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9" r:id="rId3"/>
    <p:sldId id="256" r:id="rId4"/>
    <p:sldId id="258" r:id="rId5"/>
    <p:sldId id="257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hTKr2-AJUEY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hTKr2-AJUEY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hTKr2-AJUEY" TargetMode="Externa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hTKr2-AJUEY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hTKr2-AJUEY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hTKr2-AJUEY" TargetMode="Externa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E5188657-F070-17F0-A343-8BA75E2E20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опір алюмінієвого дроту, натягнутого між двома стовпами, якщо площа його поперечного перерізу 10 мм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а відстань між стовпами 50 м.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1028" name="Picture 4" descr="Про збереження ліній електропередачі | Солонківська територіальна громада">
            <a:extLst>
              <a:ext uri="{FF2B5EF4-FFF2-40B4-BE49-F238E27FC236}">
                <a16:creationId xmlns:a16="http://schemas.microsoft.com/office/drawing/2014/main" id="{9A1FE21E-E5C7-E115-11BD-F76B6F7C6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174" y="3485526"/>
            <a:ext cx="63627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57803298-F2AC-B0D3-E5DC-AE521AD995C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Розрахуйте силу струму, що проходить через нікеліновий провідник довжиною 100 м і площею поперечного перерізу 0,5 мм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якщо до кінців провідника прикладено напругу 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84 В.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Провод ПВ3 6 медный Одескабель ГОСТ: продажа, цена в Житомире. силовые  кабели, перемычки от &quot;ПП &quot;ТД ІНВЕСТ ЕЛЕКТРО&quot;&quot;">
            <a:extLst>
              <a:ext uri="{FF2B5EF4-FFF2-40B4-BE49-F238E27FC236}">
                <a16:creationId xmlns:a16="http://schemas.microsoft.com/office/drawing/2014/main" id="{AB7F2DC7-8727-500A-658B-D5B0D5357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345" y="3306617"/>
            <a:ext cx="5093855" cy="382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714E0467-C8F0-E66A-3DC2-1993ABB748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7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Крізь нікеліновий провідник завдовжки 5 м, поперечний переріз якого 0,12 мм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проходить струм силою 1,5 А при напрузі 24 В. Визначте питомий опір нікеліну.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 descr="Суперэластичная Никелиновая Проволока Из Сплава С Эффектом Памяти Ti-ni 0,5  Мм 1 Мм,Цена - Buy Нитинол Парапланы Провода С Памятью Формы Нитинол Сплав  Провода Проволоке,Нитинол Провода,Никель-кадмиевый Аккумулятор Product on  Alibaba.com">
            <a:extLst>
              <a:ext uri="{FF2B5EF4-FFF2-40B4-BE49-F238E27FC236}">
                <a16:creationId xmlns:a16="http://schemas.microsoft.com/office/drawing/2014/main" id="{1A0C7A84-05B2-767D-76F1-6B6142895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1" y="2810164"/>
            <a:ext cx="4047836" cy="404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060179E9-9E69-106F-2B65-A29B50FA68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Скільки треба взяти метрів мідного дроту перерізом 3 мм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щоб його опір був таким самим, як опір алюмінієвого дроту перерізом 4 мм</a:t>
            </a:r>
            <a:r>
              <a:rPr lang="uk-UA" sz="4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і довжиною 15 м?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0" name="Picture 4" descr="Медный провод: 110 фото одножильных и многожильных вариантов">
            <a:extLst>
              <a:ext uri="{FF2B5EF4-FFF2-40B4-BE49-F238E27FC236}">
                <a16:creationId xmlns:a16="http://schemas.microsoft.com/office/drawing/2014/main" id="{989D5580-73B3-89C6-0F92-1B991653E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36" y="2726344"/>
            <a:ext cx="4628427" cy="436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ED8576DF-9245-70DB-F22D-76249A84F1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масу та площу поперечного перерізу мідного проводу, який потрібний для проведення повітряної лінії завдовжки 2 км, якщо її опір має дорівнювати 1,36 </a:t>
            </a:r>
            <a:r>
              <a:rPr lang="uk-UA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2" name="Picture 2" descr="Функції і основні елементи повітряних ліній електропередач | ВІКНА. Новини  Калуша та Прикарпаття">
            <a:extLst>
              <a:ext uri="{FF2B5EF4-FFF2-40B4-BE49-F238E27FC236}">
                <a16:creationId xmlns:a16="http://schemas.microsoft.com/office/drawing/2014/main" id="{D0F8BB92-5602-4C64-531B-9D649085A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262" y="3507272"/>
            <a:ext cx="5718030" cy="321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6"/>
            <a:extLst>
              <a:ext uri="{FF2B5EF4-FFF2-40B4-BE49-F238E27FC236}">
                <a16:creationId xmlns:a16="http://schemas.microsoft.com/office/drawing/2014/main" id="{C9A6EE45-8EEA-49A5-6BBB-585FB91EF5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68" y="5604096"/>
            <a:ext cx="2999065" cy="8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2206</TotalTime>
  <Words>175</Words>
  <Application>Microsoft Office PowerPoint</Application>
  <PresentationFormat>Широкий екран</PresentationFormat>
  <Paragraphs>15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281</cp:revision>
  <dcterms:created xsi:type="dcterms:W3CDTF">2021-03-14T07:47:54Z</dcterms:created>
  <dcterms:modified xsi:type="dcterms:W3CDTF">2023-01-29T08:01:36Z</dcterms:modified>
</cp:coreProperties>
</file>