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5" r:id="rId2"/>
    <p:sldId id="261" r:id="rId3"/>
    <p:sldId id="256" r:id="rId4"/>
    <p:sldId id="259" r:id="rId5"/>
    <p:sldId id="257" r:id="rId6"/>
    <p:sldId id="268" r:id="rId7"/>
    <p:sldId id="27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8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IBI-D_HyAc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12" Type="http://schemas.openxmlformats.org/officeDocument/2006/relationships/hyperlink" Target="https://youtu.be/_IBI-D_HyAc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png"/><Relationship Id="rId7" Type="http://schemas.openxmlformats.org/officeDocument/2006/relationships/hyperlink" Target="https://youtu.be/_IBI-D_HyA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_IBI-D_HyAc" TargetMode="Externa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_IBI-D_HyAc" TargetMode="External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_IBI-D_HyAc" TargetMode="External"/><Relationship Id="rId5" Type="http://schemas.microsoft.com/office/2007/relationships/hdphoto" Target="../media/hdphoto5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_IBI-D_HyAc" TargetMode="External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155D4F9-9D72-90C6-E037-B22BD721E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ABA0F09F-8A8E-7989-0853-3A0FCD8A6E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747" y="5809043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37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293775" y="5889612"/>
            <a:ext cx="4781853" cy="7001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hlinkClick r:id="rId6"/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49" y="3641639"/>
            <a:ext cx="1783158" cy="1783158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DE6545BD-518D-9972-0214-54DF72E5398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8" y="5799807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Під час запуску моделі ракети масою 250 г з неї вийшло майже миттєво 50 г стиснутого повітря зі швидкістю 2 м/с. Визначте швидкість, з якою рухатиметься ракета.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8169DA8-A897-DBE0-098F-242D95E37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1350">
            <a:off x="5106719" y="3297068"/>
            <a:ext cx="2255654" cy="22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E9D295C-D7F4-5A62-050A-527C35BE76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0117" y="3788222"/>
            <a:ext cx="1642824" cy="3006428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C7C2C1C8-1240-4BDC-0BCE-3894AA4978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8" y="5799807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7073" y="219756"/>
            <a:ext cx="1146299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Маса реактивного набою на установці типу «Град» дорівнює 42,6 кг, а швидкість його вильоту 355 м/с. Вважаючи, що порох згорає миттєво, а швидкість витікання продуктів згоряння дорівнює 2 км/с, визначте масу порохового заряду.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В АТО не используются установки &quot;Град&quot; - Селезнев - Korrespondent.net">
            <a:extLst>
              <a:ext uri="{FF2B5EF4-FFF2-40B4-BE49-F238E27FC236}">
                <a16:creationId xmlns:a16="http://schemas.microsoft.com/office/drawing/2014/main" id="{04AE5098-E678-942B-0DF2-E60E81933D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408" b="14433"/>
          <a:stretch/>
        </p:blipFill>
        <p:spPr bwMode="auto">
          <a:xfrm>
            <a:off x="5751944" y="4387066"/>
            <a:ext cx="5073073" cy="225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E5EFFFEB-FCFA-7327-B213-C28649F4D1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8" y="5799807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63523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середню силу тиску на долоню під час стрільби з пістолета, якщо темп стрільби становить 30 пострілів за хвилину, маса кулі дорівнює 8 г, а швидкість, з якою вона вилітає зі стволу, – 315 м/с.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Выстрел из пистолета рисунок - 59 фото">
            <a:extLst>
              <a:ext uri="{FF2B5EF4-FFF2-40B4-BE49-F238E27FC236}">
                <a16:creationId xmlns:a16="http://schemas.microsoft.com/office/drawing/2014/main" id="{E1B5DF2D-E1BD-FD8E-58EB-7CD8B07C37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566" b="5455"/>
          <a:stretch/>
        </p:blipFill>
        <p:spPr bwMode="auto">
          <a:xfrm>
            <a:off x="4140050" y="4200383"/>
            <a:ext cx="4062268" cy="254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871F6CDD-6451-9C7E-58E0-9B7116E01F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8" y="5799807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Реактивний літак збільшує швидкість від 200 м/с до 500 м/с і при цьому втрачає тонну палива. Яка швидкість витікання газів, якщо маса літака без палива дорівнює 20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тонн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Picture 2" descr="Новий винищувач для України: Що за вітчизняний проект може захищати небо —  DSnews.ua">
            <a:extLst>
              <a:ext uri="{FF2B5EF4-FFF2-40B4-BE49-F238E27FC236}">
                <a16:creationId xmlns:a16="http://schemas.microsoft.com/office/drawing/2014/main" id="{27159F39-5122-F685-2798-C6D8CC0D8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1587" l="7500" r="90000">
                        <a14:foregroundMark x1="53000" y1="85873" x2="60250" y2="91746"/>
                        <a14:foregroundMark x1="75083" y1="87778" x2="78333" y2="88730"/>
                        <a14:foregroundMark x1="86917" y1="51905" x2="85583" y2="53492"/>
                        <a14:foregroundMark x1="86917" y1="50635" x2="85417" y2="53492"/>
                        <a14:foregroundMark x1="70500" y1="31905" x2="70333" y2="39365"/>
                        <a14:foregroundMark x1="7500" y1="36508" x2="13667" y2="39365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703" y="2773679"/>
            <a:ext cx="7419679" cy="389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45DE728D-66D4-2ED5-F016-D5D19D6579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8" y="5799807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83001" y="179982"/>
            <a:ext cx="11625997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Автомат, з якого куля масою 8 г вилітає зі швидкістю 715 м/с, діє на плече людини з середньою силою 12 Н. Визначте, скільки часу триватимуть 100 пострілів.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2" name="Picture 2" descr="Основи точного пострілу: правила прицілювання та стрільби | Інформаційний  Потік">
            <a:extLst>
              <a:ext uri="{FF2B5EF4-FFF2-40B4-BE49-F238E27FC236}">
                <a16:creationId xmlns:a16="http://schemas.microsoft.com/office/drawing/2014/main" id="{BC895630-F60C-7902-416C-5513857FC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766" y="3440154"/>
            <a:ext cx="4537506" cy="323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1C83E043-B501-67B1-AAAF-16B6A3AC03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8" y="5799807"/>
            <a:ext cx="3054486" cy="84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90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3438</TotalTime>
  <Words>228</Words>
  <Application>Microsoft Office PowerPoint</Application>
  <PresentationFormat>Широкий екран</PresentationFormat>
  <Paragraphs>15</Paragraphs>
  <Slides>7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360</cp:revision>
  <dcterms:created xsi:type="dcterms:W3CDTF">2021-03-14T07:47:54Z</dcterms:created>
  <dcterms:modified xsi:type="dcterms:W3CDTF">2023-04-19T20:18:53Z</dcterms:modified>
</cp:coreProperties>
</file>