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61" r:id="rId2"/>
    <p:sldId id="256" r:id="rId3"/>
    <p:sldId id="258" r:id="rId4"/>
    <p:sldId id="257" r:id="rId5"/>
    <p:sldId id="259" r:id="rId6"/>
    <p:sldId id="268" r:id="rId7"/>
    <p:sldId id="269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0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25.09.2022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hyperlink" Target="https://youtu.be/YWt9qvxkGRQ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microsoft.com/office/2007/relationships/hdphoto" Target="../media/hdphoto2.wdp"/><Relationship Id="rId4" Type="http://schemas.openxmlformats.org/officeDocument/2006/relationships/image" Target="../media/image2.png"/><Relationship Id="rId9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YWt9qvxkGRQ" TargetMode="Externa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YWt9qvxkGRQ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YWt9qvxkGRQ" TargetMode="Externa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YWt9qvxkGRQ" TargetMode="Externa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YWt9qvxkGRQ" TargetMode="Externa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s://youtu.be/YWt9qvxkGRQ" TargetMode="Externa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" y="1511222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4334438" y="5090160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9D82DBE-2139-4FA9-9C7B-17EBBF791D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363" y="2567870"/>
            <a:ext cx="4029637" cy="431542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828" y="3540418"/>
            <a:ext cx="1145236" cy="1145236"/>
          </a:xfrm>
          <a:prstGeom prst="rect">
            <a:avLst/>
          </a:prstGeom>
        </p:spPr>
      </p:pic>
      <p:sp>
        <p:nvSpPr>
          <p:cNvPr id="12" name="Прямоугольник 2">
            <a:extLst>
              <a:ext uri="{FF2B5EF4-FFF2-40B4-BE49-F238E27FC236}">
                <a16:creationId xmlns:a16="http://schemas.microsoft.com/office/drawing/2014/main" id="{171E016B-72D9-67E7-4B2C-3F05E6EE6B38}"/>
              </a:ext>
            </a:extLst>
          </p:cNvPr>
          <p:cNvSpPr/>
          <p:nvPr/>
        </p:nvSpPr>
        <p:spPr>
          <a:xfrm>
            <a:off x="5684702" y="125414"/>
            <a:ext cx="62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</a:t>
            </a:r>
            <a:r>
              <a:rPr lang="uk-UA" sz="2800" b="1" i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  ( Т. Г. Шевченко)</a:t>
            </a:r>
          </a:p>
        </p:txBody>
      </p:sp>
      <p:pic>
        <p:nvPicPr>
          <p:cNvPr id="6" name="Рисунок 5">
            <a:hlinkClick r:id="rId12"/>
            <a:extLst>
              <a:ext uri="{FF2B5EF4-FFF2-40B4-BE49-F238E27FC236}">
                <a16:creationId xmlns:a16="http://schemas.microsoft.com/office/drawing/2014/main" id="{30875540-DC45-2412-66D7-5293B146788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181" y="5892033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3" y="150419"/>
            <a:ext cx="11346042" cy="378427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Обчислити швидкість упорядкованого руху електронів у проводі, який має переріз 5 мм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2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, при силі струму 10 А, якщо концентрація електронів провідності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становить 5·10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28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м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–3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 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C5312C-7ACA-B712-D36C-80E88FCC8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32998" y="2623127"/>
            <a:ext cx="5059001" cy="4234873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6113BDAA-C390-90B3-ABA1-3A3A933AC11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36" y="493164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9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7731"/>
            <a:ext cx="11746068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Алюмінієвий провідник при 0°С має опір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20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ea typeface="Arial"/>
                <a:cs typeface="Arial"/>
                <a:sym typeface="Arial"/>
              </a:rPr>
              <a:t>. Знайдіть опір цього провідника при температурі 300 °С.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FFFCAB3-F5A2-B3C6-C4D0-72D7793BEA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93"/>
          <a:stretch/>
        </p:blipFill>
        <p:spPr>
          <a:xfrm flipH="1">
            <a:off x="7761292" y="3115956"/>
            <a:ext cx="4430707" cy="3742044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ED7D017B-FE77-F492-3BBD-E87F17641B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36" y="493164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48486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Опір платинового провідника при темпера-турі 20°С становить 20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, а при темпе-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ратурі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500°С – 59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Ом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Визначте температурний коефіцієнт опору платини.</a:t>
            </a: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88E3DAE-C811-C184-D5F1-16A4841BFAB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293"/>
          <a:stretch/>
        </p:blipFill>
        <p:spPr>
          <a:xfrm>
            <a:off x="1" y="3417865"/>
            <a:ext cx="4073236" cy="3440135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88022FFE-CC9C-1EFA-6CB8-708718082DA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4254" y="488703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6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На скільки градусів потрібно нагріти мідний провідник, узятий при 0°С, щоб його опір збільшився в три рази?</a:t>
            </a:r>
            <a:endParaRPr lang="uk-UA" sz="4000" b="1" cap="none" spc="0" baseline="3000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D500022-8164-EB79-F5A1-A5B0D87CCF4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05"/>
          <a:stretch/>
        </p:blipFill>
        <p:spPr>
          <a:xfrm>
            <a:off x="-105823" y="2869973"/>
            <a:ext cx="6103129" cy="3988026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53D885BC-7BDC-107C-3D02-5D5D4E8637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5781" y="4953272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3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З мідного дроту довжиною 120 м і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діамет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-ром 3 мм виготовили котушку. Знайдіть, на скільки зміниться її опір внаслідок нагрівання від 20 °С до 70 °С.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083D647-D202-FB75-CB42-75BEB9E5C58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05"/>
          <a:stretch/>
        </p:blipFill>
        <p:spPr>
          <a:xfrm flipH="1">
            <a:off x="6244800" y="2921518"/>
            <a:ext cx="6024248" cy="393648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DF68F917-17C2-057B-F0E9-CA036E5621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636" y="4931647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2302441" y="773933"/>
            <a:ext cx="738650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Розв’язування усіх задач з поясненнями </a:t>
            </a:r>
            <a:r>
              <a:rPr lang="uk-UA" sz="44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дивіться </a:t>
            </a:r>
          </a:p>
          <a:p>
            <a:pPr algn="ctr"/>
            <a:r>
              <a:rPr lang="uk-UA" sz="4400" b="1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у </a:t>
            </a:r>
            <a:r>
              <a:rPr lang="uk-UA" sz="4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відео.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083D647-D202-FB75-CB42-75BEB9E5C58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3805"/>
          <a:stretch/>
        </p:blipFill>
        <p:spPr>
          <a:xfrm flipH="1">
            <a:off x="6244800" y="2921518"/>
            <a:ext cx="6024248" cy="3936482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DF68F917-17C2-057B-F0E9-CA036E5621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820" y="3234905"/>
            <a:ext cx="4849746" cy="1891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600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3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1812</TotalTime>
  <Words>179</Words>
  <Application>Microsoft Office PowerPoint</Application>
  <PresentationFormat>Широкий екран</PresentationFormat>
  <Paragraphs>18</Paragraphs>
  <Slides>7</Slides>
  <Notes>0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3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215</cp:revision>
  <dcterms:created xsi:type="dcterms:W3CDTF">2021-03-14T07:47:54Z</dcterms:created>
  <dcterms:modified xsi:type="dcterms:W3CDTF">2022-09-25T17:05:58Z</dcterms:modified>
</cp:coreProperties>
</file>