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77" r:id="rId2"/>
    <p:sldId id="261" r:id="rId3"/>
    <p:sldId id="256" r:id="rId4"/>
    <p:sldId id="258" r:id="rId5"/>
    <p:sldId id="257" r:id="rId6"/>
    <p:sldId id="268" r:id="rId7"/>
    <p:sldId id="259" r:id="rId8"/>
    <p:sldId id="27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620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OTjo052DVf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12" Type="http://schemas.openxmlformats.org/officeDocument/2006/relationships/hyperlink" Target="https://youtu.be/OTjo052DVfU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4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1.wdp"/><Relationship Id="rId7" Type="http://schemas.microsoft.com/office/2007/relationships/hdphoto" Target="../media/hdphoto4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3.wdp"/><Relationship Id="rId10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hyperlink" Target="https://youtu.be/OTjo052DVfU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Tjo052DVfU" TargetMode="External"/><Relationship Id="rId3" Type="http://schemas.microsoft.com/office/2007/relationships/hdphoto" Target="../media/hdphoto1.wdp"/><Relationship Id="rId7" Type="http://schemas.microsoft.com/office/2007/relationships/hdphoto" Target="../media/hdphoto6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5.wdp"/><Relationship Id="rId4" Type="http://schemas.openxmlformats.org/officeDocument/2006/relationships/image" Target="../media/image11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1.wdp"/><Relationship Id="rId7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microsoft.com/office/2007/relationships/hdphoto" Target="../media/hdphoto7.wdp"/><Relationship Id="rId10" Type="http://schemas.openxmlformats.org/officeDocument/2006/relationships/image" Target="../media/image5.png"/><Relationship Id="rId4" Type="http://schemas.openxmlformats.org/officeDocument/2006/relationships/image" Target="../media/image13.png"/><Relationship Id="rId9" Type="http://schemas.openxmlformats.org/officeDocument/2006/relationships/hyperlink" Target="https://youtu.be/OTjo052DVfU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hyperlink" Target="https://youtu.be/OTjo052DVfU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Tjo052DVfU" TargetMode="External"/><Relationship Id="rId3" Type="http://schemas.microsoft.com/office/2007/relationships/hdphoto" Target="../media/hdphoto1.wdp"/><Relationship Id="rId7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17/06/relationships/model3d" Target="../media/model3d1.glb"/><Relationship Id="rId5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OTjo052DVfU" TargetMode="External"/><Relationship Id="rId3" Type="http://schemas.microsoft.com/office/2007/relationships/hdphoto" Target="../media/hdphoto1.wdp"/><Relationship Id="rId7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17/06/relationships/model3d" Target="../media/model3d1.glb"/><Relationship Id="rId5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4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9891" y="3154230"/>
            <a:ext cx="3482109" cy="3729067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A53E2D0-3738-8E7F-9B63-DF4EB83E1970}"/>
              </a:ext>
            </a:extLst>
          </p:cNvPr>
          <p:cNvSpPr/>
          <p:nvPr/>
        </p:nvSpPr>
        <p:spPr>
          <a:xfrm>
            <a:off x="896504" y="291189"/>
            <a:ext cx="10399001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0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Розв’язування задач</a:t>
            </a:r>
          </a:p>
          <a:p>
            <a:pPr algn="ctr"/>
            <a:r>
              <a:rPr lang="uk-UA" sz="10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про взаємодію тіл і силу</a:t>
            </a:r>
            <a:endParaRPr lang="uk-UA" sz="10000" b="1" cap="none" spc="0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sturia script" panose="02000000000000000000" pitchFamily="2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0C467A2D-B1FD-2427-1C44-BA30A6B5FD97}"/>
              </a:ext>
            </a:extLst>
          </p:cNvPr>
          <p:cNvSpPr/>
          <p:nvPr/>
        </p:nvSpPr>
        <p:spPr>
          <a:xfrm>
            <a:off x="2903653" y="4063863"/>
            <a:ext cx="580623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Фізика </a:t>
            </a:r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ntiqueTrady" panose="02020505060303030204" pitchFamily="18" charset="-52"/>
              </a:rPr>
              <a:t>7</a:t>
            </a:r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 клас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D527D74-71D1-EBCE-1FBB-CEBB0441C4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07" y="230717"/>
            <a:ext cx="1145236" cy="114523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5D1CD622-FB3C-8473-0B51-E85EF8732A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998" y="5680579"/>
            <a:ext cx="2636604" cy="102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31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453793" y="9398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7B9F8C53-5328-F278-61D9-EDEE9E3EB96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44" y="5741772"/>
            <a:ext cx="2636604" cy="102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Маса космонавта — 80 кг. Чому дорівнює вага космонавта, який знаходиться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космодромі? На орбітальній станції?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Picture 9" descr="рисунок, мультфильм, Royaltyfree">
            <a:extLst>
              <a:ext uri="{FF2B5EF4-FFF2-40B4-BE49-F238E27FC236}">
                <a16:creationId xmlns:a16="http://schemas.microsoft.com/office/drawing/2014/main" id="{0C5EC4DB-6D39-0E94-C7A9-242FE6C8D7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8832978" y="2805297"/>
            <a:ext cx="3174618" cy="40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День космонавтики Космонавтика Космическое исследование космоса, космонавт,  игра, ребенок, рука png | PNGWing">
            <a:extLst>
              <a:ext uri="{FF2B5EF4-FFF2-40B4-BE49-F238E27FC236}">
                <a16:creationId xmlns:a16="http://schemas.microsoft.com/office/drawing/2014/main" id="{391BA34A-1A4A-FC4D-417B-49156F1EF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870" b="92275" l="10000" r="90000">
                        <a14:foregroundMark x1="46848" y1="8870" x2="52065" y2="9299"/>
                        <a14:foregroundMark x1="33043" y1="90129" x2="44565" y2="91845"/>
                        <a14:foregroundMark x1="53152" y1="91845" x2="55543" y2="92275"/>
                        <a14:foregroundMark x1="53696" y1="54506" x2="54239" y2="55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073" y="2996137"/>
            <a:ext cx="5473955" cy="415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осмонавт рисунок ПНГ на Прозрачном Фоне • Скачать PNG Космонавт рисунок">
            <a:extLst>
              <a:ext uri="{FF2B5EF4-FFF2-40B4-BE49-F238E27FC236}">
                <a16:creationId xmlns:a16="http://schemas.microsoft.com/office/drawing/2014/main" id="{2CC28002-960E-A55B-4A0A-099130175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67792">
            <a:off x="2586298" y="2588070"/>
            <a:ext cx="30480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9"/>
            <a:extLst>
              <a:ext uri="{FF2B5EF4-FFF2-40B4-BE49-F238E27FC236}">
                <a16:creationId xmlns:a16="http://schemas.microsoft.com/office/drawing/2014/main" id="{530A62B5-F5F4-9306-8EF4-B9820F6BEFC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44" y="5741772"/>
            <a:ext cx="2636604" cy="102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8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3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Яка маса цукру густиною 1600 кг/м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міститься в мішку об’ємом 70 дм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2" descr="Мультфильм мужской персонаж, Разное, ребенок, рука png | PNGWing">
            <a:extLst>
              <a:ext uri="{FF2B5EF4-FFF2-40B4-BE49-F238E27FC236}">
                <a16:creationId xmlns:a16="http://schemas.microsoft.com/office/drawing/2014/main" id="{1EB99F69-7DC2-422F-7E33-A15DB8E74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44" b="99414" l="10000" r="90000">
                        <a14:foregroundMark x1="43696" y1="9277" x2="47826" y2="3516"/>
                        <a14:foregroundMark x1="47826" y1="3516" x2="63478" y2="6934"/>
                        <a14:foregroundMark x1="63478" y1="6934" x2="66087" y2="14258"/>
                        <a14:foregroundMark x1="66087" y1="14258" x2="65761" y2="16699"/>
                        <a14:foregroundMark x1="48261" y1="2344" x2="50435" y2="3516"/>
                        <a14:foregroundMark x1="53913" y1="91016" x2="50217" y2="97363"/>
                        <a14:foregroundMark x1="50217" y1="97363" x2="45652" y2="98438"/>
                        <a14:foregroundMark x1="60870" y1="99414" x2="65326" y2="99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8553" y="2226108"/>
            <a:ext cx="4004769" cy="445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У Росію надійшла перша партія імпортованого без мита цукру">
            <a:extLst>
              <a:ext uri="{FF2B5EF4-FFF2-40B4-BE49-F238E27FC236}">
                <a16:creationId xmlns:a16="http://schemas.microsoft.com/office/drawing/2014/main" id="{46067CDB-1171-12D2-15B9-639DCF873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372" b="98361" l="9455" r="93455">
                        <a14:foregroundMark x1="37455" y1="11475" x2="45818" y2="19126"/>
                        <a14:foregroundMark x1="45818" y1="19126" x2="61455" y2="20219"/>
                        <a14:foregroundMark x1="61455" y1="20219" x2="52727" y2="10929"/>
                        <a14:foregroundMark x1="52727" y1="10929" x2="41818" y2="17486"/>
                        <a14:foregroundMark x1="41818" y1="17486" x2="41455" y2="21311"/>
                        <a14:foregroundMark x1="33091" y1="9290" x2="44000" y2="3825"/>
                        <a14:foregroundMark x1="58623" y1="4361" x2="58909" y2="4372"/>
                        <a14:foregroundMark x1="44000" y1="3825" x2="55870" y2="4261"/>
                        <a14:foregroundMark x1="58909" y1="4372" x2="71273" y2="13115"/>
                        <a14:foregroundMark x1="71273" y1="13115" x2="71636" y2="14208"/>
                        <a14:foregroundMark x1="90545" y1="68852" x2="58545" y2="85792"/>
                        <a14:foregroundMark x1="58545" y1="85792" x2="69818" y2="90710"/>
                        <a14:foregroundMark x1="69818" y1="90710" x2="84000" y2="81967"/>
                        <a14:foregroundMark x1="84000" y1="81967" x2="90545" y2="71038"/>
                        <a14:foregroundMark x1="90545" y1="71038" x2="88727" y2="70492"/>
                        <a14:foregroundMark x1="93818" y1="69945" x2="92727" y2="79235"/>
                        <a14:foregroundMark x1="34182" y1="88525" x2="58545" y2="91257"/>
                        <a14:foregroundMark x1="58545" y1="91257" x2="63273" y2="90710"/>
                        <a14:foregroundMark x1="64143" y1="94785" x2="65091" y2="95082"/>
                        <a14:foregroundMark x1="56364" y1="92350" x2="63020" y2="94434"/>
                        <a14:foregroundMark x1="54182" y1="93443" x2="60364" y2="98361"/>
                        <a14:backgroundMark x1="67636" y1="98907" x2="67273" y2="99454"/>
                        <a14:backgroundMark x1="57091" y1="1639" x2="59636" y2="21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101" y="2991214"/>
            <a:ext cx="4735918" cy="3866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7FD0078A-F20B-426F-5E45-E332C41548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44" y="5741772"/>
            <a:ext cx="2636604" cy="102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4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тонкому дроті висить вантаж масою 360 кг. Визначте подовження дроту,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якщо його жорсткість 900 Н/м.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4" descr="человек в фиолетовой рубашке, персонаж мультфильма предпринимателя,  мультфильм молодого человека, раскрашенный вручную, Акварельная живопись,  фиолетовый png | PNGEgg">
            <a:extLst>
              <a:ext uri="{FF2B5EF4-FFF2-40B4-BE49-F238E27FC236}">
                <a16:creationId xmlns:a16="http://schemas.microsoft.com/office/drawing/2014/main" id="{D6C96765-C611-8F56-376E-4DD0D6798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71" b="96397" l="10000" r="90000">
                        <a14:foregroundMark x1="48556" y1="22353" x2="55222" y2="22206"/>
                        <a14:foregroundMark x1="38222" y1="13309" x2="39333" y2="10294"/>
                        <a14:foregroundMark x1="53000" y1="2647" x2="62444" y2="5956"/>
                        <a14:foregroundMark x1="62444" y1="5956" x2="62444" y2="6103"/>
                        <a14:foregroundMark x1="47333" y1="1912" x2="56111" y2="1544"/>
                        <a14:foregroundMark x1="41444" y1="31544" x2="50667" y2="47206"/>
                        <a14:foregroundMark x1="38889" y1="30588" x2="48556" y2="48162"/>
                        <a14:foregroundMark x1="48556" y1="48162" x2="47667" y2="58897"/>
                        <a14:foregroundMark x1="39556" y1="30956" x2="32778" y2="45662"/>
                        <a14:foregroundMark x1="32778" y1="45662" x2="47667" y2="60294"/>
                        <a14:foregroundMark x1="61556" y1="32500" x2="63667" y2="48162"/>
                        <a14:foregroundMark x1="63667" y1="48162" x2="54556" y2="52941"/>
                        <a14:foregroundMark x1="54556" y1="52941" x2="79222" y2="43309"/>
                        <a14:foregroundMark x1="72222" y1="40588" x2="83111" y2="42059"/>
                        <a14:foregroundMark x1="83111" y1="42059" x2="76444" y2="47206"/>
                        <a14:foregroundMark x1="84889" y1="42206" x2="74111" y2="47794"/>
                        <a14:foregroundMark x1="83556" y1="41544" x2="77556" y2="46103"/>
                        <a14:foregroundMark x1="87333" y1="43088" x2="87333" y2="43088"/>
                        <a14:foregroundMark x1="85889" y1="42794" x2="85889" y2="42794"/>
                        <a14:foregroundMark x1="85667" y1="42353" x2="87556" y2="42794"/>
                        <a14:foregroundMark x1="35444" y1="29706" x2="33333" y2="33897"/>
                        <a14:foregroundMark x1="85444" y1="42059" x2="88667" y2="42206"/>
                        <a14:foregroundMark x1="83889" y1="45000" x2="87111" y2="43456"/>
                        <a14:foregroundMark x1="77556" y1="49265" x2="82778" y2="46029"/>
                        <a14:foregroundMark x1="54444" y1="56691" x2="58778" y2="63235"/>
                        <a14:foregroundMark x1="58778" y1="63235" x2="61778" y2="82059"/>
                        <a14:foregroundMark x1="63444" y1="51397" x2="61333" y2="59853"/>
                        <a14:foregroundMark x1="50000" y1="60441" x2="43556" y2="85956"/>
                        <a14:foregroundMark x1="43667" y1="85588" x2="41556" y2="92500"/>
                        <a14:foregroundMark x1="41556" y1="92500" x2="42000" y2="963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57630" y="2105894"/>
            <a:ext cx="3144971" cy="475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F12BDF62-94CB-E2C1-5D97-7AFAED59180B}"/>
              </a:ext>
            </a:extLst>
          </p:cNvPr>
          <p:cNvGrpSpPr/>
          <p:nvPr/>
        </p:nvGrpSpPr>
        <p:grpSpPr>
          <a:xfrm>
            <a:off x="508981" y="3014165"/>
            <a:ext cx="8913091" cy="3993171"/>
            <a:chOff x="508981" y="3014165"/>
            <a:chExt cx="8913091" cy="3993171"/>
          </a:xfrm>
        </p:grpSpPr>
        <p:grpSp>
          <p:nvGrpSpPr>
            <p:cNvPr id="7" name="Групувати 6">
              <a:extLst>
                <a:ext uri="{FF2B5EF4-FFF2-40B4-BE49-F238E27FC236}">
                  <a16:creationId xmlns:a16="http://schemas.microsoft.com/office/drawing/2014/main" id="{9F355320-FB30-DEA0-0A0D-FC26FEAAE7EF}"/>
                </a:ext>
              </a:extLst>
            </p:cNvPr>
            <p:cNvGrpSpPr/>
            <p:nvPr/>
          </p:nvGrpSpPr>
          <p:grpSpPr>
            <a:xfrm>
              <a:off x="508981" y="3137452"/>
              <a:ext cx="8913091" cy="1756862"/>
              <a:chOff x="508981" y="3137452"/>
              <a:chExt cx="8913091" cy="1756862"/>
            </a:xfrm>
          </p:grpSpPr>
          <p:sp>
            <p:nvSpPr>
              <p:cNvPr id="6" name="Прямокутник 5">
                <a:extLst>
                  <a:ext uri="{FF2B5EF4-FFF2-40B4-BE49-F238E27FC236}">
                    <a16:creationId xmlns:a16="http://schemas.microsoft.com/office/drawing/2014/main" id="{32C45D25-6B30-F4DB-C35D-53DDE76C26F1}"/>
                  </a:ext>
                </a:extLst>
              </p:cNvPr>
              <p:cNvSpPr/>
              <p:nvPr/>
            </p:nvSpPr>
            <p:spPr>
              <a:xfrm>
                <a:off x="5083243" y="3234905"/>
                <a:ext cx="73891" cy="1659409"/>
              </a:xfrm>
              <a:prstGeom prst="rect">
                <a:avLst/>
              </a:prstGeom>
              <a:blipFill>
                <a:blip r:embed="rId6"/>
                <a:tile tx="0" ty="0" sx="100000" sy="100000" flip="none" algn="tl"/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3" name="Прямокутник 2">
                <a:extLst>
                  <a:ext uri="{FF2B5EF4-FFF2-40B4-BE49-F238E27FC236}">
                    <a16:creationId xmlns:a16="http://schemas.microsoft.com/office/drawing/2014/main" id="{46664B61-4A55-D560-6F8A-93AEA698763B}"/>
                  </a:ext>
                </a:extLst>
              </p:cNvPr>
              <p:cNvSpPr/>
              <p:nvPr/>
            </p:nvSpPr>
            <p:spPr>
              <a:xfrm>
                <a:off x="508981" y="3137452"/>
                <a:ext cx="8913091" cy="251560"/>
              </a:xfrm>
              <a:prstGeom prst="rect">
                <a:avLst/>
              </a:prstGeom>
              <a:blipFill>
                <a:blip r:embed="rId7"/>
                <a:tile tx="0" ty="0" sx="100000" sy="100000" flip="none" algn="tl"/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</p:grpSp>
        <p:pic>
          <p:nvPicPr>
            <p:cNvPr id="3076" name="Picture 4" descr="251 s - Dismerca">
              <a:extLst>
                <a:ext uri="{FF2B5EF4-FFF2-40B4-BE49-F238E27FC236}">
                  <a16:creationId xmlns:a16="http://schemas.microsoft.com/office/drawing/2014/main" id="{08F7B820-3EAE-5E36-3EB1-5540610380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69478">
              <a:off x="3086657" y="3014165"/>
              <a:ext cx="3993171" cy="39931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A0D56939-EA87-EAD4-296A-7810FF3F755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44" y="5741772"/>
            <a:ext cx="2636604" cy="102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3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Щоб рівномірно рухати по столу книжку масою 1,5 кг, треба прикласти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горизонтальну силу 3 Н. Чому дорівнює коефіцієнт тертя ковзання між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книжкою і столом?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Picture 2" descr="Мультфильм мужской персонаж, Разное, ребенок, рука png | PNGWing">
            <a:extLst>
              <a:ext uri="{FF2B5EF4-FFF2-40B4-BE49-F238E27FC236}">
                <a16:creationId xmlns:a16="http://schemas.microsoft.com/office/drawing/2014/main" id="{4CC36275-7C73-6B70-FB4C-27CB4D029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4" b="99414" l="10000" r="90000">
                        <a14:foregroundMark x1="43696" y1="9277" x2="47826" y2="3516"/>
                        <a14:foregroundMark x1="47826" y1="3516" x2="63478" y2="6934"/>
                        <a14:foregroundMark x1="63478" y1="6934" x2="66087" y2="14258"/>
                        <a14:foregroundMark x1="66087" y1="14258" x2="65761" y2="16699"/>
                        <a14:foregroundMark x1="48261" y1="2344" x2="50435" y2="3516"/>
                        <a14:foregroundMark x1="53913" y1="91016" x2="50217" y2="97363"/>
                        <a14:foregroundMark x1="50217" y1="97363" x2="45652" y2="98438"/>
                        <a14:foregroundMark x1="60870" y1="99414" x2="65326" y2="99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133" y="2356228"/>
            <a:ext cx="4004769" cy="445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45706B5C-3E44-E3FE-F24D-C563A8E94ECA}"/>
              </a:ext>
            </a:extLst>
          </p:cNvPr>
          <p:cNvGrpSpPr/>
          <p:nvPr/>
        </p:nvGrpSpPr>
        <p:grpSpPr>
          <a:xfrm>
            <a:off x="4535055" y="4282416"/>
            <a:ext cx="5209309" cy="2729642"/>
            <a:chOff x="4535055" y="4282416"/>
            <a:chExt cx="5209309" cy="2729642"/>
          </a:xfrm>
        </p:grpSpPr>
        <p:pic>
          <p:nvPicPr>
            <p:cNvPr id="3" name="Picture 2" descr="Стіл Крістоф дуб 160-260 см дуб - 370590 - купити в Києві, Столи кухонні  замовити за вигідною ціною в інтернет магазині меблів feshmebel.com.ua">
              <a:extLst>
                <a:ext uri="{FF2B5EF4-FFF2-40B4-BE49-F238E27FC236}">
                  <a16:creationId xmlns:a16="http://schemas.microsoft.com/office/drawing/2014/main" id="{EC38C2F5-7A1D-4C46-EFD8-A8B024FAC4A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clrChange>
                <a:clrFrom>
                  <a:srgbClr val="FDFFFE"/>
                </a:clrFrom>
                <a:clrTo>
                  <a:srgbClr val="FDFF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1" t="30572" b="22559"/>
            <a:stretch/>
          </p:blipFill>
          <p:spPr bwMode="auto">
            <a:xfrm>
              <a:off x="4535055" y="4533336"/>
              <a:ext cx="5209309" cy="24787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15D0C83B-490A-4BB6-5B9C-CFBA88226EB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1163" y="4282416"/>
              <a:ext cx="1912681" cy="1144754"/>
            </a:xfrm>
            <a:prstGeom prst="rect">
              <a:avLst/>
            </a:prstGeom>
          </p:spPr>
        </p:pic>
        <p:sp>
          <p:nvSpPr>
            <p:cNvPr id="8" name="Стрілка: вправо 7">
              <a:extLst>
                <a:ext uri="{FF2B5EF4-FFF2-40B4-BE49-F238E27FC236}">
                  <a16:creationId xmlns:a16="http://schemas.microsoft.com/office/drawing/2014/main" id="{D3E2FBAF-BAE2-2124-3DE6-AC082130F279}"/>
                </a:ext>
              </a:extLst>
            </p:cNvPr>
            <p:cNvSpPr/>
            <p:nvPr/>
          </p:nvSpPr>
          <p:spPr>
            <a:xfrm rot="10800000">
              <a:off x="6317887" y="4605796"/>
              <a:ext cx="1104900" cy="438150"/>
            </a:xfrm>
            <a:prstGeom prst="rightArrow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9684F561-43A2-4DA4-60AF-389881F42D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44" y="5741772"/>
            <a:ext cx="2636604" cy="102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2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Довжина ребра кубика дорівнює 10 см. На кубик діє сила тяжіння 27 Н. Знайдіть густину матеріалу і визначте, з якої речовини виготовлено кубик.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11" name="Picture 9" descr="рисунок, мультфильм, Royaltyfree">
            <a:extLst>
              <a:ext uri="{FF2B5EF4-FFF2-40B4-BE49-F238E27FC236}">
                <a16:creationId xmlns:a16="http://schemas.microsoft.com/office/drawing/2014/main" id="{46196E44-0721-7ACD-78B8-A43CD4EEAE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9017382" y="2805297"/>
            <a:ext cx="3174618" cy="40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" name="3D-модель 2" descr="Cube">
                <a:extLst>
                  <a:ext uri="{FF2B5EF4-FFF2-40B4-BE49-F238E27FC236}">
                    <a16:creationId xmlns:a16="http://schemas.microsoft.com/office/drawing/2014/main" id="{6871FB0C-E427-F080-762D-7C85DBEA92D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947471715"/>
                  </p:ext>
                </p:extLst>
              </p:nvPr>
            </p:nvGraphicFramePr>
            <p:xfrm>
              <a:off x="5703895" y="3290917"/>
              <a:ext cx="3173315" cy="3581340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3173315" cy="3581340"/>
                    </a:xfrm>
                    <a:prstGeom prst="rect">
                      <a:avLst/>
                    </a:prstGeom>
                  </am3d:spPr>
                  <am3d:camera>
                    <am3d:pos x="0" y="0" z="8146919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0529" d="1000000"/>
                    <am3d:preTrans dx="0" dy="-17999995" dz="5866"/>
                    <am3d:scale>
                      <am3d:sx n="1000000" d="1000000"/>
                      <am3d:sy n="1000000" d="1000000"/>
                      <am3d:sz n="1000000" d="1000000"/>
                    </am3d:scale>
                    <am3d:rot ax="2063484" ay="-1860049" az="-1165186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362199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" name="3D-модель 2" descr="Cube">
                <a:extLst>
                  <a:ext uri="{FF2B5EF4-FFF2-40B4-BE49-F238E27FC236}">
                    <a16:creationId xmlns:a16="http://schemas.microsoft.com/office/drawing/2014/main" id="{6871FB0C-E427-F080-762D-7C85DBEA92D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703895" y="3290917"/>
                <a:ext cx="3173315" cy="358134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E674897A-8F6C-876B-F581-06EDAE56720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44" y="5741772"/>
            <a:ext cx="2636604" cy="102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200"/>
                            </p:stCondLst>
                            <p:childTnLst>
                              <p:par>
                                <p:cTn id="9" presetID="39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Picture 9" descr="рисунок, мультфильм, Royaltyfree">
            <a:extLst>
              <a:ext uri="{FF2B5EF4-FFF2-40B4-BE49-F238E27FC236}">
                <a16:creationId xmlns:a16="http://schemas.microsoft.com/office/drawing/2014/main" id="{46196E44-0721-7ACD-78B8-A43CD4EEAE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7682657" y="1816569"/>
            <a:ext cx="3949122" cy="5041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" name="3D-модель 2" descr="Cube">
                <a:extLst>
                  <a:ext uri="{FF2B5EF4-FFF2-40B4-BE49-F238E27FC236}">
                    <a16:creationId xmlns:a16="http://schemas.microsoft.com/office/drawing/2014/main" id="{6871FB0C-E427-F080-762D-7C85DBEA92D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83511320"/>
                  </p:ext>
                </p:extLst>
              </p:nvPr>
            </p:nvGraphicFramePr>
            <p:xfrm>
              <a:off x="4509342" y="3276660"/>
              <a:ext cx="3173315" cy="3581340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3173315" cy="3581340"/>
                    </a:xfrm>
                    <a:prstGeom prst="rect">
                      <a:avLst/>
                    </a:prstGeom>
                  </am3d:spPr>
                  <am3d:camera>
                    <am3d:pos x="0" y="0" z="8146919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0529" d="1000000"/>
                    <am3d:preTrans dx="0" dy="-17999995" dz="5866"/>
                    <am3d:scale>
                      <am3d:sx n="1000000" d="1000000"/>
                      <am3d:sy n="1000000" d="1000000"/>
                      <am3d:sz n="1000000" d="1000000"/>
                    </am3d:scale>
                    <am3d:rot ax="2063484" ay="-1860049" az="-1165186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362199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" name="3D-модель 2" descr="Cube">
                <a:extLst>
                  <a:ext uri="{FF2B5EF4-FFF2-40B4-BE49-F238E27FC236}">
                    <a16:creationId xmlns:a16="http://schemas.microsoft.com/office/drawing/2014/main" id="{6871FB0C-E427-F080-762D-7C85DBEA92D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509342" y="3276660"/>
                <a:ext cx="3173315" cy="3581340"/>
              </a:xfrm>
              <a:prstGeom prst="rect">
                <a:avLst/>
              </a:prstGeom>
            </p:spPr>
          </p:pic>
        </mc:Fallback>
      </mc:AlternateContent>
      <p:sp>
        <p:nvSpPr>
          <p:cNvPr id="8" name="Прямоугольник: скругленные углы 2">
            <a:extLst>
              <a:ext uri="{FF2B5EF4-FFF2-40B4-BE49-F238E27FC236}">
                <a16:creationId xmlns:a16="http://schemas.microsoft.com/office/drawing/2014/main" id="{A7387472-50EF-7285-E815-BCEE88697CA8}"/>
              </a:ext>
            </a:extLst>
          </p:cNvPr>
          <p:cNvSpPr/>
          <p:nvPr/>
        </p:nvSpPr>
        <p:spPr>
          <a:xfrm>
            <a:off x="1673067" y="742831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Розв’язання задач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03599072-70F5-9903-7B95-5E40F098E9B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396" y="2102447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7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2396</TotalTime>
  <Words>164</Words>
  <Application>Microsoft Office PowerPoint</Application>
  <PresentationFormat>Широкий екран</PresentationFormat>
  <Paragraphs>23</Paragraphs>
  <Slides>8</Slides>
  <Notes>1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6" baseType="lpstr">
      <vt:lpstr>a_AntiqueTrady</vt:lpstr>
      <vt:lpstr>AdonisC</vt:lpstr>
      <vt:lpstr>Alexander</vt:lpstr>
      <vt:lpstr>Arial</vt:lpstr>
      <vt:lpstr>Asturia script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310</cp:revision>
  <dcterms:created xsi:type="dcterms:W3CDTF">2021-03-14T07:47:54Z</dcterms:created>
  <dcterms:modified xsi:type="dcterms:W3CDTF">2023-02-07T12:33:15Z</dcterms:modified>
</cp:coreProperties>
</file>