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1" r:id="rId2"/>
    <p:sldId id="272" r:id="rId3"/>
    <p:sldId id="259" r:id="rId4"/>
    <p:sldId id="256" r:id="rId5"/>
    <p:sldId id="258" r:id="rId6"/>
    <p:sldId id="257" r:id="rId7"/>
    <p:sldId id="268" r:id="rId8"/>
    <p:sldId id="27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20.11.2023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3.jpg"/><Relationship Id="rId7" Type="http://schemas.openxmlformats.org/officeDocument/2006/relationships/hyperlink" Target="https://youtu.be/2Ry7D8FphxA" TargetMode="Externa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image" Target="../media/image10.png"/><Relationship Id="rId5" Type="http://schemas.openxmlformats.org/officeDocument/2006/relationships/image" Target="../media/image5.jpe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2Ry7D8FphxA" TargetMode="Externa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2Ry7D8FphxA" TargetMode="Externa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2Ry7D8FphxA" TargetMode="Externa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2Ry7D8FphxA" TargetMode="Externa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2Ry7D8FphxA" TargetMode="Externa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C34A6EB-4BC0-7B18-BFBC-F9F9DA92E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4735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із розв’язками задач</a:t>
            </a:r>
          </a:p>
          <a:p>
            <a:pPr algn="ctr"/>
            <a:r>
              <a:rPr lang="uk-UA" sz="3600" b="1" dirty="0"/>
              <a:t>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30816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9871087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Краплина води вільно падає з висоти 450 м. Визначте її потенціальну та кінетичну енергії на висоті 200 м, якщо маса краплини 2 г, а опором повітря можна знехтувати.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4B27358-578B-5045-FF73-85D916F5AA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488" y="1698161"/>
            <a:ext cx="3511252" cy="51308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8D79FCA4-7584-8D9A-A818-71D3629054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86" y="5470676"/>
            <a:ext cx="3398028" cy="132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0348514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При підготовці іграшкового пістолета до пострілу пружину жорсткістю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800 Н/м стиснули на 5 см. Яку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швид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-кість набуває куля масою 20 г при пострілі в горизонтальному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напрямку?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0156F6A-64E5-EBA8-54B7-742574574F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53657" y="1136073"/>
            <a:ext cx="3038343" cy="5721927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73D220C8-8FD9-3249-3135-0706BB9FC7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86" y="5470676"/>
            <a:ext cx="3398028" cy="132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 висоти 10 м вертикально вгору кинули м’яч зі швидкістю 5 м/с. Визначте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швид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кість, з якою м’яч торкнеться поверхні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землі. Опором повітря можна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знехтувати.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F681689-EC59-9BC2-8E0E-A7E442D2BC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055" y="1193283"/>
            <a:ext cx="3769729" cy="5664718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DDF930CA-0BBC-822E-5736-51188CD8A4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86" y="5470676"/>
            <a:ext cx="3398028" cy="132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Тіло з початковою швидкістю 14 м/с падає з висоти 240 м і заглиблюється в пісок на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0,2 м. Визначте середню силу опору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піску. Опором повітря можна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знехтувати. Маса тіла 1 кг.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A15C8B-A229-F9E0-8DB9-A8B2E3F772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681" y="1681018"/>
            <a:ext cx="3646896" cy="517698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4C82121E-2746-5DDB-870F-E6A5F93AB7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86" y="5470676"/>
            <a:ext cx="3398028" cy="132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651430" y="253872"/>
            <a:ext cx="918713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М’яч кинули вертикально вгору зі швидкістю 16 м/с. На якій висоті кінетична енергія м’яча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дорівню-ватиме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його потенціальній енергії?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DBCC4DF-8995-628B-112F-0114621C53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" y="1609734"/>
            <a:ext cx="4675516" cy="5248266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38E32216-5B29-6A2B-30C8-081557288C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986" y="5470676"/>
            <a:ext cx="3398028" cy="132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4735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із розв’язками задач</a:t>
            </a:r>
          </a:p>
          <a:p>
            <a:pPr algn="ctr"/>
            <a:r>
              <a:rPr lang="uk-UA" sz="3600" b="1" dirty="0"/>
              <a:t>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2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2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2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9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2353</TotalTime>
  <Words>195</Words>
  <Application>Microsoft Office PowerPoint</Application>
  <PresentationFormat>Широкий екран</PresentationFormat>
  <Paragraphs>32</Paragraphs>
  <Slides>8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AdonisC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295</cp:revision>
  <dcterms:created xsi:type="dcterms:W3CDTF">2021-03-14T07:47:54Z</dcterms:created>
  <dcterms:modified xsi:type="dcterms:W3CDTF">2023-11-20T18:21:03Z</dcterms:modified>
</cp:coreProperties>
</file>