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1" r:id="rId3"/>
    <p:sldId id="288" r:id="rId4"/>
    <p:sldId id="290" r:id="rId5"/>
    <p:sldId id="304" r:id="rId6"/>
    <p:sldId id="307" r:id="rId7"/>
    <p:sldId id="309" r:id="rId8"/>
    <p:sldId id="313" r:id="rId9"/>
    <p:sldId id="319" r:id="rId10"/>
    <p:sldId id="320" r:id="rId11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44C"/>
    <a:srgbClr val="0F3187"/>
    <a:srgbClr val="B2220A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013947-35BA-4FB7-8760-247FD10164A7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209FF03-9653-4EDF-B8D1-FEA1A7E8BB76}">
      <dgm:prSet phldrT="[Текст]"/>
      <dgm:spPr>
        <a:scene3d>
          <a:camera prst="orthographicFront"/>
          <a:lightRig rig="threePt" dir="t"/>
        </a:scene3d>
        <a:sp3d>
          <a:bevelT/>
        </a:sp3d>
      </dgm:spPr>
      <dgm:t>
        <a:bodyPr anchor="b"/>
        <a:lstStyle/>
        <a:p>
          <a:r>
            <a:rPr lang="uk-UA" b="1" dirty="0"/>
            <a:t>1</a:t>
          </a:r>
        </a:p>
      </dgm:t>
    </dgm:pt>
    <dgm:pt modelId="{E2D4A9A5-08EA-49E6-9EB3-F3A4A3DEAEC9}" type="parTrans" cxnId="{72F377C8-8CC1-40B9-B185-0B03D34D64C7}">
      <dgm:prSet/>
      <dgm:spPr/>
      <dgm:t>
        <a:bodyPr/>
        <a:lstStyle/>
        <a:p>
          <a:endParaRPr lang="uk-UA"/>
        </a:p>
      </dgm:t>
    </dgm:pt>
    <dgm:pt modelId="{3984E3DD-D477-46B3-92ED-606742396690}" type="sibTrans" cxnId="{72F377C8-8CC1-40B9-B185-0B03D34D64C7}">
      <dgm:prSet/>
      <dgm:spPr/>
      <dgm:t>
        <a:bodyPr/>
        <a:lstStyle/>
        <a:p>
          <a:endParaRPr lang="uk-UA"/>
        </a:p>
      </dgm:t>
    </dgm:pt>
    <dgm:pt modelId="{D2FDC4F0-A091-475E-BDF6-3FF0CC7ADB45}">
      <dgm:prSet phldrT="[Текст]"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algn="ctr">
            <a:lnSpc>
              <a:spcPct val="100000"/>
            </a:lnSpc>
            <a:buFont typeface="Arial" panose="020B0604020202020204" pitchFamily="34" charset="0"/>
            <a:buNone/>
          </a:pPr>
          <a:r>
            <a:rPr lang="uk-UA" sz="2000" b="1" dirty="0"/>
            <a:t>Усі речовини складаються із частинок — молекул, атомів, </a:t>
          </a:r>
          <a:r>
            <a:rPr lang="uk-UA" sz="2000" b="1" dirty="0" err="1"/>
            <a:t>йонів</a:t>
          </a:r>
          <a:r>
            <a:rPr lang="uk-UA" sz="2000" b="1" dirty="0"/>
            <a:t>; </a:t>
          </a:r>
        </a:p>
      </dgm:t>
    </dgm:pt>
    <dgm:pt modelId="{1FBF0877-6420-43C0-B28D-A4FC3A9FC2DF}" type="parTrans" cxnId="{52A94103-59DB-48AB-BBFF-2E5C9F795893}">
      <dgm:prSet/>
      <dgm:spPr/>
      <dgm:t>
        <a:bodyPr/>
        <a:lstStyle/>
        <a:p>
          <a:endParaRPr lang="uk-UA"/>
        </a:p>
      </dgm:t>
    </dgm:pt>
    <dgm:pt modelId="{DB17498C-F861-45F5-A839-34D8716FCFEB}" type="sibTrans" cxnId="{52A94103-59DB-48AB-BBFF-2E5C9F795893}">
      <dgm:prSet/>
      <dgm:spPr/>
      <dgm:t>
        <a:bodyPr/>
        <a:lstStyle/>
        <a:p>
          <a:endParaRPr lang="uk-UA"/>
        </a:p>
      </dgm:t>
    </dgm:pt>
    <dgm:pt modelId="{F9B7F432-B243-4823-B596-38B1F6CA6331}">
      <dgm:prSet phldrT="[Текст]"/>
      <dgm:spPr>
        <a:solidFill>
          <a:srgbClr val="00B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uk-UA" b="1" dirty="0"/>
            <a:t>2</a:t>
          </a:r>
        </a:p>
      </dgm:t>
    </dgm:pt>
    <dgm:pt modelId="{9545185F-66CE-4765-BA3E-F0012FC07859}" type="parTrans" cxnId="{5E998B8E-80CC-4D1C-A8C7-ACEE33885C8E}">
      <dgm:prSet/>
      <dgm:spPr/>
      <dgm:t>
        <a:bodyPr/>
        <a:lstStyle/>
        <a:p>
          <a:endParaRPr lang="uk-UA"/>
        </a:p>
      </dgm:t>
    </dgm:pt>
    <dgm:pt modelId="{A656899E-3527-4BCB-B27F-433A1ACBBAC5}" type="sibTrans" cxnId="{5E998B8E-80CC-4D1C-A8C7-ACEE33885C8E}">
      <dgm:prSet/>
      <dgm:spPr/>
      <dgm:t>
        <a:bodyPr/>
        <a:lstStyle/>
        <a:p>
          <a:endParaRPr lang="uk-UA"/>
        </a:p>
      </dgm:t>
    </dgm:pt>
    <dgm:pt modelId="{5BE1EE30-CB60-42AE-9531-C8D777DE6BF6}">
      <dgm:prSet phldrT="[Текст]"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pPr algn="ctr">
            <a:lnSpc>
              <a:spcPct val="100000"/>
            </a:lnSpc>
            <a:buNone/>
          </a:pPr>
          <a:r>
            <a:rPr lang="uk-UA" sz="2000" b="1" dirty="0"/>
            <a:t>Частинки речовини перебувають у безперервному хаотичному (безладному) русі; такий рух називають тепловим.</a:t>
          </a:r>
        </a:p>
      </dgm:t>
    </dgm:pt>
    <dgm:pt modelId="{BD9346AA-E62C-4938-884D-C77EAD517DE7}" type="parTrans" cxnId="{799FB46A-A18C-49F7-8E65-EBE331C02309}">
      <dgm:prSet/>
      <dgm:spPr/>
      <dgm:t>
        <a:bodyPr/>
        <a:lstStyle/>
        <a:p>
          <a:endParaRPr lang="uk-UA"/>
        </a:p>
      </dgm:t>
    </dgm:pt>
    <dgm:pt modelId="{7F76CAD9-93A8-41E4-A3AA-97C26A66ACA0}" type="sibTrans" cxnId="{799FB46A-A18C-49F7-8E65-EBE331C02309}">
      <dgm:prSet/>
      <dgm:spPr/>
      <dgm:t>
        <a:bodyPr/>
        <a:lstStyle/>
        <a:p>
          <a:endParaRPr lang="uk-UA"/>
        </a:p>
      </dgm:t>
    </dgm:pt>
    <dgm:pt modelId="{406ABDAC-253F-46E3-8CB7-5CD48BEFDC44}">
      <dgm:prSet phldrT="[Текст]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uk-UA" b="1" dirty="0"/>
            <a:t>3</a:t>
          </a:r>
        </a:p>
      </dgm:t>
    </dgm:pt>
    <dgm:pt modelId="{44D04E98-2143-4BD8-9867-A7F3D4B6D8D3}" type="parTrans" cxnId="{F563D625-FBF9-4380-8366-943AF60FD1C4}">
      <dgm:prSet/>
      <dgm:spPr/>
      <dgm:t>
        <a:bodyPr/>
        <a:lstStyle/>
        <a:p>
          <a:endParaRPr lang="uk-UA"/>
        </a:p>
      </dgm:t>
    </dgm:pt>
    <dgm:pt modelId="{1C3A30BD-2F76-4E67-A645-5D5BEAF7AB90}" type="sibTrans" cxnId="{F563D625-FBF9-4380-8366-943AF60FD1C4}">
      <dgm:prSet/>
      <dgm:spPr/>
      <dgm:t>
        <a:bodyPr/>
        <a:lstStyle/>
        <a:p>
          <a:endParaRPr lang="uk-UA"/>
        </a:p>
      </dgm:t>
    </dgm:pt>
    <dgm:pt modelId="{91768CB0-9A24-45A6-B2F2-F89C1335475B}">
      <dgm:prSet phldrT="[Текст]"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pPr algn="ctr">
            <a:lnSpc>
              <a:spcPct val="100000"/>
            </a:lnSpc>
            <a:buNone/>
          </a:pPr>
          <a:r>
            <a:rPr lang="uk-UA" sz="2000" b="1" dirty="0"/>
            <a:t>Частинки речовини взаємодіють одна з одною</a:t>
          </a:r>
        </a:p>
      </dgm:t>
    </dgm:pt>
    <dgm:pt modelId="{32D63B7F-CF83-4F78-82FE-45B2CEFC59A2}" type="parTrans" cxnId="{BF4F5083-A444-4EB5-BE7A-65168A521F6F}">
      <dgm:prSet/>
      <dgm:spPr/>
      <dgm:t>
        <a:bodyPr/>
        <a:lstStyle/>
        <a:p>
          <a:endParaRPr lang="uk-UA"/>
        </a:p>
      </dgm:t>
    </dgm:pt>
    <dgm:pt modelId="{18CD89E2-589D-490D-B09E-3EC08B7E9B62}" type="sibTrans" cxnId="{BF4F5083-A444-4EB5-BE7A-65168A521F6F}">
      <dgm:prSet/>
      <dgm:spPr/>
      <dgm:t>
        <a:bodyPr/>
        <a:lstStyle/>
        <a:p>
          <a:endParaRPr lang="uk-UA"/>
        </a:p>
      </dgm:t>
    </dgm:pt>
    <dgm:pt modelId="{B6861CC2-0384-4590-89FA-0EF525F457D9}">
      <dgm:prSet phldrT="[Текст]"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algn="ctr">
            <a:lnSpc>
              <a:spcPct val="100000"/>
            </a:lnSpc>
            <a:buFont typeface="Arial" panose="020B0604020202020204" pitchFamily="34" charset="0"/>
            <a:buNone/>
          </a:pPr>
          <a:r>
            <a:rPr lang="uk-UA" sz="2000" b="1" dirty="0"/>
            <a:t>між частинками є проміжки.</a:t>
          </a:r>
        </a:p>
      </dgm:t>
    </dgm:pt>
    <dgm:pt modelId="{8196B2FC-F922-4615-88A2-0F7F40BE0173}" type="parTrans" cxnId="{DB01B2F0-F166-4103-A48F-B65BCA9975CF}">
      <dgm:prSet/>
      <dgm:spPr/>
      <dgm:t>
        <a:bodyPr/>
        <a:lstStyle/>
        <a:p>
          <a:endParaRPr lang="uk-UA"/>
        </a:p>
      </dgm:t>
    </dgm:pt>
    <dgm:pt modelId="{9D731C69-8C5E-4E2F-8BB9-CC4C4741423A}" type="sibTrans" cxnId="{DB01B2F0-F166-4103-A48F-B65BCA9975CF}">
      <dgm:prSet/>
      <dgm:spPr/>
      <dgm:t>
        <a:bodyPr/>
        <a:lstStyle/>
        <a:p>
          <a:endParaRPr lang="uk-UA"/>
        </a:p>
      </dgm:t>
    </dgm:pt>
    <dgm:pt modelId="{7CA167F5-7A60-4FC9-8635-B6C786E07795}">
      <dgm:prSet phldrT="[Текст]"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pPr algn="ctr">
            <a:lnSpc>
              <a:spcPct val="100000"/>
            </a:lnSpc>
            <a:buNone/>
          </a:pPr>
          <a:r>
            <a:rPr lang="uk-UA" sz="2000" b="1" dirty="0"/>
            <a:t>(притягуються та відштовхуються).</a:t>
          </a:r>
        </a:p>
      </dgm:t>
    </dgm:pt>
    <dgm:pt modelId="{CBEC0645-73DF-4023-9404-6DCE0F6F3566}" type="parTrans" cxnId="{7BCF3CCE-C0FA-41EE-9595-05696BEAFE9E}">
      <dgm:prSet/>
      <dgm:spPr/>
      <dgm:t>
        <a:bodyPr/>
        <a:lstStyle/>
        <a:p>
          <a:endParaRPr lang="uk-UA"/>
        </a:p>
      </dgm:t>
    </dgm:pt>
    <dgm:pt modelId="{08A8ED19-E670-4286-8555-E5FD595A8046}" type="sibTrans" cxnId="{7BCF3CCE-C0FA-41EE-9595-05696BEAFE9E}">
      <dgm:prSet/>
      <dgm:spPr/>
      <dgm:t>
        <a:bodyPr/>
        <a:lstStyle/>
        <a:p>
          <a:endParaRPr lang="uk-UA"/>
        </a:p>
      </dgm:t>
    </dgm:pt>
    <dgm:pt modelId="{CF9F5919-A4E6-498C-AE67-37E2C9FE18E2}" type="pres">
      <dgm:prSet presAssocID="{4F013947-35BA-4FB7-8760-247FD10164A7}" presName="linearFlow" presStyleCnt="0">
        <dgm:presLayoutVars>
          <dgm:dir/>
          <dgm:animLvl val="lvl"/>
          <dgm:resizeHandles val="exact"/>
        </dgm:presLayoutVars>
      </dgm:prSet>
      <dgm:spPr/>
    </dgm:pt>
    <dgm:pt modelId="{F79E4E12-B27C-4898-920A-BF4EEC3C9111}" type="pres">
      <dgm:prSet presAssocID="{4209FF03-9653-4EDF-B8D1-FEA1A7E8BB76}" presName="composite" presStyleCnt="0"/>
      <dgm:spPr/>
    </dgm:pt>
    <dgm:pt modelId="{10F99386-E353-4E4E-B368-45FEBD470439}" type="pres">
      <dgm:prSet presAssocID="{4209FF03-9653-4EDF-B8D1-FEA1A7E8BB76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92C20D41-6314-4A9D-ACFF-550C575DD682}" type="pres">
      <dgm:prSet presAssocID="{4209FF03-9653-4EDF-B8D1-FEA1A7E8BB76}" presName="descendantText" presStyleLbl="alignAcc1" presStyleIdx="0" presStyleCnt="3">
        <dgm:presLayoutVars>
          <dgm:bulletEnabled val="1"/>
        </dgm:presLayoutVars>
      </dgm:prSet>
      <dgm:spPr/>
    </dgm:pt>
    <dgm:pt modelId="{4EDD7452-B1D3-4537-B842-04ADF7F382AE}" type="pres">
      <dgm:prSet presAssocID="{3984E3DD-D477-46B3-92ED-606742396690}" presName="sp" presStyleCnt="0"/>
      <dgm:spPr/>
    </dgm:pt>
    <dgm:pt modelId="{6B3AB651-1422-4B49-A8F6-471658B46D1A}" type="pres">
      <dgm:prSet presAssocID="{F9B7F432-B243-4823-B596-38B1F6CA6331}" presName="composite" presStyleCnt="0"/>
      <dgm:spPr/>
    </dgm:pt>
    <dgm:pt modelId="{00613C18-1222-4811-99B6-0F2FBD17CA21}" type="pres">
      <dgm:prSet presAssocID="{F9B7F432-B243-4823-B596-38B1F6CA6331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0FD032CA-1248-402C-A60B-A3FAF43BCD81}" type="pres">
      <dgm:prSet presAssocID="{F9B7F432-B243-4823-B596-38B1F6CA6331}" presName="descendantText" presStyleLbl="alignAcc1" presStyleIdx="1" presStyleCnt="3">
        <dgm:presLayoutVars>
          <dgm:bulletEnabled val="1"/>
        </dgm:presLayoutVars>
      </dgm:prSet>
      <dgm:spPr/>
    </dgm:pt>
    <dgm:pt modelId="{0A828055-C00A-45E7-BD11-CA75DC5E7C99}" type="pres">
      <dgm:prSet presAssocID="{A656899E-3527-4BCB-B27F-433A1ACBBAC5}" presName="sp" presStyleCnt="0"/>
      <dgm:spPr/>
    </dgm:pt>
    <dgm:pt modelId="{45AD006B-4430-4FDB-8893-ED2F454109AA}" type="pres">
      <dgm:prSet presAssocID="{406ABDAC-253F-46E3-8CB7-5CD48BEFDC44}" presName="composite" presStyleCnt="0"/>
      <dgm:spPr/>
    </dgm:pt>
    <dgm:pt modelId="{0CA1284B-05D4-4388-A6AA-62DBCE422E94}" type="pres">
      <dgm:prSet presAssocID="{406ABDAC-253F-46E3-8CB7-5CD48BEFDC44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82C62159-3A3B-4871-B585-944268CB6627}" type="pres">
      <dgm:prSet presAssocID="{406ABDAC-253F-46E3-8CB7-5CD48BEFDC44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52A94103-59DB-48AB-BBFF-2E5C9F795893}" srcId="{4209FF03-9653-4EDF-B8D1-FEA1A7E8BB76}" destId="{D2FDC4F0-A091-475E-BDF6-3FF0CC7ADB45}" srcOrd="0" destOrd="0" parTransId="{1FBF0877-6420-43C0-B28D-A4FC3A9FC2DF}" sibTransId="{DB17498C-F861-45F5-A839-34D8716FCFEB}"/>
    <dgm:cxn modelId="{D8153423-8730-4C2A-A314-FBECAA1E2320}" type="presOf" srcId="{7CA167F5-7A60-4FC9-8635-B6C786E07795}" destId="{82C62159-3A3B-4871-B585-944268CB6627}" srcOrd="0" destOrd="1" presId="urn:microsoft.com/office/officeart/2005/8/layout/chevron2"/>
    <dgm:cxn modelId="{01C34924-85D5-4769-AD86-81256B7327DA}" type="presOf" srcId="{B6861CC2-0384-4590-89FA-0EF525F457D9}" destId="{92C20D41-6314-4A9D-ACFF-550C575DD682}" srcOrd="0" destOrd="1" presId="urn:microsoft.com/office/officeart/2005/8/layout/chevron2"/>
    <dgm:cxn modelId="{F563D625-FBF9-4380-8366-943AF60FD1C4}" srcId="{4F013947-35BA-4FB7-8760-247FD10164A7}" destId="{406ABDAC-253F-46E3-8CB7-5CD48BEFDC44}" srcOrd="2" destOrd="0" parTransId="{44D04E98-2143-4BD8-9867-A7F3D4B6D8D3}" sibTransId="{1C3A30BD-2F76-4E67-A645-5D5BEAF7AB90}"/>
    <dgm:cxn modelId="{9D021B36-F75B-4C02-8ADB-9B7F3DAA0F47}" type="presOf" srcId="{D2FDC4F0-A091-475E-BDF6-3FF0CC7ADB45}" destId="{92C20D41-6314-4A9D-ACFF-550C575DD682}" srcOrd="0" destOrd="0" presId="urn:microsoft.com/office/officeart/2005/8/layout/chevron2"/>
    <dgm:cxn modelId="{799FB46A-A18C-49F7-8E65-EBE331C02309}" srcId="{F9B7F432-B243-4823-B596-38B1F6CA6331}" destId="{5BE1EE30-CB60-42AE-9531-C8D777DE6BF6}" srcOrd="0" destOrd="0" parTransId="{BD9346AA-E62C-4938-884D-C77EAD517DE7}" sibTransId="{7F76CAD9-93A8-41E4-A3AA-97C26A66ACA0}"/>
    <dgm:cxn modelId="{E46DA573-DFDC-45AD-BB7D-6AA6F81A88B1}" type="presOf" srcId="{91768CB0-9A24-45A6-B2F2-F89C1335475B}" destId="{82C62159-3A3B-4871-B585-944268CB6627}" srcOrd="0" destOrd="0" presId="urn:microsoft.com/office/officeart/2005/8/layout/chevron2"/>
    <dgm:cxn modelId="{1951E753-626B-4656-BD97-4221A6E31123}" type="presOf" srcId="{F9B7F432-B243-4823-B596-38B1F6CA6331}" destId="{00613C18-1222-4811-99B6-0F2FBD17CA21}" srcOrd="0" destOrd="0" presId="urn:microsoft.com/office/officeart/2005/8/layout/chevron2"/>
    <dgm:cxn modelId="{BF4F5083-A444-4EB5-BE7A-65168A521F6F}" srcId="{406ABDAC-253F-46E3-8CB7-5CD48BEFDC44}" destId="{91768CB0-9A24-45A6-B2F2-F89C1335475B}" srcOrd="0" destOrd="0" parTransId="{32D63B7F-CF83-4F78-82FE-45B2CEFC59A2}" sibTransId="{18CD89E2-589D-490D-B09E-3EC08B7E9B62}"/>
    <dgm:cxn modelId="{5E998B8E-80CC-4D1C-A8C7-ACEE33885C8E}" srcId="{4F013947-35BA-4FB7-8760-247FD10164A7}" destId="{F9B7F432-B243-4823-B596-38B1F6CA6331}" srcOrd="1" destOrd="0" parTransId="{9545185F-66CE-4765-BA3E-F0012FC07859}" sibTransId="{A656899E-3527-4BCB-B27F-433A1ACBBAC5}"/>
    <dgm:cxn modelId="{BD576B93-5846-4A43-8BF1-66BD70B006DD}" type="presOf" srcId="{4209FF03-9653-4EDF-B8D1-FEA1A7E8BB76}" destId="{10F99386-E353-4E4E-B368-45FEBD470439}" srcOrd="0" destOrd="0" presId="urn:microsoft.com/office/officeart/2005/8/layout/chevron2"/>
    <dgm:cxn modelId="{B74239A4-0C70-48E2-841D-8DC2DA471BC9}" type="presOf" srcId="{4F013947-35BA-4FB7-8760-247FD10164A7}" destId="{CF9F5919-A4E6-498C-AE67-37E2C9FE18E2}" srcOrd="0" destOrd="0" presId="urn:microsoft.com/office/officeart/2005/8/layout/chevron2"/>
    <dgm:cxn modelId="{B21B15B6-A987-40C0-87D6-E77C166B058E}" type="presOf" srcId="{406ABDAC-253F-46E3-8CB7-5CD48BEFDC44}" destId="{0CA1284B-05D4-4388-A6AA-62DBCE422E94}" srcOrd="0" destOrd="0" presId="urn:microsoft.com/office/officeart/2005/8/layout/chevron2"/>
    <dgm:cxn modelId="{189CA5BA-655A-416E-9BC4-BCC317EB0FD7}" type="presOf" srcId="{5BE1EE30-CB60-42AE-9531-C8D777DE6BF6}" destId="{0FD032CA-1248-402C-A60B-A3FAF43BCD81}" srcOrd="0" destOrd="0" presId="urn:microsoft.com/office/officeart/2005/8/layout/chevron2"/>
    <dgm:cxn modelId="{72F377C8-8CC1-40B9-B185-0B03D34D64C7}" srcId="{4F013947-35BA-4FB7-8760-247FD10164A7}" destId="{4209FF03-9653-4EDF-B8D1-FEA1A7E8BB76}" srcOrd="0" destOrd="0" parTransId="{E2D4A9A5-08EA-49E6-9EB3-F3A4A3DEAEC9}" sibTransId="{3984E3DD-D477-46B3-92ED-606742396690}"/>
    <dgm:cxn modelId="{7BCF3CCE-C0FA-41EE-9595-05696BEAFE9E}" srcId="{406ABDAC-253F-46E3-8CB7-5CD48BEFDC44}" destId="{7CA167F5-7A60-4FC9-8635-B6C786E07795}" srcOrd="1" destOrd="0" parTransId="{CBEC0645-73DF-4023-9404-6DCE0F6F3566}" sibTransId="{08A8ED19-E670-4286-8555-E5FD595A8046}"/>
    <dgm:cxn modelId="{DB01B2F0-F166-4103-A48F-B65BCA9975CF}" srcId="{4209FF03-9653-4EDF-B8D1-FEA1A7E8BB76}" destId="{B6861CC2-0384-4590-89FA-0EF525F457D9}" srcOrd="1" destOrd="0" parTransId="{8196B2FC-F922-4615-88A2-0F7F40BE0173}" sibTransId="{9D731C69-8C5E-4E2F-8BB9-CC4C4741423A}"/>
    <dgm:cxn modelId="{029AD415-55F7-4FAA-8656-9B7B96B29658}" type="presParOf" srcId="{CF9F5919-A4E6-498C-AE67-37E2C9FE18E2}" destId="{F79E4E12-B27C-4898-920A-BF4EEC3C9111}" srcOrd="0" destOrd="0" presId="urn:microsoft.com/office/officeart/2005/8/layout/chevron2"/>
    <dgm:cxn modelId="{60FF7C7C-472F-4BCE-BF4A-4D68BC209613}" type="presParOf" srcId="{F79E4E12-B27C-4898-920A-BF4EEC3C9111}" destId="{10F99386-E353-4E4E-B368-45FEBD470439}" srcOrd="0" destOrd="0" presId="urn:microsoft.com/office/officeart/2005/8/layout/chevron2"/>
    <dgm:cxn modelId="{76171A79-D9E2-4657-8AEB-65D5BD6B049C}" type="presParOf" srcId="{F79E4E12-B27C-4898-920A-BF4EEC3C9111}" destId="{92C20D41-6314-4A9D-ACFF-550C575DD682}" srcOrd="1" destOrd="0" presId="urn:microsoft.com/office/officeart/2005/8/layout/chevron2"/>
    <dgm:cxn modelId="{46F1817D-960F-4100-8DC3-6EBEF17BE82E}" type="presParOf" srcId="{CF9F5919-A4E6-498C-AE67-37E2C9FE18E2}" destId="{4EDD7452-B1D3-4537-B842-04ADF7F382AE}" srcOrd="1" destOrd="0" presId="urn:microsoft.com/office/officeart/2005/8/layout/chevron2"/>
    <dgm:cxn modelId="{27434BAA-3318-45EE-9093-FC658D471D6F}" type="presParOf" srcId="{CF9F5919-A4E6-498C-AE67-37E2C9FE18E2}" destId="{6B3AB651-1422-4B49-A8F6-471658B46D1A}" srcOrd="2" destOrd="0" presId="urn:microsoft.com/office/officeart/2005/8/layout/chevron2"/>
    <dgm:cxn modelId="{4A84EACE-12F4-4F8D-957B-2E941CF769F1}" type="presParOf" srcId="{6B3AB651-1422-4B49-A8F6-471658B46D1A}" destId="{00613C18-1222-4811-99B6-0F2FBD17CA21}" srcOrd="0" destOrd="0" presId="urn:microsoft.com/office/officeart/2005/8/layout/chevron2"/>
    <dgm:cxn modelId="{B8E82A63-B747-4C1A-B3FF-20F5BAD6DF16}" type="presParOf" srcId="{6B3AB651-1422-4B49-A8F6-471658B46D1A}" destId="{0FD032CA-1248-402C-A60B-A3FAF43BCD81}" srcOrd="1" destOrd="0" presId="urn:microsoft.com/office/officeart/2005/8/layout/chevron2"/>
    <dgm:cxn modelId="{983B9D59-9652-4AF1-9488-62062208B6A9}" type="presParOf" srcId="{CF9F5919-A4E6-498C-AE67-37E2C9FE18E2}" destId="{0A828055-C00A-45E7-BD11-CA75DC5E7C99}" srcOrd="3" destOrd="0" presId="urn:microsoft.com/office/officeart/2005/8/layout/chevron2"/>
    <dgm:cxn modelId="{00895BA2-EC7D-4060-8DCA-6EA797CD16B4}" type="presParOf" srcId="{CF9F5919-A4E6-498C-AE67-37E2C9FE18E2}" destId="{45AD006B-4430-4FDB-8893-ED2F454109AA}" srcOrd="4" destOrd="0" presId="urn:microsoft.com/office/officeart/2005/8/layout/chevron2"/>
    <dgm:cxn modelId="{01009D09-A72B-48B7-9715-BD0B9C0C6D04}" type="presParOf" srcId="{45AD006B-4430-4FDB-8893-ED2F454109AA}" destId="{0CA1284B-05D4-4388-A6AA-62DBCE422E94}" srcOrd="0" destOrd="0" presId="urn:microsoft.com/office/officeart/2005/8/layout/chevron2"/>
    <dgm:cxn modelId="{0001E3CA-2A7B-49E9-AB1D-27BA9CBB4C2C}" type="presParOf" srcId="{45AD006B-4430-4FDB-8893-ED2F454109AA}" destId="{82C62159-3A3B-4871-B585-944268CB662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F99386-E353-4E4E-B368-45FEBD470439}">
      <dsp:nvSpPr>
        <dsp:cNvPr id="0" name=""/>
        <dsp:cNvSpPr/>
      </dsp:nvSpPr>
      <dsp:spPr>
        <a:xfrm rot="5400000">
          <a:off x="-231827" y="232724"/>
          <a:ext cx="1545516" cy="108186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b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000" b="1" kern="1200" dirty="0"/>
            <a:t>1</a:t>
          </a:r>
        </a:p>
      </dsp:txBody>
      <dsp:txXfrm rot="-5400000">
        <a:off x="1" y="541828"/>
        <a:ext cx="1081861" cy="463655"/>
      </dsp:txXfrm>
    </dsp:sp>
    <dsp:sp modelId="{92C20D41-6314-4A9D-ACFF-550C575DD682}">
      <dsp:nvSpPr>
        <dsp:cNvPr id="0" name=""/>
        <dsp:cNvSpPr/>
      </dsp:nvSpPr>
      <dsp:spPr>
        <a:xfrm rot="5400000">
          <a:off x="4872831" y="-3790073"/>
          <a:ext cx="1004585" cy="8586525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ctr" defTabSz="889000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uk-UA" sz="2000" b="1" kern="1200" dirty="0"/>
            <a:t>Усі речовини складаються із частинок — молекул, атомів, </a:t>
          </a:r>
          <a:r>
            <a:rPr lang="uk-UA" sz="2000" b="1" kern="1200" dirty="0" err="1"/>
            <a:t>йонів</a:t>
          </a:r>
          <a:r>
            <a:rPr lang="uk-UA" sz="2000" b="1" kern="1200" dirty="0"/>
            <a:t>; </a:t>
          </a:r>
        </a:p>
        <a:p>
          <a:pPr marL="228600" lvl="1" indent="-228600" algn="ctr" defTabSz="889000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uk-UA" sz="2000" b="1" kern="1200" dirty="0"/>
            <a:t>між частинками є проміжки.</a:t>
          </a:r>
        </a:p>
      </dsp:txBody>
      <dsp:txXfrm rot="-5400000">
        <a:off x="1081861" y="49937"/>
        <a:ext cx="8537485" cy="906505"/>
      </dsp:txXfrm>
    </dsp:sp>
    <dsp:sp modelId="{00613C18-1222-4811-99B6-0F2FBD17CA21}">
      <dsp:nvSpPr>
        <dsp:cNvPr id="0" name=""/>
        <dsp:cNvSpPr/>
      </dsp:nvSpPr>
      <dsp:spPr>
        <a:xfrm rot="5400000">
          <a:off x="-231827" y="1583376"/>
          <a:ext cx="1545516" cy="1081861"/>
        </a:xfrm>
        <a:prstGeom prst="chevron">
          <a:avLst/>
        </a:prstGeom>
        <a:solidFill>
          <a:srgbClr val="00B05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000" b="1" kern="1200" dirty="0"/>
            <a:t>2</a:t>
          </a:r>
        </a:p>
      </dsp:txBody>
      <dsp:txXfrm rot="-5400000">
        <a:off x="1" y="1892480"/>
        <a:ext cx="1081861" cy="463655"/>
      </dsp:txXfrm>
    </dsp:sp>
    <dsp:sp modelId="{0FD032CA-1248-402C-A60B-A3FAF43BCD81}">
      <dsp:nvSpPr>
        <dsp:cNvPr id="0" name=""/>
        <dsp:cNvSpPr/>
      </dsp:nvSpPr>
      <dsp:spPr>
        <a:xfrm rot="5400000">
          <a:off x="4872831" y="-2439421"/>
          <a:ext cx="1004585" cy="8586525"/>
        </a:xfrm>
        <a:prstGeom prst="round2Same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ctr" defTabSz="889000">
            <a:lnSpc>
              <a:spcPct val="10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uk-UA" sz="2000" b="1" kern="1200" dirty="0"/>
            <a:t>Частинки речовини перебувають у безперервному хаотичному (безладному) русі; такий рух називають тепловим.</a:t>
          </a:r>
        </a:p>
      </dsp:txBody>
      <dsp:txXfrm rot="-5400000">
        <a:off x="1081861" y="1400589"/>
        <a:ext cx="8537485" cy="906505"/>
      </dsp:txXfrm>
    </dsp:sp>
    <dsp:sp modelId="{0CA1284B-05D4-4388-A6AA-62DBCE422E94}">
      <dsp:nvSpPr>
        <dsp:cNvPr id="0" name=""/>
        <dsp:cNvSpPr/>
      </dsp:nvSpPr>
      <dsp:spPr>
        <a:xfrm rot="5400000">
          <a:off x="-231827" y="2934028"/>
          <a:ext cx="1545516" cy="1081861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000" b="1" kern="1200" dirty="0"/>
            <a:t>3</a:t>
          </a:r>
        </a:p>
      </dsp:txBody>
      <dsp:txXfrm rot="-5400000">
        <a:off x="1" y="3243132"/>
        <a:ext cx="1081861" cy="463655"/>
      </dsp:txXfrm>
    </dsp:sp>
    <dsp:sp modelId="{82C62159-3A3B-4871-B585-944268CB6627}">
      <dsp:nvSpPr>
        <dsp:cNvPr id="0" name=""/>
        <dsp:cNvSpPr/>
      </dsp:nvSpPr>
      <dsp:spPr>
        <a:xfrm rot="5400000">
          <a:off x="4872831" y="-1088768"/>
          <a:ext cx="1004585" cy="8586525"/>
        </a:xfrm>
        <a:prstGeom prst="round2SameRect">
          <a:avLst/>
        </a:prstGeom>
        <a:solidFill>
          <a:schemeClr val="accent2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ctr" defTabSz="889000">
            <a:lnSpc>
              <a:spcPct val="10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uk-UA" sz="2000" b="1" kern="1200" dirty="0"/>
            <a:t>Частинки речовини взаємодіють одна з одною</a:t>
          </a:r>
        </a:p>
        <a:p>
          <a:pPr marL="228600" lvl="1" indent="-228600" algn="ctr" defTabSz="889000">
            <a:lnSpc>
              <a:spcPct val="10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uk-UA" sz="2000" b="1" kern="1200" dirty="0"/>
            <a:t>(притягуються та відштовхуються).</a:t>
          </a:r>
        </a:p>
      </dsp:txBody>
      <dsp:txXfrm rot="-5400000">
        <a:off x="1081861" y="2751242"/>
        <a:ext cx="8537485" cy="9065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7983DA-1AF7-4C0D-8878-C2C491A1ADC0}" type="datetimeFigureOut">
              <a:rPr lang="uk-UA" smtClean="0"/>
              <a:t>20.09.2024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B62D0-DF97-4033-97AE-8417324BE8E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2429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09/20/2024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2RWaf1hW0lQ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2RWaf1hW0lQ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jpg"/><Relationship Id="rId7" Type="http://schemas.microsoft.com/office/2007/relationships/hdphoto" Target="../media/hdphoto3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5.png"/><Relationship Id="rId5" Type="http://schemas.microsoft.com/office/2007/relationships/hdphoto" Target="../media/hdphoto2.wdp"/><Relationship Id="rId10" Type="http://schemas.openxmlformats.org/officeDocument/2006/relationships/hyperlink" Target="https://youtu.be/2RWaf1hW0lQ" TargetMode="External"/><Relationship Id="rId4" Type="http://schemas.openxmlformats.org/officeDocument/2006/relationships/image" Target="../media/image8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2RWaf1hW0lQ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g"/><Relationship Id="rId7" Type="http://schemas.openxmlformats.org/officeDocument/2006/relationships/diagramColors" Target="../diagrams/colors1.xm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1.xml"/><Relationship Id="rId10" Type="http://schemas.openxmlformats.org/officeDocument/2006/relationships/hyperlink" Target="https://youtu.be/2RWaf1hW0lQ" TargetMode="External"/><Relationship Id="rId4" Type="http://schemas.openxmlformats.org/officeDocument/2006/relationships/diagramData" Target="../diagrams/data1.xml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2RWaf1hW0lQ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2RWaf1hW0lQ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5.wdp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2RWaf1hW0lQ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jpg"/><Relationship Id="rId7" Type="http://schemas.openxmlformats.org/officeDocument/2006/relationships/image" Target="../media/image21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17/06/relationships/model3d" Target="../media/model3d2.glb"/><Relationship Id="rId11" Type="http://schemas.openxmlformats.org/officeDocument/2006/relationships/image" Target="../media/image5.png"/><Relationship Id="rId5" Type="http://schemas.openxmlformats.org/officeDocument/2006/relationships/image" Target="../media/image20.png"/><Relationship Id="rId10" Type="http://schemas.openxmlformats.org/officeDocument/2006/relationships/hyperlink" Target="https://youtu.be/2RWaf1hW0lQ" TargetMode="External"/><Relationship Id="rId4" Type="http://schemas.microsoft.com/office/2017/06/relationships/model3d" Target="../media/model3d1.glb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2.png"/><Relationship Id="rId3" Type="http://schemas.openxmlformats.org/officeDocument/2006/relationships/image" Target="../media/image24.jpg"/><Relationship Id="rId7" Type="http://schemas.openxmlformats.org/officeDocument/2006/relationships/hyperlink" Target="https://youtu.be/2RWaf1hW0lQ" TargetMode="External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11" Type="http://schemas.openxmlformats.org/officeDocument/2006/relationships/image" Target="../media/image30.png"/><Relationship Id="rId5" Type="http://schemas.openxmlformats.org/officeDocument/2006/relationships/image" Target="../media/image26.jpeg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1173910"/>
            <a:ext cx="8474696" cy="3224678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t">
            <a:normAutofit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Рух і взаємодія частинок речовини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6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E8E826E5-37C2-D22F-3897-124C7CE7A3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971" y="5018592"/>
            <a:ext cx="4715793" cy="183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заважає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розпастися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окремі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Вони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спокійнісінько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лежать роками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незмін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-ними.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Дослідники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знаходять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метеорити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мільярди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Вони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розсипалися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окремі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відбувається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запитань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отримаєте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цьому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Как воспитать ребенка в одиночку">
            <a:extLst>
              <a:ext uri="{FF2B5EF4-FFF2-40B4-BE49-F238E27FC236}">
                <a16:creationId xmlns:a16="http://schemas.microsoft.com/office/drawing/2014/main" id="{F0D24CC4-C706-4DE1-8EF8-2D21FA23E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1" y="1084152"/>
            <a:ext cx="5756990" cy="503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молекулы окружающий мир (58 фото)">
            <a:extLst>
              <a:ext uri="{FF2B5EF4-FFF2-40B4-BE49-F238E27FC236}">
                <a16:creationId xmlns:a16="http://schemas.microsoft.com/office/drawing/2014/main" id="{4388860A-D44A-01C7-A8CD-084E5B2A3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64" y="1105386"/>
            <a:ext cx="6344658" cy="475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08C5272F-8D1E-46D6-E22A-E55D7CDAFD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7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Ідею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маленьких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тілець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перекладі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грецької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«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неподільні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»),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висловив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давньогрецький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філософ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Демокрит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століть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тому. Зараз ми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маємо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безліч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підтверджень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існування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молекул, 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навіть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знімки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окремих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Демокрит биография | Heráclito de éfeso, Pré socraticos, Heráclito">
            <a:extLst>
              <a:ext uri="{FF2B5EF4-FFF2-40B4-BE49-F238E27FC236}">
                <a16:creationId xmlns:a16="http://schemas.microsoft.com/office/drawing/2014/main" id="{2E718271-E5B7-1A6B-5EFB-5F043FB14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37" y="1340828"/>
            <a:ext cx="3276212" cy="4176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F877CB-8507-8B62-9826-FAC1605F8D89}"/>
              </a:ext>
            </a:extLst>
          </p:cNvPr>
          <p:cNvSpPr txBox="1"/>
          <p:nvPr/>
        </p:nvSpPr>
        <p:spPr>
          <a:xfrm rot="596639">
            <a:off x="153442" y="5318587"/>
            <a:ext cx="2679557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73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Демокрит</a:t>
            </a:r>
          </a:p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(460–370 рр. до н. е.)</a:t>
            </a:r>
          </a:p>
        </p:txBody>
      </p:sp>
      <p:pic>
        <p:nvPicPr>
          <p:cNvPr id="2052" name="Picture 4" descr="Фотография структуры атома водорода: квантовый микроскоп">
            <a:extLst>
              <a:ext uri="{FF2B5EF4-FFF2-40B4-BE49-F238E27FC236}">
                <a16:creationId xmlns:a16="http://schemas.microsoft.com/office/drawing/2014/main" id="{CE405F60-8CED-879C-46D7-F828CED087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620" t="13519" r="26404" b="12369"/>
          <a:stretch/>
        </p:blipFill>
        <p:spPr bwMode="auto">
          <a:xfrm>
            <a:off x="7601526" y="1176512"/>
            <a:ext cx="4405747" cy="391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ервая в мире фотография одного атома - ученые использовали рентгеновские  лучи">
            <a:extLst>
              <a:ext uri="{FF2B5EF4-FFF2-40B4-BE49-F238E27FC236}">
                <a16:creationId xmlns:a16="http://schemas.microsoft.com/office/drawing/2014/main" id="{91B47375-9BED-96EC-CC52-39E6FDEDA7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674"/>
          <a:stretch/>
        </p:blipFill>
        <p:spPr bwMode="auto">
          <a:xfrm>
            <a:off x="4170123" y="1647566"/>
            <a:ext cx="3768122" cy="310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10"/>
            <a:extLst>
              <a:ext uri="{FF2B5EF4-FFF2-40B4-BE49-F238E27FC236}">
                <a16:creationId xmlns:a16="http://schemas.microsoft.com/office/drawing/2014/main" id="{AC7319EE-009B-C431-1F85-FA505EA93AF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5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ідею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Демокрита просто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забули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повернення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відбулося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лише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XIX ст.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почалися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інтенсивні</a:t>
            </a:r>
            <a:endParaRPr lang="ru-RU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створено молекулярно-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кінетичну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теорію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скорочено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МКТ).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70DEA36-78C7-7A4D-929A-C76C23730C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030" t="41347" r="9015" b="26839"/>
          <a:stretch/>
        </p:blipFill>
        <p:spPr>
          <a:xfrm>
            <a:off x="1269818" y="971017"/>
            <a:ext cx="9241164" cy="5018213"/>
          </a:xfrm>
          <a:prstGeom prst="rect">
            <a:avLst/>
          </a:prstGeom>
        </p:spPr>
      </p:pic>
      <p:pic>
        <p:nvPicPr>
          <p:cNvPr id="3076" name="Picture 4" descr="Атом гифки, анимированные GIF изображения атом - скачать гиф картинки на  GIFER">
            <a:extLst>
              <a:ext uri="{FF2B5EF4-FFF2-40B4-BE49-F238E27FC236}">
                <a16:creationId xmlns:a16="http://schemas.microsoft.com/office/drawing/2014/main" id="{AF2B0D7A-7127-6F6F-79D6-CA792129A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82" y="3964306"/>
            <a:ext cx="190500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Атом рисунок - 79 фото">
            <a:extLst>
              <a:ext uri="{FF2B5EF4-FFF2-40B4-BE49-F238E27FC236}">
                <a16:creationId xmlns:a16="http://schemas.microsoft.com/office/drawing/2014/main" id="{A8875B26-BDE8-D719-B40C-204F95248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696" y="779489"/>
            <a:ext cx="867716" cy="97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Атом рисунок - 79 фото">
            <a:extLst>
              <a:ext uri="{FF2B5EF4-FFF2-40B4-BE49-F238E27FC236}">
                <a16:creationId xmlns:a16="http://schemas.microsoft.com/office/drawing/2014/main" id="{1F80776C-D6BE-1DB0-9DB0-56EFBEC25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725" y="1619423"/>
            <a:ext cx="867716" cy="97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Атом рисунок - 79 фото">
            <a:extLst>
              <a:ext uri="{FF2B5EF4-FFF2-40B4-BE49-F238E27FC236}">
                <a16:creationId xmlns:a16="http://schemas.microsoft.com/office/drawing/2014/main" id="{1CD25A73-9AFE-C59C-2A56-3C79F662D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637" y="868770"/>
            <a:ext cx="867716" cy="97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7"/>
            <a:extLst>
              <a:ext uri="{FF2B5EF4-FFF2-40B4-BE49-F238E27FC236}">
                <a16:creationId xmlns:a16="http://schemas.microsoft.com/office/drawing/2014/main" id="{5085B7B1-7DDF-2828-C07D-5607B241AE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0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3755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МКТ.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434619D9-94BE-4680-9544-FDA1A89606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7484493"/>
              </p:ext>
            </p:extLst>
          </p:nvPr>
        </p:nvGraphicFramePr>
        <p:xfrm>
          <a:off x="242528" y="629264"/>
          <a:ext cx="9668387" cy="4248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3C372B-83AA-F585-05B9-D9F22833A51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44" t="13603" r="18081" b="10650"/>
          <a:stretch/>
        </p:blipFill>
        <p:spPr>
          <a:xfrm>
            <a:off x="9294164" y="3252266"/>
            <a:ext cx="2897836" cy="3605734"/>
          </a:xfrm>
          <a:prstGeom prst="rect">
            <a:avLst/>
          </a:prstGeom>
        </p:spPr>
      </p:pic>
      <p:pic>
        <p:nvPicPr>
          <p:cNvPr id="7" name="Рисунок 6">
            <a:hlinkClick r:id="rId10"/>
            <a:extLst>
              <a:ext uri="{FF2B5EF4-FFF2-40B4-BE49-F238E27FC236}">
                <a16:creationId xmlns:a16="http://schemas.microsoft.com/office/drawing/2014/main" id="{63262FC2-7251-FAEC-9520-F7D652240F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4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8" accel="42000" fill="hold" grpId="0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10F99386-E353-4E4E-B368-45FEBD47043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7" dur="500" fill="hold"/>
                                            <p:tgtEl>
                                              <p:spTgt spid="4">
                                                <p:graphicEl>
                                                  <a:dgm id="{10F99386-E353-4E4E-B368-45FEBD47043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8" dur="500" fill="hold"/>
                                            <p:tgtEl>
                                              <p:spTgt spid="4">
                                                <p:graphicEl>
                                                  <a:dgm id="{10F99386-E353-4E4E-B368-45FEBD47043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" presetClass="entr" presetSubtype="8" accel="42000" fill="hold" grpId="0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92C20D41-6314-4A9D-ACFF-550C575DD68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23" dur="500" fill="hold"/>
                                            <p:tgtEl>
                                              <p:spTgt spid="4">
                                                <p:graphicEl>
                                                  <a:dgm id="{92C20D41-6314-4A9D-ACFF-550C575DD68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4" dur="500" fill="hold"/>
                                            <p:tgtEl>
                                              <p:spTgt spid="4">
                                                <p:graphicEl>
                                                  <a:dgm id="{92C20D41-6314-4A9D-ACFF-550C575DD68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8" accel="42000" fill="hold" grpId="0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00613C18-1222-4811-99B6-0F2FBD17CA2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29" dur="500" fill="hold"/>
                                            <p:tgtEl>
                                              <p:spTgt spid="4">
                                                <p:graphicEl>
                                                  <a:dgm id="{00613C18-1222-4811-99B6-0F2FBD17CA2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0" dur="500" fill="hold"/>
                                            <p:tgtEl>
                                              <p:spTgt spid="4">
                                                <p:graphicEl>
                                                  <a:dgm id="{00613C18-1222-4811-99B6-0F2FBD17CA2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8" accel="42000" fill="hold" grpId="0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0FD032CA-1248-402C-A60B-A3FAF43BCD8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5" dur="500" fill="hold"/>
                                            <p:tgtEl>
                                              <p:spTgt spid="4">
                                                <p:graphicEl>
                                                  <a:dgm id="{0FD032CA-1248-402C-A60B-A3FAF43BCD8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6" dur="500" fill="hold"/>
                                            <p:tgtEl>
                                              <p:spTgt spid="4">
                                                <p:graphicEl>
                                                  <a:dgm id="{0FD032CA-1248-402C-A60B-A3FAF43BCD8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" presetClass="entr" presetSubtype="8" accel="42000" fill="hold" grpId="0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0CA1284B-05D4-4388-A6AA-62DBCE422E9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1" dur="500" fill="hold"/>
                                            <p:tgtEl>
                                              <p:spTgt spid="4">
                                                <p:graphicEl>
                                                  <a:dgm id="{0CA1284B-05D4-4388-A6AA-62DBCE422E9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2" dur="500" fill="hold"/>
                                            <p:tgtEl>
                                              <p:spTgt spid="4">
                                                <p:graphicEl>
                                                  <a:dgm id="{0CA1284B-05D4-4388-A6AA-62DBCE422E9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" presetClass="entr" presetSubtype="8" accel="42000" fill="hold" grpId="0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82C62159-3A3B-4871-B585-944268CB662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7" dur="500" fill="hold"/>
                                            <p:tgtEl>
                                              <p:spTgt spid="4">
                                                <p:graphicEl>
                                                  <a:dgm id="{82C62159-3A3B-4871-B585-944268CB662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8" dur="500" fill="hold"/>
                                            <p:tgtEl>
                                              <p:spTgt spid="4">
                                                <p:graphicEl>
                                                  <a:dgm id="{82C62159-3A3B-4871-B585-944268CB662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Graphic spid="4" grpId="0" uiExpand="1">
            <p:bldSub>
              <a:bldDgm bld="one"/>
            </p:bldSub>
          </p:bldGraphic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10F99386-E353-4E4E-B368-45FEBD47043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">
                                                <p:graphicEl>
                                                  <a:dgm id="{10F99386-E353-4E4E-B368-45FEBD47043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">
                                                <p:graphicEl>
                                                  <a:dgm id="{10F99386-E353-4E4E-B368-45FEBD47043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92C20D41-6314-4A9D-ACFF-550C575DD68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>
                                                <p:graphicEl>
                                                  <a:dgm id="{92C20D41-6314-4A9D-ACFF-550C575DD68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>
                                                <p:graphicEl>
                                                  <a:dgm id="{92C20D41-6314-4A9D-ACFF-550C575DD68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00613C18-1222-4811-99B6-0F2FBD17CA2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>
                                                <p:graphicEl>
                                                  <a:dgm id="{00613C18-1222-4811-99B6-0F2FBD17CA2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">
                                                <p:graphicEl>
                                                  <a:dgm id="{00613C18-1222-4811-99B6-0F2FBD17CA2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0FD032CA-1248-402C-A60B-A3FAF43BCD8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4">
                                                <p:graphicEl>
                                                  <a:dgm id="{0FD032CA-1248-402C-A60B-A3FAF43BCD8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">
                                                <p:graphicEl>
                                                  <a:dgm id="{0FD032CA-1248-402C-A60B-A3FAF43BCD8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0CA1284B-05D4-4388-A6AA-62DBCE422E9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4">
                                                <p:graphicEl>
                                                  <a:dgm id="{0CA1284B-05D4-4388-A6AA-62DBCE422E9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">
                                                <p:graphicEl>
                                                  <a:dgm id="{0CA1284B-05D4-4388-A6AA-62DBCE422E9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graphicEl>
                                                  <a:dgm id="{82C62159-3A3B-4871-B585-944268CB662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4">
                                                <p:graphicEl>
                                                  <a:dgm id="{82C62159-3A3B-4871-B585-944268CB662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4">
                                                <p:graphicEl>
                                                  <a:dgm id="{82C62159-3A3B-4871-B585-944268CB662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Graphic spid="4" grpId="0" uiExpand="1">
            <p:bldSub>
              <a:bldDgm bld="one"/>
            </p:bldSub>
          </p:bldGraphic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Безперервний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хаотичний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частинок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тепловим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рухом,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припущення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високої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прискориться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Дійсно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 теплому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місці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дифузія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води та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мідного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купо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-росу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пришвидшується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265013-28AE-912B-DE32-81D6B93B04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772" t="29764" r="18561" b="25118"/>
          <a:stretch/>
        </p:blipFill>
        <p:spPr>
          <a:xfrm>
            <a:off x="1209963" y="1200726"/>
            <a:ext cx="9375104" cy="5098473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4AD83BD-F7DC-BCA7-E763-BF03F9E6E4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8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838262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честь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шотландського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ботаніка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Роберта Броуна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першим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спостерігав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1827 р.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Розглядаючи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мікроскоп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завислі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пилкові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зерна, Броун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помітив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вони весь час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рухаються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пос-тійно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змінюючи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AF5F5EE-2169-40DD-87F0-FFAFA051DF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784" r="15278" b="32258"/>
          <a:stretch/>
        </p:blipFill>
        <p:spPr bwMode="auto">
          <a:xfrm>
            <a:off x="599768" y="1314265"/>
            <a:ext cx="3138803" cy="39738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56CF03-195C-4FEA-80DD-1B3C8A58C992}"/>
              </a:ext>
            </a:extLst>
          </p:cNvPr>
          <p:cNvSpPr txBox="1"/>
          <p:nvPr/>
        </p:nvSpPr>
        <p:spPr>
          <a:xfrm>
            <a:off x="829390" y="5264961"/>
            <a:ext cx="2679557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73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Роберт </a:t>
            </a:r>
            <a:r>
              <a:rPr lang="uk-UA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Броун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(1773–1858 рр. до н. е.)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38D0170-B002-08A4-D383-B1663BA16C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8636" t="31381" r="11440" b="26465"/>
          <a:stretch/>
        </p:blipFill>
        <p:spPr>
          <a:xfrm>
            <a:off x="4590473" y="1314265"/>
            <a:ext cx="7365553" cy="4374608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4AD550FD-EB47-0E9F-C9E9-2A9B7E4247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8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молекулами 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притягання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розбита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чашка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цілою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після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того, як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уламки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притиснуть один до одного?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міжмолекулярне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притягання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помітним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малих</a:t>
            </a:r>
            <a:endParaRPr lang="ru-RU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відстанях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таких,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розмірами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самих молекул.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Бог, пустота и разбитая чашка — Booknik.ru">
            <a:extLst>
              <a:ext uri="{FF2B5EF4-FFF2-40B4-BE49-F238E27FC236}">
                <a16:creationId xmlns:a16="http://schemas.microsoft.com/office/drawing/2014/main" id="{F6C4D551-4D58-439A-E44B-BA586954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27"/>
          <a:stretch/>
        </p:blipFill>
        <p:spPr bwMode="auto">
          <a:xfrm>
            <a:off x="117764" y="1212783"/>
            <a:ext cx="5578632" cy="417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О чём расскажет разбитая чашка. И другие интересные приметы про посуду">
            <a:extLst>
              <a:ext uri="{FF2B5EF4-FFF2-40B4-BE49-F238E27FC236}">
                <a16:creationId xmlns:a16="http://schemas.microsoft.com/office/drawing/2014/main" id="{E973290C-55A9-459F-1A8D-6C45B0F08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691" y="1212783"/>
            <a:ext cx="6245545" cy="417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E270244D-44B1-1437-CF9C-D2D322E925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8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лише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притягуються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одна до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й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відштовхуються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Зазвичай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рідинах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твердих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притя-гання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врівноважується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відштовхуванням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Але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стискати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рідину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тверде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відстань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молеку-лами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зменшиться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міжмолекулярне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відштовхування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сильнішим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притягання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3D-модель 1" descr="Sphere">
                <a:extLst>
                  <a:ext uri="{FF2B5EF4-FFF2-40B4-BE49-F238E27FC236}">
                    <a16:creationId xmlns:a16="http://schemas.microsoft.com/office/drawing/2014/main" id="{6BB08E54-DAED-198A-47ED-54060B6D380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180859805"/>
                  </p:ext>
                </p:extLst>
              </p:nvPr>
            </p:nvGraphicFramePr>
            <p:xfrm>
              <a:off x="2617160" y="1155033"/>
              <a:ext cx="2786052" cy="2828409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2786052" cy="2828409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92095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3D-модель 1" descr="Sphere">
                <a:extLst>
                  <a:ext uri="{FF2B5EF4-FFF2-40B4-BE49-F238E27FC236}">
                    <a16:creationId xmlns:a16="http://schemas.microsoft.com/office/drawing/2014/main" id="{6BB08E54-DAED-198A-47ED-54060B6D380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17160" y="1155033"/>
                <a:ext cx="2786052" cy="282840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3D-модель 3" descr="Red Sphere">
                <a:extLst>
                  <a:ext uri="{FF2B5EF4-FFF2-40B4-BE49-F238E27FC236}">
                    <a16:creationId xmlns:a16="http://schemas.microsoft.com/office/drawing/2014/main" id="{D1DD6E7C-3332-6498-150B-F07C0C54A2E7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129378848"/>
                  </p:ext>
                </p:extLst>
              </p:nvPr>
            </p:nvGraphicFramePr>
            <p:xfrm>
              <a:off x="6478277" y="1155033"/>
              <a:ext cx="2941307" cy="268974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941307" cy="268974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475084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3D-модель 3" descr="Red Sphere">
                <a:extLst>
                  <a:ext uri="{FF2B5EF4-FFF2-40B4-BE49-F238E27FC236}">
                    <a16:creationId xmlns:a16="http://schemas.microsoft.com/office/drawing/2014/main" id="{D1DD6E7C-3332-6498-150B-F07C0C54A2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478277" y="1155033"/>
                <a:ext cx="2941307" cy="268974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Стрілка: вправо 6">
            <a:extLst>
              <a:ext uri="{FF2B5EF4-FFF2-40B4-BE49-F238E27FC236}">
                <a16:creationId xmlns:a16="http://schemas.microsoft.com/office/drawing/2014/main" id="{47B22BCD-D7DB-CB1F-2CBF-97B5705853A7}"/>
              </a:ext>
            </a:extLst>
          </p:cNvPr>
          <p:cNvSpPr/>
          <p:nvPr/>
        </p:nvSpPr>
        <p:spPr>
          <a:xfrm flipH="1">
            <a:off x="5987952" y="2201778"/>
            <a:ext cx="1904763" cy="875899"/>
          </a:xfrm>
          <a:prstGeom prst="rightArrow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трілка: вправо 8">
            <a:extLst>
              <a:ext uri="{FF2B5EF4-FFF2-40B4-BE49-F238E27FC236}">
                <a16:creationId xmlns:a16="http://schemas.microsoft.com/office/drawing/2014/main" id="{1C8128E3-1428-39E9-143F-8AA5C1812D16}"/>
              </a:ext>
            </a:extLst>
          </p:cNvPr>
          <p:cNvSpPr/>
          <p:nvPr/>
        </p:nvSpPr>
        <p:spPr>
          <a:xfrm>
            <a:off x="8021259" y="2201776"/>
            <a:ext cx="1904763" cy="875899"/>
          </a:xfrm>
          <a:prstGeom prst="rightArrow">
            <a:avLst/>
          </a:prstGeom>
          <a:solidFill>
            <a:srgbClr val="00B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трілка: вправо 9">
            <a:extLst>
              <a:ext uri="{FF2B5EF4-FFF2-40B4-BE49-F238E27FC236}">
                <a16:creationId xmlns:a16="http://schemas.microsoft.com/office/drawing/2014/main" id="{8D0AD534-3937-F970-935D-EA14660806DB}"/>
              </a:ext>
            </a:extLst>
          </p:cNvPr>
          <p:cNvSpPr/>
          <p:nvPr/>
        </p:nvSpPr>
        <p:spPr>
          <a:xfrm flipH="1">
            <a:off x="2035852" y="2201781"/>
            <a:ext cx="1904763" cy="875899"/>
          </a:xfrm>
          <a:prstGeom prst="rightArrow">
            <a:avLst/>
          </a:prstGeom>
          <a:solidFill>
            <a:srgbClr val="00B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трілка: вправо 10">
            <a:extLst>
              <a:ext uri="{FF2B5EF4-FFF2-40B4-BE49-F238E27FC236}">
                <a16:creationId xmlns:a16="http://schemas.microsoft.com/office/drawing/2014/main" id="{10F3D2C3-D83C-AB8C-5616-C89EE02547A7}"/>
              </a:ext>
            </a:extLst>
          </p:cNvPr>
          <p:cNvSpPr/>
          <p:nvPr/>
        </p:nvSpPr>
        <p:spPr>
          <a:xfrm>
            <a:off x="4069159" y="2201779"/>
            <a:ext cx="1904763" cy="875899"/>
          </a:xfrm>
          <a:prstGeom prst="rightArrow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-модель 11" descr="Sphere">
                <a:extLst>
                  <a:ext uri="{FF2B5EF4-FFF2-40B4-BE49-F238E27FC236}">
                    <a16:creationId xmlns:a16="http://schemas.microsoft.com/office/drawing/2014/main" id="{8EC1DAA8-50BB-F2C1-19BE-89A5E7888AB0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632077336"/>
                  </p:ext>
                </p:extLst>
              </p:nvPr>
            </p:nvGraphicFramePr>
            <p:xfrm>
              <a:off x="4172827" y="4265223"/>
              <a:ext cx="1801095" cy="1828477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801095" cy="182847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318124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-модель 11" descr="Sphere">
                <a:extLst>
                  <a:ext uri="{FF2B5EF4-FFF2-40B4-BE49-F238E27FC236}">
                    <a16:creationId xmlns:a16="http://schemas.microsoft.com/office/drawing/2014/main" id="{8EC1DAA8-50BB-F2C1-19BE-89A5E7888AB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172827" y="4265223"/>
                <a:ext cx="1801095" cy="18284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3" name="3D-модель 12" descr="Red Sphere">
                <a:extLst>
                  <a:ext uri="{FF2B5EF4-FFF2-40B4-BE49-F238E27FC236}">
                    <a16:creationId xmlns:a16="http://schemas.microsoft.com/office/drawing/2014/main" id="{EE9F496D-6F5A-6C97-B665-816D15033292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439127188"/>
                  </p:ext>
                </p:extLst>
              </p:nvPr>
            </p:nvGraphicFramePr>
            <p:xfrm>
              <a:off x="5940587" y="4265223"/>
              <a:ext cx="1999491" cy="1828477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999491" cy="182847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322960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3D-модель 12" descr="Red Sphere">
                <a:extLst>
                  <a:ext uri="{FF2B5EF4-FFF2-40B4-BE49-F238E27FC236}">
                    <a16:creationId xmlns:a16="http://schemas.microsoft.com/office/drawing/2014/main" id="{EE9F496D-6F5A-6C97-B665-816D1503329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940587" y="4265223"/>
                <a:ext cx="1999491" cy="1828477"/>
              </a:xfrm>
              <a:prstGeom prst="rect">
                <a:avLst/>
              </a:prstGeom>
            </p:spPr>
          </p:pic>
        </mc:Fallback>
      </mc:AlternateContent>
      <p:sp>
        <p:nvSpPr>
          <p:cNvPr id="14" name="Стрілка: вправо 13">
            <a:extLst>
              <a:ext uri="{FF2B5EF4-FFF2-40B4-BE49-F238E27FC236}">
                <a16:creationId xmlns:a16="http://schemas.microsoft.com/office/drawing/2014/main" id="{5ACF68F0-2B85-0674-A4DF-8590A0AF9C47}"/>
              </a:ext>
            </a:extLst>
          </p:cNvPr>
          <p:cNvSpPr/>
          <p:nvPr/>
        </p:nvSpPr>
        <p:spPr>
          <a:xfrm flipH="1">
            <a:off x="6032180" y="4685094"/>
            <a:ext cx="853284" cy="875899"/>
          </a:xfrm>
          <a:prstGeom prst="rightArrow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: вправо 14">
            <a:extLst>
              <a:ext uri="{FF2B5EF4-FFF2-40B4-BE49-F238E27FC236}">
                <a16:creationId xmlns:a16="http://schemas.microsoft.com/office/drawing/2014/main" id="{F4243CBD-19B9-5CB2-87DE-11EDD2549D0F}"/>
              </a:ext>
            </a:extLst>
          </p:cNvPr>
          <p:cNvSpPr/>
          <p:nvPr/>
        </p:nvSpPr>
        <p:spPr>
          <a:xfrm>
            <a:off x="7118420" y="4685093"/>
            <a:ext cx="1643315" cy="875899"/>
          </a:xfrm>
          <a:prstGeom prst="rightArrow">
            <a:avLst/>
          </a:prstGeom>
          <a:solidFill>
            <a:srgbClr val="00B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ілка: вправо 15">
            <a:extLst>
              <a:ext uri="{FF2B5EF4-FFF2-40B4-BE49-F238E27FC236}">
                <a16:creationId xmlns:a16="http://schemas.microsoft.com/office/drawing/2014/main" id="{AF7A629F-7797-133C-70E8-60C87473169D}"/>
              </a:ext>
            </a:extLst>
          </p:cNvPr>
          <p:cNvSpPr/>
          <p:nvPr/>
        </p:nvSpPr>
        <p:spPr>
          <a:xfrm flipH="1">
            <a:off x="3289574" y="4685094"/>
            <a:ext cx="1643315" cy="875899"/>
          </a:xfrm>
          <a:prstGeom prst="rightArrow">
            <a:avLst/>
          </a:prstGeom>
          <a:solidFill>
            <a:srgbClr val="00B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ілка: вправо 16">
            <a:extLst>
              <a:ext uri="{FF2B5EF4-FFF2-40B4-BE49-F238E27FC236}">
                <a16:creationId xmlns:a16="http://schemas.microsoft.com/office/drawing/2014/main" id="{94D65A4D-8887-5258-20D4-047D7AA7B4A7}"/>
              </a:ext>
            </a:extLst>
          </p:cNvPr>
          <p:cNvSpPr/>
          <p:nvPr/>
        </p:nvSpPr>
        <p:spPr>
          <a:xfrm>
            <a:off x="5168005" y="4685094"/>
            <a:ext cx="805917" cy="875899"/>
          </a:xfrm>
          <a:prstGeom prst="rightArrow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8" name="Рисунок 17">
            <a:hlinkClick r:id="rId10"/>
            <a:extLst>
              <a:ext uri="{FF2B5EF4-FFF2-40B4-BE49-F238E27FC236}">
                <a16:creationId xmlns:a16="http://schemas.microsoft.com/office/drawing/2014/main" id="{2C970FEA-7BC8-8884-9729-E2E20A02383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89" y="5560992"/>
            <a:ext cx="3343086" cy="130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19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394</Words>
  <Application>Microsoft Office PowerPoint</Application>
  <PresentationFormat>Широкий екран</PresentationFormat>
  <Paragraphs>32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Рух і взаємодія частинок речовини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69</cp:revision>
  <dcterms:created xsi:type="dcterms:W3CDTF">2023-02-10T14:56:58Z</dcterms:created>
  <dcterms:modified xsi:type="dcterms:W3CDTF">2024-09-20T17:48:46Z</dcterms:modified>
</cp:coreProperties>
</file>