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1" r:id="rId2"/>
    <p:sldId id="256" r:id="rId3"/>
    <p:sldId id="264" r:id="rId4"/>
    <p:sldId id="258" r:id="rId5"/>
    <p:sldId id="273" r:id="rId6"/>
    <p:sldId id="257" r:id="rId7"/>
    <p:sldId id="274" r:id="rId8"/>
    <p:sldId id="259" r:id="rId9"/>
    <p:sldId id="275" r:id="rId10"/>
    <p:sldId id="268" r:id="rId11"/>
    <p:sldId id="27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05-15T13:49:51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83 42 416 0 0,'2'0'692'0'0,"-2"0"88"0"0,2 0 60 0 0,-2 0 36 0 0,0 0-40 0 0,3 0-120 0 0,-3 0-171 0 0,0 0-201 0 0,0 0-232 0 0,0 0-244 0 0,0 2-256 0 0,0-2-241 0 0,0 0-219 0 0,0 0-192 0 0,0 0-152 0 0,0 0 136 0 0,0 0 340 0 0</inkml:trace>
  <inkml:trace contextRef="#ctx0" brushRef="#br0" timeOffset="286.07">1 1 4 0 0,'0'2'112'0'0,"0"-2"-36"0"0,0 0-52 0 0,0 0-76 0 0,0 0-72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778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279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759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344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102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P5ZnuCP55fw" TargetMode="Externa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9.jpg"/><Relationship Id="rId7" Type="http://schemas.openxmlformats.org/officeDocument/2006/relationships/image" Target="../media/image7.pn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11" Type="http://schemas.openxmlformats.org/officeDocument/2006/relationships/hyperlink" Target="https://youtu.be/P5ZnuCP55fw" TargetMode="External"/><Relationship Id="rId5" Type="http://schemas.openxmlformats.org/officeDocument/2006/relationships/image" Target="../media/image11.jpeg"/><Relationship Id="rId10" Type="http://schemas.microsoft.com/office/2007/relationships/hdphoto" Target="../media/hdphoto4.wdp"/><Relationship Id="rId4" Type="http://schemas.openxmlformats.org/officeDocument/2006/relationships/image" Target="../media/image10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hyperlink" Target="https://youtu.be/P5ZnuCP55fw" TargetMode="Externa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9.jpg"/><Relationship Id="rId7" Type="http://schemas.openxmlformats.org/officeDocument/2006/relationships/image" Target="../media/image29.pn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.xml"/><Relationship Id="rId11" Type="http://schemas.openxmlformats.org/officeDocument/2006/relationships/hyperlink" Target="https://youtu.be/P5ZnuCP55fw" TargetMode="External"/><Relationship Id="rId5" Type="http://schemas.openxmlformats.org/officeDocument/2006/relationships/image" Target="../media/image11.jpeg"/><Relationship Id="rId10" Type="http://schemas.microsoft.com/office/2007/relationships/hdphoto" Target="../media/hdphoto5.wdp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hyperlink" Target="https://youtu.be/P5ZnuCP55fw" TargetMode="Externa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9.jp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10" Type="http://schemas.openxmlformats.org/officeDocument/2006/relationships/image" Target="../media/image8.png"/><Relationship Id="rId4" Type="http://schemas.openxmlformats.org/officeDocument/2006/relationships/image" Target="../media/image10.png"/><Relationship Id="rId9" Type="http://schemas.openxmlformats.org/officeDocument/2006/relationships/hyperlink" Target="https://youtu.be/P5ZnuCP55f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hyperlink" Target="https://youtu.be/P5ZnuCP55fw" TargetMode="Externa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9.jp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10" Type="http://schemas.openxmlformats.org/officeDocument/2006/relationships/image" Target="../media/image8.png"/><Relationship Id="rId4" Type="http://schemas.openxmlformats.org/officeDocument/2006/relationships/image" Target="../media/image10.png"/><Relationship Id="rId9" Type="http://schemas.openxmlformats.org/officeDocument/2006/relationships/hyperlink" Target="https://youtu.be/P5ZnuCP55fw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hyperlink" Target="https://youtu.be/P5ZnuCP55fw" TargetMode="Externa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P5ZnuCP55fw" TargetMode="External"/><Relationship Id="rId3" Type="http://schemas.openxmlformats.org/officeDocument/2006/relationships/image" Target="../media/image9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image" Target="../media/image10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567829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491480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476" y="3546205"/>
            <a:ext cx="1145236" cy="1145236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684702" y="12541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На тонких дротах підвішено дві котушки. Як вони будуть взаємодіяти, коли через них почнуть пропускати струм?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4BB7174-36C2-444B-8538-A5784C6AF26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6275" t="36534" r="57175" b="18000"/>
          <a:stretch/>
        </p:blipFill>
        <p:spPr>
          <a:xfrm>
            <a:off x="4718304" y="2704964"/>
            <a:ext cx="3191256" cy="3074063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D40BD8AA-2BE1-C432-C2E9-E4CE85486BA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157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0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BB2C393-4A36-4800-9673-69A339D6404D}"/>
              </a:ext>
            </a:extLst>
          </p:cNvPr>
          <p:cNvSpPr txBox="1"/>
          <p:nvPr/>
        </p:nvSpPr>
        <p:spPr>
          <a:xfrm>
            <a:off x="120396" y="-1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Задача 1</a:t>
            </a:r>
            <a:endParaRPr lang="ru-RU" sz="2800" b="1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1069F7-AE29-4355-9073-CBB3F08F6E6F}"/>
              </a:ext>
            </a:extLst>
          </p:cNvPr>
          <p:cNvSpPr txBox="1"/>
          <p:nvPr/>
        </p:nvSpPr>
        <p:spPr>
          <a:xfrm>
            <a:off x="120396" y="523218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C59BF391-0ADE-4C43-AD8C-521461B2AC22}"/>
              </a:ext>
            </a:extLst>
          </p:cNvPr>
          <p:cNvCxnSpPr>
            <a:cxnSpLocks/>
          </p:cNvCxnSpPr>
          <p:nvPr/>
        </p:nvCxnSpPr>
        <p:spPr>
          <a:xfrm>
            <a:off x="0" y="1435856"/>
            <a:ext cx="2390622" cy="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3BA758D4-A0EA-4172-AFB9-75902FD69733}"/>
              </a:ext>
            </a:extLst>
          </p:cNvPr>
          <p:cNvCxnSpPr>
            <a:cxnSpLocks/>
          </p:cNvCxnSpPr>
          <p:nvPr/>
        </p:nvCxnSpPr>
        <p:spPr>
          <a:xfrm flipV="1">
            <a:off x="2403018" y="810618"/>
            <a:ext cx="0" cy="1890102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0106B03C-C0A7-47BF-B7CA-EAAE8EACCD64}"/>
              </a:ext>
            </a:extLst>
          </p:cNvPr>
          <p:cNvSpPr txBox="1"/>
          <p:nvPr/>
        </p:nvSpPr>
        <p:spPr>
          <a:xfrm>
            <a:off x="150594" y="5369285"/>
            <a:ext cx="227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Відповідь: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03B2024-B9EB-4904-9BB7-CFCC2374198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6275" t="36534" r="57175" b="18000"/>
          <a:stretch/>
        </p:blipFill>
        <p:spPr>
          <a:xfrm>
            <a:off x="2870511" y="523218"/>
            <a:ext cx="4751333" cy="4576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55CB81-0A4B-F435-AFFF-F56AC99DADDB}"/>
              </a:ext>
            </a:extLst>
          </p:cNvPr>
          <p:cNvSpPr txBox="1"/>
          <p:nvPr/>
        </p:nvSpPr>
        <p:spPr>
          <a:xfrm>
            <a:off x="187502" y="1066524"/>
            <a:ext cx="2059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/>
              <a:t>Рисунок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3958909-1004-75A7-F61A-5AA3297072FA}"/>
              </a:ext>
            </a:extLst>
          </p:cNvPr>
          <p:cNvSpPr txBox="1"/>
          <p:nvPr/>
        </p:nvSpPr>
        <p:spPr>
          <a:xfrm>
            <a:off x="171655" y="1588012"/>
            <a:ext cx="205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/>
              <a:t>Як будуть взаємодіяти?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7B259FC-4348-0F01-C0D3-86C44FBB808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87921" y="545024"/>
            <a:ext cx="3810000" cy="2085975"/>
          </a:xfrm>
          <a:prstGeom prst="rect">
            <a:avLst/>
          </a:prstGeom>
        </p:spPr>
      </p:pic>
      <p:pic>
        <p:nvPicPr>
          <p:cNvPr id="20" name="Рисунок 19">
            <a:hlinkClick r:id="rId11"/>
            <a:extLst>
              <a:ext uri="{FF2B5EF4-FFF2-40B4-BE49-F238E27FC236}">
                <a16:creationId xmlns:a16="http://schemas.microsoft.com/office/drawing/2014/main" id="{FB08B490-2366-B852-CF8B-EBAA4AC9E04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411" y="6045994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539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31" grpId="0"/>
      <p:bldP spid="4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7731"/>
            <a:ext cx="1148486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Визначте полюси джерела струму. 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EE0DD36-2A72-4EC2-B258-79B67D330A1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800" t="30666" r="14050" b="30267"/>
          <a:stretch/>
        </p:blipFill>
        <p:spPr>
          <a:xfrm>
            <a:off x="4029456" y="2246218"/>
            <a:ext cx="4730496" cy="3447849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92099A18-EDFD-078E-A866-B4845A88DF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157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73152"/>
            <a:ext cx="12192000" cy="6931152"/>
            <a:chOff x="0" y="0"/>
            <a:chExt cx="12192000" cy="6931152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BB2C393-4A36-4800-9673-69A339D6404D}"/>
              </a:ext>
            </a:extLst>
          </p:cNvPr>
          <p:cNvSpPr txBox="1"/>
          <p:nvPr/>
        </p:nvSpPr>
        <p:spPr>
          <a:xfrm>
            <a:off x="120396" y="-1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Задача 2</a:t>
            </a:r>
            <a:endParaRPr lang="ru-RU" sz="2800" b="1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1069F7-AE29-4355-9073-CBB3F08F6E6F}"/>
              </a:ext>
            </a:extLst>
          </p:cNvPr>
          <p:cNvSpPr txBox="1"/>
          <p:nvPr/>
        </p:nvSpPr>
        <p:spPr>
          <a:xfrm>
            <a:off x="120396" y="523218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C59BF391-0ADE-4C43-AD8C-521461B2AC22}"/>
              </a:ext>
            </a:extLst>
          </p:cNvPr>
          <p:cNvCxnSpPr>
            <a:cxnSpLocks/>
          </p:cNvCxnSpPr>
          <p:nvPr/>
        </p:nvCxnSpPr>
        <p:spPr>
          <a:xfrm>
            <a:off x="1" y="1579829"/>
            <a:ext cx="2926080" cy="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3BA758D4-A0EA-4172-AFB9-75902FD69733}"/>
              </a:ext>
            </a:extLst>
          </p:cNvPr>
          <p:cNvCxnSpPr>
            <a:cxnSpLocks/>
          </p:cNvCxnSpPr>
          <p:nvPr/>
        </p:nvCxnSpPr>
        <p:spPr>
          <a:xfrm flipV="1">
            <a:off x="2911411" y="810617"/>
            <a:ext cx="14670" cy="3066439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0106B03C-C0A7-47BF-B7CA-EAAE8EACCD64}"/>
              </a:ext>
            </a:extLst>
          </p:cNvPr>
          <p:cNvSpPr txBox="1"/>
          <p:nvPr/>
        </p:nvSpPr>
        <p:spPr>
          <a:xfrm>
            <a:off x="153020" y="5138452"/>
            <a:ext cx="227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Відповідь: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1" name="Рукописный ввод 10">
                <a:extLst>
                  <a:ext uri="{FF2B5EF4-FFF2-40B4-BE49-F238E27FC236}">
                    <a16:creationId xmlns:a16="http://schemas.microsoft.com/office/drawing/2014/main" id="{D5A44935-43AE-411B-9734-716F08AAD1EA}"/>
                  </a:ext>
                </a:extLst>
              </p14:cNvPr>
              <p14:cNvContentPartPr/>
              <p14:nvPr/>
            </p14:nvContentPartPr>
            <p14:xfrm>
              <a:off x="1745712" y="4528872"/>
              <a:ext cx="32400" cy="15840"/>
            </p14:xfrm>
          </p:contentPart>
        </mc:Choice>
        <mc:Fallback xmlns="">
          <p:pic>
            <p:nvPicPr>
              <p:cNvPr id="11" name="Рукописный ввод 10">
                <a:extLst>
                  <a:ext uri="{FF2B5EF4-FFF2-40B4-BE49-F238E27FC236}">
                    <a16:creationId xmlns:a16="http://schemas.microsoft.com/office/drawing/2014/main" id="{D5A44935-43AE-411B-9734-716F08AAD1E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737072" y="4520232"/>
                <a:ext cx="50040" cy="33480"/>
              </a:xfrm>
              <a:prstGeom prst="rect">
                <a:avLst/>
              </a:prstGeom>
            </p:spPr>
          </p:pic>
        </mc:Fallback>
      </mc:AlternateContent>
      <p:pic>
        <p:nvPicPr>
          <p:cNvPr id="19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4BF06FB6-F2F9-4500-9AA2-C7C6FE00AE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608E415D-F840-4AC3-8714-F00967D6C96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D8F1EA"/>
              </a:clrFrom>
              <a:clrTo>
                <a:srgbClr val="D8F1EA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5800" t="30666" r="14050" b="30267"/>
          <a:stretch/>
        </p:blipFill>
        <p:spPr>
          <a:xfrm>
            <a:off x="3068382" y="983722"/>
            <a:ext cx="5251126" cy="382731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18FE3A9-CE9C-7769-4413-13F0CC818A91}"/>
              </a:ext>
            </a:extLst>
          </p:cNvPr>
          <p:cNvSpPr txBox="1"/>
          <p:nvPr/>
        </p:nvSpPr>
        <p:spPr>
          <a:xfrm>
            <a:off x="136243" y="1021024"/>
            <a:ext cx="2059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/>
              <a:t>Рисунок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3912EC2-D4B9-D2FE-0B7B-7CEB44E0C528}"/>
              </a:ext>
            </a:extLst>
          </p:cNvPr>
          <p:cNvSpPr txBox="1"/>
          <p:nvPr/>
        </p:nvSpPr>
        <p:spPr>
          <a:xfrm>
            <a:off x="161176" y="1598300"/>
            <a:ext cx="2502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/>
              <a:t>Полюси джерела струму?</a:t>
            </a:r>
          </a:p>
        </p:txBody>
      </p:sp>
      <p:pic>
        <p:nvPicPr>
          <p:cNvPr id="22" name="Рисунок 21">
            <a:hlinkClick r:id="rId11"/>
            <a:extLst>
              <a:ext uri="{FF2B5EF4-FFF2-40B4-BE49-F238E27FC236}">
                <a16:creationId xmlns:a16="http://schemas.microsoft.com/office/drawing/2014/main" id="{F8BDF6DC-FC08-0F08-58F2-0ECC3BEA1D0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411" y="600593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72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31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Над котушкою підвішено магніт. Як поводитиметься магніт, якщо замкнути коло?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BFD1F11-4B81-44AA-BA5F-9A93DC7A56E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2100" t="4533" r="16600" b="41600"/>
          <a:stretch/>
        </p:blipFill>
        <p:spPr>
          <a:xfrm>
            <a:off x="3853334" y="2224050"/>
            <a:ext cx="3094118" cy="4401492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1C30EC16-B285-3663-9817-DB2DF6C3D7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157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0"/>
            <a:ext cx="12192000" cy="6931152"/>
            <a:chOff x="0" y="0"/>
            <a:chExt cx="12192000" cy="6931152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BB2C393-4A36-4800-9673-69A339D6404D}"/>
              </a:ext>
            </a:extLst>
          </p:cNvPr>
          <p:cNvSpPr txBox="1"/>
          <p:nvPr/>
        </p:nvSpPr>
        <p:spPr>
          <a:xfrm>
            <a:off x="120396" y="-1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Задача 3</a:t>
            </a:r>
            <a:endParaRPr lang="ru-RU" sz="2800" b="1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1069F7-AE29-4355-9073-CBB3F08F6E6F}"/>
              </a:ext>
            </a:extLst>
          </p:cNvPr>
          <p:cNvSpPr txBox="1"/>
          <p:nvPr/>
        </p:nvSpPr>
        <p:spPr>
          <a:xfrm>
            <a:off x="120396" y="523218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C59BF391-0ADE-4C43-AD8C-521461B2AC22}"/>
              </a:ext>
            </a:extLst>
          </p:cNvPr>
          <p:cNvCxnSpPr>
            <a:cxnSpLocks/>
          </p:cNvCxnSpPr>
          <p:nvPr/>
        </p:nvCxnSpPr>
        <p:spPr>
          <a:xfrm>
            <a:off x="1" y="1803658"/>
            <a:ext cx="2368295" cy="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3BA758D4-A0EA-4172-AFB9-75902FD69733}"/>
              </a:ext>
            </a:extLst>
          </p:cNvPr>
          <p:cNvCxnSpPr>
            <a:cxnSpLocks/>
          </p:cNvCxnSpPr>
          <p:nvPr/>
        </p:nvCxnSpPr>
        <p:spPr>
          <a:xfrm flipV="1">
            <a:off x="2377441" y="920484"/>
            <a:ext cx="0" cy="176634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0106B03C-C0A7-47BF-B7CA-EAAE8EACCD64}"/>
              </a:ext>
            </a:extLst>
          </p:cNvPr>
          <p:cNvSpPr txBox="1"/>
          <p:nvPr/>
        </p:nvSpPr>
        <p:spPr>
          <a:xfrm>
            <a:off x="283919" y="5499866"/>
            <a:ext cx="227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Відповідь: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F0C12903-96E4-4CCA-A597-09BC6EEBDE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E774D0E-3C3C-4AEB-8431-3F1C1967DB7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D8F1EA"/>
              </a:clrFrom>
              <a:clrTo>
                <a:srgbClr val="D8F1EA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2100" t="4533" r="16600" b="41600"/>
          <a:stretch/>
        </p:blipFill>
        <p:spPr>
          <a:xfrm>
            <a:off x="2976605" y="409924"/>
            <a:ext cx="3401097" cy="48381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CAFFC89-03F6-B61E-DA97-9730CA0C8075}"/>
              </a:ext>
            </a:extLst>
          </p:cNvPr>
          <p:cNvSpPr txBox="1"/>
          <p:nvPr/>
        </p:nvSpPr>
        <p:spPr>
          <a:xfrm>
            <a:off x="136243" y="1021024"/>
            <a:ext cx="2059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/>
              <a:t>Рисунок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2733A61-A946-5FA6-D83F-F57AAB9E70ED}"/>
              </a:ext>
            </a:extLst>
          </p:cNvPr>
          <p:cNvSpPr txBox="1"/>
          <p:nvPr/>
        </p:nvSpPr>
        <p:spPr>
          <a:xfrm>
            <a:off x="93181" y="1824410"/>
            <a:ext cx="2502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/>
              <a:t>Рух </a:t>
            </a:r>
            <a:r>
              <a:rPr lang="uk-UA" sz="2400" i="1" dirty="0" err="1"/>
              <a:t>магніта</a:t>
            </a:r>
            <a:r>
              <a:rPr lang="uk-UA" sz="2400" i="1" dirty="0"/>
              <a:t>?</a:t>
            </a:r>
          </a:p>
        </p:txBody>
      </p:sp>
      <p:pic>
        <p:nvPicPr>
          <p:cNvPr id="20" name="Рисунок 19">
            <a:hlinkClick r:id="rId9"/>
            <a:extLst>
              <a:ext uri="{FF2B5EF4-FFF2-40B4-BE49-F238E27FC236}">
                <a16:creationId xmlns:a16="http://schemas.microsoft.com/office/drawing/2014/main" id="{A4E1A873-10F2-82EA-AA97-B1A70ED7847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648" y="6045994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216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31" grpId="0"/>
      <p:bldP spid="17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Поруч розташовані котушка та магнітна стрілка, яка повернулась до котушки південним полюсом. Визначте, як напрямлений струм у котушці?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95DEE62-3486-456F-AB89-6BC32861358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725" t="48478" r="19600" b="28133"/>
          <a:stretch/>
        </p:blipFill>
        <p:spPr>
          <a:xfrm>
            <a:off x="1256582" y="3739397"/>
            <a:ext cx="7611172" cy="1937739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858468C5-A6C1-3FB1-CB11-285DE8B605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157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0"/>
            <a:ext cx="12192000" cy="6931152"/>
            <a:chOff x="0" y="0"/>
            <a:chExt cx="12192000" cy="6931152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BB2C393-4A36-4800-9673-69A339D6404D}"/>
              </a:ext>
            </a:extLst>
          </p:cNvPr>
          <p:cNvSpPr txBox="1"/>
          <p:nvPr/>
        </p:nvSpPr>
        <p:spPr>
          <a:xfrm>
            <a:off x="120396" y="-1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Задача 4</a:t>
            </a:r>
            <a:endParaRPr lang="ru-RU" sz="2800" b="1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1069F7-AE29-4355-9073-CBB3F08F6E6F}"/>
              </a:ext>
            </a:extLst>
          </p:cNvPr>
          <p:cNvSpPr txBox="1"/>
          <p:nvPr/>
        </p:nvSpPr>
        <p:spPr>
          <a:xfrm>
            <a:off x="120396" y="523218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C59BF391-0ADE-4C43-AD8C-521461B2AC22}"/>
              </a:ext>
            </a:extLst>
          </p:cNvPr>
          <p:cNvCxnSpPr>
            <a:cxnSpLocks/>
          </p:cNvCxnSpPr>
          <p:nvPr/>
        </p:nvCxnSpPr>
        <p:spPr>
          <a:xfrm>
            <a:off x="0" y="1639867"/>
            <a:ext cx="1801082" cy="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3BA758D4-A0EA-4172-AFB9-75902FD69733}"/>
              </a:ext>
            </a:extLst>
          </p:cNvPr>
          <p:cNvCxnSpPr>
            <a:cxnSpLocks/>
          </p:cNvCxnSpPr>
          <p:nvPr/>
        </p:nvCxnSpPr>
        <p:spPr>
          <a:xfrm flipV="1">
            <a:off x="1810565" y="846290"/>
            <a:ext cx="1" cy="265495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6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980EC6A6-400D-4BEE-A1D0-E545AB3DA1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4A67F99-FFA8-4265-AC4C-FB60092AB02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725" t="48422" r="19600" b="28133"/>
          <a:stretch/>
        </p:blipFill>
        <p:spPr>
          <a:xfrm>
            <a:off x="1860511" y="843011"/>
            <a:ext cx="9335945" cy="238256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1D55CB6-1282-1781-3348-0EA64D22B6B5}"/>
              </a:ext>
            </a:extLst>
          </p:cNvPr>
          <p:cNvSpPr txBox="1"/>
          <p:nvPr/>
        </p:nvSpPr>
        <p:spPr>
          <a:xfrm>
            <a:off x="136243" y="1021024"/>
            <a:ext cx="2059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/>
              <a:t>Рисунок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87053C9-BC95-DC5C-B75C-F52F7DD36C3C}"/>
              </a:ext>
            </a:extLst>
          </p:cNvPr>
          <p:cNvSpPr txBox="1"/>
          <p:nvPr/>
        </p:nvSpPr>
        <p:spPr>
          <a:xfrm>
            <a:off x="0" y="1824410"/>
            <a:ext cx="25029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/>
              <a:t>Напрям </a:t>
            </a:r>
          </a:p>
          <a:p>
            <a:r>
              <a:rPr lang="uk-UA" sz="2400" i="1" dirty="0"/>
              <a:t>струму у котушці?</a:t>
            </a:r>
          </a:p>
        </p:txBody>
      </p:sp>
      <p:pic>
        <p:nvPicPr>
          <p:cNvPr id="20" name="Рисунок 19">
            <a:hlinkClick r:id="rId9"/>
            <a:extLst>
              <a:ext uri="{FF2B5EF4-FFF2-40B4-BE49-F238E27FC236}">
                <a16:creationId xmlns:a16="http://schemas.microsoft.com/office/drawing/2014/main" id="{83C4A78C-E929-F854-663E-2F207C65C4B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357" y="6045994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750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6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Котушка зі струмом притягується до магніту. Визначте полюси магніту.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FC3A251F-A74A-46AE-8CD5-147AAB057F6A}"/>
              </a:ext>
            </a:extLst>
          </p:cNvPr>
          <p:cNvSpPr/>
          <p:nvPr/>
        </p:nvSpPr>
        <p:spPr>
          <a:xfrm>
            <a:off x="6412769" y="6223163"/>
            <a:ext cx="101600" cy="11789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6E6333DF-25B6-4443-803D-E70A5FF6D2A2}"/>
              </a:ext>
            </a:extLst>
          </p:cNvPr>
          <p:cNvSpPr/>
          <p:nvPr/>
        </p:nvSpPr>
        <p:spPr>
          <a:xfrm>
            <a:off x="5333287" y="6268518"/>
            <a:ext cx="101600" cy="11789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1A7F8F0-A2DB-414E-A9CA-D4EE39D67ED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003" t="25067" r="10975" b="32873"/>
          <a:stretch/>
        </p:blipFill>
        <p:spPr>
          <a:xfrm>
            <a:off x="785293" y="2508291"/>
            <a:ext cx="7682714" cy="3187640"/>
          </a:xfrm>
          <a:prstGeom prst="rect">
            <a:avLst/>
          </a:prstGeom>
        </p:spPr>
      </p:pic>
      <p:pic>
        <p:nvPicPr>
          <p:cNvPr id="9" name="Рисунок 8">
            <a:hlinkClick r:id="rId5"/>
            <a:extLst>
              <a:ext uri="{FF2B5EF4-FFF2-40B4-BE49-F238E27FC236}">
                <a16:creationId xmlns:a16="http://schemas.microsoft.com/office/drawing/2014/main" id="{B9C8B1F2-0FAE-FE6F-14F7-2B1248FF70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157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0"/>
            <a:ext cx="12192000" cy="6931152"/>
            <a:chOff x="0" y="0"/>
            <a:chExt cx="12192000" cy="6931152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BB2C393-4A36-4800-9673-69A339D6404D}"/>
              </a:ext>
            </a:extLst>
          </p:cNvPr>
          <p:cNvSpPr txBox="1"/>
          <p:nvPr/>
        </p:nvSpPr>
        <p:spPr>
          <a:xfrm>
            <a:off x="120396" y="-1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Задача 5</a:t>
            </a:r>
            <a:endParaRPr lang="ru-RU" sz="2800" b="1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1069F7-AE29-4355-9073-CBB3F08F6E6F}"/>
              </a:ext>
            </a:extLst>
          </p:cNvPr>
          <p:cNvSpPr txBox="1"/>
          <p:nvPr/>
        </p:nvSpPr>
        <p:spPr>
          <a:xfrm>
            <a:off x="120396" y="523218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C59BF391-0ADE-4C43-AD8C-521461B2AC22}"/>
              </a:ext>
            </a:extLst>
          </p:cNvPr>
          <p:cNvCxnSpPr>
            <a:cxnSpLocks/>
          </p:cNvCxnSpPr>
          <p:nvPr/>
        </p:nvCxnSpPr>
        <p:spPr>
          <a:xfrm>
            <a:off x="-22004" y="1482689"/>
            <a:ext cx="2114550" cy="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3BA758D4-A0EA-4172-AFB9-75902FD69733}"/>
              </a:ext>
            </a:extLst>
          </p:cNvPr>
          <p:cNvCxnSpPr>
            <a:cxnSpLocks/>
          </p:cNvCxnSpPr>
          <p:nvPr/>
        </p:nvCxnSpPr>
        <p:spPr>
          <a:xfrm flipV="1">
            <a:off x="2092546" y="810616"/>
            <a:ext cx="14670" cy="3066439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73ED9F4F-765E-43A8-AC02-092057BE6D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69959D6-CE31-489B-AFD8-2B35A41954A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2003" t="25067" r="10975" b="32873"/>
          <a:stretch/>
        </p:blipFill>
        <p:spPr>
          <a:xfrm>
            <a:off x="2494793" y="750015"/>
            <a:ext cx="7682714" cy="318764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20F1262-58AB-72B0-17FC-39AD8E153A40}"/>
              </a:ext>
            </a:extLst>
          </p:cNvPr>
          <p:cNvSpPr txBox="1"/>
          <p:nvPr/>
        </p:nvSpPr>
        <p:spPr>
          <a:xfrm>
            <a:off x="136243" y="1021024"/>
            <a:ext cx="2059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/>
              <a:t>Рисунок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4FF2E64-6B0A-7FFC-5960-3486C8924965}"/>
              </a:ext>
            </a:extLst>
          </p:cNvPr>
          <p:cNvSpPr txBox="1"/>
          <p:nvPr/>
        </p:nvSpPr>
        <p:spPr>
          <a:xfrm>
            <a:off x="136243" y="1632538"/>
            <a:ext cx="2502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/>
              <a:t>Полюси </a:t>
            </a:r>
          </a:p>
          <a:p>
            <a:r>
              <a:rPr lang="uk-UA" sz="2400" i="1" dirty="0" err="1"/>
              <a:t>магніта</a:t>
            </a:r>
            <a:r>
              <a:rPr lang="uk-UA" sz="2400" i="1" dirty="0"/>
              <a:t>?</a:t>
            </a:r>
          </a:p>
        </p:txBody>
      </p:sp>
      <p:pic>
        <p:nvPicPr>
          <p:cNvPr id="21" name="Рисунок 20">
            <a:hlinkClick r:id="rId8"/>
            <a:extLst>
              <a:ext uri="{FF2B5EF4-FFF2-40B4-BE49-F238E27FC236}">
                <a16:creationId xmlns:a16="http://schemas.microsoft.com/office/drawing/2014/main" id="{CF0BD3F1-CA02-D524-3BE9-4E130B11DB6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648" y="5967323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53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7" grpId="0"/>
      <p:bldP spid="20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1725</TotalTime>
  <Words>163</Words>
  <Application>Microsoft Office PowerPoint</Application>
  <PresentationFormat>Широкий екран</PresentationFormat>
  <Paragraphs>44</Paragraphs>
  <Slides>11</Slides>
  <Notes>5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8" baseType="lpstr">
      <vt:lpstr>AdonisC</vt:lpstr>
      <vt:lpstr>Alexander</vt:lpstr>
      <vt:lpstr>Alfios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193</cp:revision>
  <dcterms:created xsi:type="dcterms:W3CDTF">2021-03-14T07:47:54Z</dcterms:created>
  <dcterms:modified xsi:type="dcterms:W3CDTF">2022-09-04T18:13:14Z</dcterms:modified>
</cp:coreProperties>
</file>