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6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7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87" r:id="rId3"/>
    <p:sldMasterId id="2147483700" r:id="rId4"/>
    <p:sldMasterId id="2147483788" r:id="rId5"/>
    <p:sldMasterId id="2147483802" r:id="rId6"/>
    <p:sldMasterId id="2147483815" r:id="rId7"/>
    <p:sldMasterId id="2147483828" r:id="rId8"/>
  </p:sldMasterIdLst>
  <p:notesMasterIdLst>
    <p:notesMasterId r:id="rId63"/>
  </p:notesMasterIdLst>
  <p:handoutMasterIdLst>
    <p:handoutMasterId r:id="rId64"/>
  </p:handoutMasterIdLst>
  <p:sldIdLst>
    <p:sldId id="256" r:id="rId9"/>
    <p:sldId id="306" r:id="rId10"/>
    <p:sldId id="273" r:id="rId11"/>
    <p:sldId id="272" r:id="rId12"/>
    <p:sldId id="271" r:id="rId13"/>
    <p:sldId id="308" r:id="rId14"/>
    <p:sldId id="309" r:id="rId15"/>
    <p:sldId id="310" r:id="rId16"/>
    <p:sldId id="311" r:id="rId17"/>
    <p:sldId id="312" r:id="rId18"/>
    <p:sldId id="274" r:id="rId19"/>
    <p:sldId id="282" r:id="rId20"/>
    <p:sldId id="289" r:id="rId21"/>
    <p:sldId id="288" r:id="rId22"/>
    <p:sldId id="287" r:id="rId23"/>
    <p:sldId id="284" r:id="rId24"/>
    <p:sldId id="285" r:id="rId25"/>
    <p:sldId id="286" r:id="rId26"/>
    <p:sldId id="277" r:id="rId27"/>
    <p:sldId id="276" r:id="rId28"/>
    <p:sldId id="275" r:id="rId29"/>
    <p:sldId id="278" r:id="rId30"/>
    <p:sldId id="279" r:id="rId31"/>
    <p:sldId id="267" r:id="rId32"/>
    <p:sldId id="268" r:id="rId33"/>
    <p:sldId id="266" r:id="rId34"/>
    <p:sldId id="264" r:id="rId35"/>
    <p:sldId id="294" r:id="rId36"/>
    <p:sldId id="269" r:id="rId37"/>
    <p:sldId id="262" r:id="rId38"/>
    <p:sldId id="313" r:id="rId39"/>
    <p:sldId id="315" r:id="rId40"/>
    <p:sldId id="314" r:id="rId41"/>
    <p:sldId id="295" r:id="rId42"/>
    <p:sldId id="280" r:id="rId43"/>
    <p:sldId id="303" r:id="rId44"/>
    <p:sldId id="263" r:id="rId45"/>
    <p:sldId id="296" r:id="rId46"/>
    <p:sldId id="297" r:id="rId47"/>
    <p:sldId id="305" r:id="rId48"/>
    <p:sldId id="298" r:id="rId49"/>
    <p:sldId id="299" r:id="rId50"/>
    <p:sldId id="300" r:id="rId51"/>
    <p:sldId id="290" r:id="rId52"/>
    <p:sldId id="301" r:id="rId53"/>
    <p:sldId id="302" r:id="rId54"/>
    <p:sldId id="292" r:id="rId55"/>
    <p:sldId id="257" r:id="rId56"/>
    <p:sldId id="258" r:id="rId57"/>
    <p:sldId id="281" r:id="rId58"/>
    <p:sldId id="259" r:id="rId59"/>
    <p:sldId id="260" r:id="rId60"/>
    <p:sldId id="304" r:id="rId61"/>
    <p:sldId id="283" r:id="rId6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32CE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91" autoAdjust="0"/>
    <p:restoredTop sz="61199" autoAdjust="0"/>
  </p:normalViewPr>
  <p:slideViewPr>
    <p:cSldViewPr>
      <p:cViewPr varScale="1">
        <p:scale>
          <a:sx n="95" d="100"/>
          <a:sy n="95" d="100"/>
        </p:scale>
        <p:origin x="10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slide" Target="slides/slide42.xml"/><Relationship Id="rId55" Type="http://schemas.openxmlformats.org/officeDocument/2006/relationships/slide" Target="slides/slide47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slide" Target="slides/slide45.xml"/><Relationship Id="rId58" Type="http://schemas.openxmlformats.org/officeDocument/2006/relationships/slide" Target="slides/slide50.xml"/><Relationship Id="rId66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3.xml"/><Relationship Id="rId19" Type="http://schemas.openxmlformats.org/officeDocument/2006/relationships/slide" Target="slides/slide1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slide" Target="slides/slide48.xml"/><Relationship Id="rId64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59" Type="http://schemas.openxmlformats.org/officeDocument/2006/relationships/slide" Target="slides/slide51.xml"/><Relationship Id="rId67" Type="http://schemas.openxmlformats.org/officeDocument/2006/relationships/theme" Target="theme/theme1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54" Type="http://schemas.openxmlformats.org/officeDocument/2006/relationships/slide" Target="slides/slide46.xml"/><Relationship Id="rId62" Type="http://schemas.openxmlformats.org/officeDocument/2006/relationships/slide" Target="slides/slide5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openxmlformats.org/officeDocument/2006/relationships/slide" Target="slides/slide49.xml"/><Relationship Id="rId10" Type="http://schemas.openxmlformats.org/officeDocument/2006/relationships/slide" Target="slides/slide2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slide" Target="slides/slide44.xml"/><Relationship Id="rId60" Type="http://schemas.openxmlformats.org/officeDocument/2006/relationships/slide" Target="slides/slide52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9" Type="http://schemas.openxmlformats.org/officeDocument/2006/relationships/slide" Target="slides/slide3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:a16="http://schemas.microsoft.com/office/drawing/2014/main" id="{DB056E97-2DAB-DA22-CBD0-FD897E4F64F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9BA99B5C-04C2-B178-212C-520B4067C1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54423-112C-4ABF-95E2-A6FC97677E6E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2F6B83B-6F90-E882-879B-5530252E250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55B0CA77-C601-5A14-83DB-03217BA04E9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2DAADF-E403-41EA-A03A-F5222F37829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70597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B98757-1234-4E65-9472-A869C81803F8}" type="datetimeFigureOut">
              <a:rPr lang="ru-RU" smtClean="0"/>
              <a:t>29.10.2023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30CD6-2644-4B92-81D9-7716FA520FE4}" type="slidenum">
              <a:rPr lang="uk-UA" smtClean="0"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739FAB-DD21-4962-8F60-2E95A014B682}" type="slidenum">
              <a:rPr lang="ru-RU"/>
              <a:pPr/>
              <a:t>2</a:t>
            </a:fld>
            <a:endParaRPr lang="ru-RU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40852352-296F-BB46-50AA-76DE6F3E798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822 w 3985"/>
              <a:gd name="T1" fmla="*/ 0 h 3619"/>
              <a:gd name="T2" fmla="*/ 0 w 3985"/>
              <a:gd name="T3" fmla="*/ 975 h 3619"/>
              <a:gd name="T4" fmla="*/ 2169 w 3985"/>
              <a:gd name="T5" fmla="*/ 3619 h 3619"/>
              <a:gd name="T6" fmla="*/ 3985 w 3985"/>
              <a:gd name="T7" fmla="*/ 1125 h 3619"/>
              <a:gd name="T8" fmla="*/ 2822 w 3985"/>
              <a:gd name="T9" fmla="*/ 0 h 3619"/>
              <a:gd name="T10" fmla="*/ 2822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816 w 4288"/>
              <a:gd name="T3" fmla="*/ 256 h 459"/>
              <a:gd name="T4" fmla="*/ 1560 w 4288"/>
              <a:gd name="T5" fmla="*/ 144 h 459"/>
              <a:gd name="T6" fmla="*/ 1856 w 4288"/>
              <a:gd name="T7" fmla="*/ 376 h 459"/>
              <a:gd name="T8" fmla="*/ 2344 w 4288"/>
              <a:gd name="T9" fmla="*/ 152 h 459"/>
              <a:gd name="T10" fmla="*/ 3536 w 4288"/>
              <a:gd name="T11" fmla="*/ 456 h 459"/>
              <a:gd name="T12" fmla="*/ 4288 w 4288"/>
              <a:gd name="T13" fmla="*/ 136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32 h 240"/>
              <a:gd name="T2" fmla="*/ 280 w 560"/>
              <a:gd name="T3" fmla="*/ 144 h 240"/>
              <a:gd name="T4" fmla="*/ 448 w 560"/>
              <a:gd name="T5" fmla="*/ 16 h 240"/>
              <a:gd name="T6" fmla="*/ 560 w 560"/>
              <a:gd name="T7" fmla="*/ 24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E654F-D355-4249-A37B-F34594DBE2FD}" type="datetime1">
              <a:rPr lang="ru-RU" smtClean="0"/>
              <a:t>29.10.2023</a:t>
            </a:fld>
            <a:endParaRPr lang="uk-UA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C5BB9-4CE1-4A8F-BDEB-B6072FDAC8DE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5E24B-8FEA-4995-89CF-7C5C89F9DEA7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F3156-DC8C-4063-A49E-08E9E8B8B9F4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72E7D-C0F3-4779-86CD-749F2F103318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ACC75-75E4-4F3F-BED7-74C8527C20E7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73FB1-76CC-46D0-B85B-504A32090B6E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79B0B-900D-4629-85F2-E4A14AD90EEB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776333-2619-4D12-812D-DD2BEF737AC7}" type="datetime1">
              <a:rPr lang="ru-RU" smtClean="0"/>
              <a:t>29.10.2023</a:t>
            </a:fld>
            <a:endParaRPr lang="uk-UA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E3415-D5D6-47EF-9CC2-C0A46DEF5430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65B67-9F1F-4D4C-A350-78787C4A45D0}" type="datetime1">
              <a:rPr lang="ru-RU" smtClean="0"/>
              <a:t>29.10.2023</a:t>
            </a:fld>
            <a:endParaRPr lang="uk-U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1CD68-2838-48C6-B768-9C4F503F8F2E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A4F190-B512-4992-97E5-4EA3DF2227A5}" type="datetime1">
              <a:rPr lang="ru-RU" smtClean="0"/>
              <a:t>29.10.2023</a:t>
            </a:fld>
            <a:endParaRPr lang="uk-UA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77A9E-B347-4270-9A57-1DB8094BB4E8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50396-FE2F-48E9-8AF4-A6394285E46B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D61E45-E362-45DD-8B7C-FC77F5BF387D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3E4B6-FA0A-4086-91EA-4D47192FDB8A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DEDE3-336D-4112-A444-9D4F1F282734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6B731-D5A4-409D-91E8-3C413B3E34A9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C8245-C47F-4F2C-9D85-E4826AB85A0C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74CBE-6519-46A9-82A3-E9A383CC97AF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CAC8D6-E426-4FCC-B72D-BD743BA2E4DA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C28E5-B271-4451-9D7B-5CCBEAEFD265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BBF2C-0507-4B02-9BA2-7442B254CC5E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7696200" cy="1752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5800" y="3733800"/>
            <a:ext cx="7696200" cy="1752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81DCF-DAD8-4688-ABC6-5BADD9814E0B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35971-1F04-49FC-BA33-0C646A66E745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9525 h 1912"/>
              <a:gd name="T4" fmla="*/ 0 w 1588"/>
              <a:gd name="T5" fmla="*/ 9525 h 1912"/>
              <a:gd name="T6" fmla="*/ 0 w 1588"/>
              <a:gd name="T7" fmla="*/ 95250 h 1912"/>
              <a:gd name="T8" fmla="*/ 0 w 1588"/>
              <a:gd name="T9" fmla="*/ 3035300 h 1912"/>
              <a:gd name="T10" fmla="*/ 0 w 1588"/>
              <a:gd name="T11" fmla="*/ 3035300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CFA22-0096-45C4-BF7D-C1E6D6E87EC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760E2-9B94-45A0-B423-AC8956FD9BBD}" type="datetime1">
              <a:rPr lang="ru-RU" smtClean="0"/>
              <a:t>29.10.2023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D0F41-B535-4B69-9DCC-95C3F44CD6C2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D5899-595E-4566-8CC4-A4C500876EA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CE34A-32B4-4C66-83AC-3317A5C15978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FDB24-8954-4392-8DF1-68265A269D9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C4478-1E1E-49CD-BCFA-B7B5BB86EEE4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60D91-9BB9-43AB-A6F3-5A857E0460F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3442D-530B-4980-AB01-D4695AAAC7F4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427BA-31A6-4B6A-8E45-F28774573AF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B111C-2115-444B-8F40-E13C1DDFB1E9}" type="datetime1">
              <a:rPr lang="ru-RU" smtClean="0"/>
              <a:t>29.10.2023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E5DB4-FE9E-4267-8217-A50F862F3B8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CD873-ECBB-482A-932F-AFC322B19444}" type="datetime1">
              <a:rPr lang="ru-RU" smtClean="0"/>
              <a:t>29.10.2023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E6B6C-966B-4FE0-A8F7-66A85AD262E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DD65B-2EA6-4CA5-BD3C-F75D83A16F2D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E0B6E-48EE-40FC-A4B3-C16A2B76C3F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E789B-059D-4DA4-B8F0-A4F18FE647F4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D2135-F258-462A-AAC3-DEBC74C6E63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A97F9-FBB0-4FF0-8A7C-F58E7BA0F3CF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4BACC-CBAD-4D44-B757-C250F9E3AC9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9FB71-F2D9-45B5-8614-F8D35C4DD498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8308A-8390-49B8-96E9-C2011016FEF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05000"/>
            <a:ext cx="40386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4038600"/>
            <a:ext cx="40386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4038600"/>
            <a:ext cx="40386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F05ED-27D0-49F5-96E8-FD267221AF61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68D89-4EA5-4266-9BBA-2778847724B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uk-UA">
                  <a:latin typeface="Tahoma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uk-UA">
                  <a:latin typeface="Tahoma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uk-UA">
                  <a:latin typeface="Tahoma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uk-UA">
                  <a:latin typeface="Tahoma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uk-UA">
                <a:latin typeface="Tahoma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uk-UA">
                <a:latin typeface="Tahoma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uk-UA">
                <a:latin typeface="Tahoma" pitchFamily="34" charset="0"/>
              </a:endParaRPr>
            </a:p>
          </p:txBody>
        </p:sp>
      </p:grpSp>
      <p:sp>
        <p:nvSpPr>
          <p:cNvPr id="809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809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873355A-E946-4AE4-AE14-4B89350CE19B}" type="datetime1">
              <a:rPr lang="ru-RU" smtClean="0"/>
              <a:t>29.10.2023</a:t>
            </a:fld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F5E48426-D4DB-4461-9B10-C33B58F8DD8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295E6-F1EF-44D8-85E0-FBDA61402953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962F1-B1A3-4034-A758-49DE20C7035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20613-730A-4D10-8F46-F6BEBCF3ECC0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97C0E-4E3A-4074-8566-1CBBFA3FDE7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C7D699-E993-4EB4-A258-4A32E32DEABA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B583E-F6B3-4AB0-8FE2-4ADFA9C6160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319930-BD65-4802-8A4F-006DB4F2B9A8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285-FA16-4CBC-9BAD-5C4E351E6F5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EA5D5-A733-425B-A3E5-6E6561AB41AA}" type="datetime1">
              <a:rPr lang="ru-RU" smtClean="0"/>
              <a:t>29.10.2023</a:t>
            </a:fld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3D3456-B4B8-405D-92E9-AE1DC6A5A08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E5B0D-4143-4CE7-9DEA-E084D5E70AD2}" type="datetime1">
              <a:rPr lang="ru-RU" smtClean="0"/>
              <a:t>29.10.2023</a:t>
            </a:fld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BB12C2-7023-44DA-B442-F7824CF5C3F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6BFB0-1063-4F26-AF02-0B37BF54F61F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93330-CEC9-4C30-8C22-0608C1669D9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8B2C2-CBAE-40A1-AEB7-870CC356226B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1B11D-E1C2-496B-A8D1-9C2B895A560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58EF6-F969-4C55-B174-C734647645BD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F06CD-911E-4166-ABDE-449401BCF42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BF03A-F4E7-491F-B212-C990E5386BEB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D05C66-3AF4-403C-86C8-C61D835B032F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0CDA3C-C928-4930-873A-2FEEA20D2C99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7150C-D854-440B-BFDD-F0B341196BF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</p:grpSp>
      </p:grpSp>
      <p:sp>
        <p:nvSpPr>
          <p:cNvPr id="136258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6259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79ED8-1D33-4F23-9F07-EA69F06D4557}" type="datetime1">
              <a:rPr lang="ru-RU" smtClean="0"/>
              <a:t>29.10.2023</a:t>
            </a:fld>
            <a:endParaRPr lang="ru-RU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D98CB-476B-47B8-8319-77F591B543A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8DEFF-0087-46C1-834F-B2796522C86A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E6349-BE90-48D2-AF72-AA0715919BE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60FE6-9DD5-4F30-B074-BA178D0FADB5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2C619-AE08-415A-A7C5-132D21DCC37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9C089F-B8CF-479C-B01B-E60CEA7EBDB3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98229-F906-4621-BECA-460B2E5F3B1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DEA8D4-41D3-4C30-BCDC-F56100387382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ADF50-A911-4AE3-A36C-C38995F87A3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4B8ED-68B7-4992-899E-B938EB586A46}" type="datetime1">
              <a:rPr lang="ru-RU" smtClean="0"/>
              <a:t>29.10.2023</a:t>
            </a:fld>
            <a:endParaRPr lang="ru-RU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CD3A3-278C-4F4F-B49E-AFE84685EE9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3C296-FB3F-4F6F-BA57-90D89AFD6EC2}" type="datetime1">
              <a:rPr lang="ru-RU" smtClean="0"/>
              <a:t>29.10.2023</a:t>
            </a:fld>
            <a:endParaRPr lang="ru-RU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1F34F-AF79-4E6A-A588-1D73C48A092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C6E29-BB27-4F0E-839B-6F50B7E6EE6B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3C3FEC-70D6-41E3-816C-46304ADD973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D7D79-9919-410A-B828-AA58FC21510B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C9309-CD7D-467E-9C2C-E22F5230BA6F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BF951-DFB8-46A2-A011-64D670228CF5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D7BB1-6C3A-4040-A652-200F05810A9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2FAA4-7ED3-4287-9690-63E6BD559248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834CD-2A8B-4F8E-981C-41D54B65555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44C94-8B3B-4DC8-B369-A09D8C72F13B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E53AC2-8233-40F4-AC22-491B642D6B5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822 w 3985"/>
              <a:gd name="T1" fmla="*/ 0 h 3619"/>
              <a:gd name="T2" fmla="*/ 0 w 3985"/>
              <a:gd name="T3" fmla="*/ 975 h 3619"/>
              <a:gd name="T4" fmla="*/ 2169 w 3985"/>
              <a:gd name="T5" fmla="*/ 3619 h 3619"/>
              <a:gd name="T6" fmla="*/ 3985 w 3985"/>
              <a:gd name="T7" fmla="*/ 1125 h 3619"/>
              <a:gd name="T8" fmla="*/ 2822 w 3985"/>
              <a:gd name="T9" fmla="*/ 0 h 3619"/>
              <a:gd name="T10" fmla="*/ 2822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816 w 4288"/>
              <a:gd name="T3" fmla="*/ 256 h 459"/>
              <a:gd name="T4" fmla="*/ 1560 w 4288"/>
              <a:gd name="T5" fmla="*/ 144 h 459"/>
              <a:gd name="T6" fmla="*/ 1856 w 4288"/>
              <a:gd name="T7" fmla="*/ 376 h 459"/>
              <a:gd name="T8" fmla="*/ 2344 w 4288"/>
              <a:gd name="T9" fmla="*/ 152 h 459"/>
              <a:gd name="T10" fmla="*/ 3536 w 4288"/>
              <a:gd name="T11" fmla="*/ 456 h 459"/>
              <a:gd name="T12" fmla="*/ 4288 w 4288"/>
              <a:gd name="T13" fmla="*/ 136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32 h 240"/>
              <a:gd name="T2" fmla="*/ 280 w 560"/>
              <a:gd name="T3" fmla="*/ 144 h 240"/>
              <a:gd name="T4" fmla="*/ 448 w 560"/>
              <a:gd name="T5" fmla="*/ 16 h 240"/>
              <a:gd name="T6" fmla="*/ 560 w 560"/>
              <a:gd name="T7" fmla="*/ 24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69DE7-873B-4549-B51E-86F4364397EE}" type="datetime1">
              <a:rPr lang="ru-RU" smtClean="0"/>
              <a:t>29.10.2023</a:t>
            </a:fld>
            <a:endParaRPr lang="uk-UA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4BECC-9702-4A21-AD85-DB3D77F0AD8A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40DD1-FA36-477A-BA9C-3A9ADD618929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F8D31-1C21-451B-A5C8-9E9D4C322DBC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EC888-0C32-48BD-AB5D-D051F092D542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07712-4754-4AAA-9DC5-5A6B9C629C74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BF539-264E-40A4-B5E0-5043619539AD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422D0-9649-4C62-B815-0C3537159151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F8299-F51C-4F9C-91CD-C71B3DACF090}" type="datetime1">
              <a:rPr lang="ru-RU" smtClean="0"/>
              <a:t>29.10.2023</a:t>
            </a:fld>
            <a:endParaRPr lang="uk-UA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E2AE6-0F72-4D0D-90C9-8B15C0C45E9E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C0964-75FB-4CA8-B29D-CBD9154D8EFF}" type="datetime1">
              <a:rPr lang="ru-RU" smtClean="0"/>
              <a:t>29.10.2023</a:t>
            </a:fld>
            <a:endParaRPr lang="uk-U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8EE8B-F882-4A01-8A3C-79600DF826E3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43EC0-609B-4998-868F-97A847D9A012}" type="datetime1">
              <a:rPr lang="ru-RU" smtClean="0"/>
              <a:t>29.10.2023</a:t>
            </a:fld>
            <a:endParaRPr lang="uk-UA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83F52-8E2C-4618-9D7F-28F492651556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06372-71CE-4C17-B572-DE17E4ED2742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128DA-C4F8-4ED6-A34B-11D8BA7A35F1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53D76-20E5-42A7-A004-CDB1E0FA54F5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DF33E-D932-49E0-A631-156BDB199750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C9389-1127-4A77-8385-8D4C355C9BCB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EDD00-E5DD-4D5C-92B5-8355C106E4EA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66F1A-6D65-40B3-86A2-92417CF21F04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DB892-BA77-4D35-B6C7-692A9A39F3C4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26728-F16B-490F-87EC-5BF355923A2C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226AC-BEC6-4A1F-81B1-4DC94DA96323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7696200" cy="1752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5800" y="3733800"/>
            <a:ext cx="7696200" cy="1752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56D67-9357-40F0-9C28-BB4CA848783A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3674F-CCE7-416F-8659-4268714E70D0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9525 h 1912"/>
              <a:gd name="T4" fmla="*/ 0 w 1588"/>
              <a:gd name="T5" fmla="*/ 9525 h 1912"/>
              <a:gd name="T6" fmla="*/ 0 w 1588"/>
              <a:gd name="T7" fmla="*/ 95250 h 1912"/>
              <a:gd name="T8" fmla="*/ 0 w 1588"/>
              <a:gd name="T9" fmla="*/ 3035300 h 1912"/>
              <a:gd name="T10" fmla="*/ 0 w 1588"/>
              <a:gd name="T11" fmla="*/ 3035300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58ADC-C782-44BC-9A1D-9F4E343CE36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55B3F-9376-45E3-9415-6099C4C36FC4}" type="datetime1">
              <a:rPr lang="ru-RU" smtClean="0"/>
              <a:t>29.10.2023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5F51E-5848-4CF6-8EBA-23DF6C62F5E0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38CBB-9724-4883-BACA-3922618CE4E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35555-E465-480E-80D8-E9FA9C465DF1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16AD5-7183-4B2A-8BB5-4C73CBC0042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60407-6731-4F6D-A3CA-DE759AF47CF9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941B7-84A4-406F-911C-DA69982BFC1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7056F-40F2-4450-8838-5E6EF0ECCEEB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A17F9-FB5C-4492-BE43-7664DF294C9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676FB-B98A-4024-880C-9D3935E4F924}" type="datetime1">
              <a:rPr lang="ru-RU" smtClean="0"/>
              <a:t>29.10.2023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EB8AB-D95A-4C0A-8D63-C36E5C75AB09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AA414-3878-4ED0-9CEE-82FF343EB061}" type="datetime1">
              <a:rPr lang="ru-RU" smtClean="0"/>
              <a:t>29.10.2023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3702A-2DF0-46C2-9531-C0C3FA2C583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1583-8260-4C4B-A03C-2095756B9DBC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9D611-4D38-4B97-879E-8B8EC05F4B8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7353E-122A-404B-8843-30D05696E954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477A4-36DC-45BB-BD48-AA16583D967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40E36C-9503-4E7E-926B-6371053A4D90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51658-3894-4101-BCC6-0E19386F278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BE472-3BD7-4229-9862-C62A59CBD78C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7145C-B00E-468E-AEFC-1828317CB76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05000"/>
            <a:ext cx="40386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4038600"/>
            <a:ext cx="40386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4038600"/>
            <a:ext cx="40386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E394D-FDDC-4B7B-959D-74EE0BEB9CC2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FBD083-66C1-468E-8491-749A8B40F3A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uk-UA">
                  <a:latin typeface="Tahoma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uk-UA">
                  <a:latin typeface="Tahoma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uk-UA">
                  <a:latin typeface="Tahoma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uk-UA">
                  <a:latin typeface="Tahoma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uk-UA">
                <a:latin typeface="Tahoma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uk-UA">
                <a:latin typeface="Tahoma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uk-UA">
                <a:latin typeface="Tahoma" pitchFamily="34" charset="0"/>
              </a:endParaRPr>
            </a:p>
          </p:txBody>
        </p:sp>
      </p:grpSp>
      <p:sp>
        <p:nvSpPr>
          <p:cNvPr id="809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809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24744BEB-83BA-450B-A618-7A9C216CB19B}" type="datetime1">
              <a:rPr lang="ru-RU" smtClean="0"/>
              <a:t>29.10.2023</a:t>
            </a:fld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D0B2DC98-9FE6-4630-A8FB-CA95041C2B4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19781-F622-40D1-BA10-ECCF0F71449B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AF81A-C03E-4B86-AC9D-42C06AC35FE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F6BAB-9B46-43D3-9F90-BBE09C0AD0F1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ACBF12-FDDF-4D28-9A56-A7689625DB8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21F504-7F90-46B6-A230-0ADFCC0DCECA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76554-52E7-4DCD-9FBB-D227109A414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F0E6F-EC75-48C7-861D-59CDA0F74562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41172-621D-4CEF-B26D-A4C1FB1884E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A5070-274D-4402-90DF-8641F360DBF9}" type="datetime1">
              <a:rPr lang="ru-RU" smtClean="0"/>
              <a:t>29.10.2023</a:t>
            </a:fld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DB150-D1CB-4C98-9E14-DCE1F37C35CF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F70E9-313A-4914-A485-87970DD99716}" type="datetime1">
              <a:rPr lang="ru-RU" smtClean="0"/>
              <a:t>29.10.2023</a:t>
            </a:fld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49082-1728-4169-A7A2-7097FE0C8B6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6D96E-41ED-4249-81A3-162E935266E3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08F98-A973-4180-8AC1-AAB8B43D196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56886-D13D-4C66-9941-309E07CAEFA2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FFE50-4FFC-4BA7-BC7B-194F3D5F745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9E437-8E7A-4135-8AAE-1A2029BE2984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7ACAF8-5407-4FA1-98D6-48223EEC23E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0B941-B0A8-499B-8D66-EB81BAC0CBC0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66A7DD-A00B-4D86-B297-9286B1BB1ECF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9E995-16BA-4385-B5F1-CA0887A3DE5A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FD683-D72D-4CE6-B79E-51358027716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</p:grpSp>
      </p:grpSp>
      <p:sp>
        <p:nvSpPr>
          <p:cNvPr id="136258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6259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D1153-77F8-4AFB-985E-F09CD3704F80}" type="datetime1">
              <a:rPr lang="ru-RU" smtClean="0"/>
              <a:t>29.10.2023</a:t>
            </a:fld>
            <a:endParaRPr lang="ru-RU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149978-678C-4C10-8C90-7B25EB307E9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0EA8E-6FDC-41F3-AF66-E17EF643867E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7D1BB-2C6E-41C6-B810-163618C2FC89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0BC44-29A7-4FCD-930C-6E9B2D7371A3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128DA-CEB8-4219-BF7B-DC874B5E948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04148-49AB-4799-80D3-69CD7C26F240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03B22-E645-4D7D-9E9B-7F55970BD03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1148C-51F8-4D84-A906-A880A51BFBF3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5B3D7-B24A-47B0-B421-98A21BD86DD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4BD2B-D751-4CFE-9662-E132736970ED}" type="datetime1">
              <a:rPr lang="ru-RU" smtClean="0"/>
              <a:t>29.10.2023</a:t>
            </a:fld>
            <a:endParaRPr lang="ru-RU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A0798-290F-4394-A546-B5FD952EB28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11A37-92B7-4AF8-9699-4CCCCFD085A2}" type="datetime1">
              <a:rPr lang="ru-RU" smtClean="0"/>
              <a:t>29.10.2023</a:t>
            </a:fld>
            <a:endParaRPr lang="ru-RU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32D315-CB78-4328-A4D1-7DF1EEFD3BB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62484-46F1-4EE7-A5E5-AAD1EF876C38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708F5-CA1F-45B3-88C7-DE775C61ACE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E0919-57BC-412C-BD54-BF8D3FD5C421}" type="datetime1">
              <a:rPr lang="ru-RU" smtClean="0"/>
              <a:t>29.10.2023</a:t>
            </a:fld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BE031-3854-41E8-96AF-E219A1B42BF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A8577-EA62-4FFD-AD92-6AB3EBC87B45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9251A-4360-462B-B910-48254C5FD7D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D00F6-F393-4B81-8EAB-39B0BC043ACD}" type="datetime1">
              <a:rPr lang="ru-RU" smtClean="0"/>
              <a:t>29.10.2023</a:t>
            </a:fld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69C8F-9C21-47EA-8D4D-C507077736F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EE460-79D0-4E17-8C2B-2679EF05F350}" type="datetime1">
              <a:rPr lang="ru-RU" smtClean="0"/>
              <a:t>29.10.2023</a:t>
            </a:fld>
            <a:endParaRPr lang="ru-RU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6DAFA-6FDF-4539-AB60-35E94AF063D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Relationship Id="rId14" Type="http://schemas.openxmlformats.org/officeDocument/2006/relationships/image" Target="../media/image1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slideLayout" Target="../slideLayouts/slideLayout86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3.xml"/><Relationship Id="rId12" Type="http://schemas.openxmlformats.org/officeDocument/2006/relationships/slideLayout" Target="../slideLayouts/slideLayout98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11" Type="http://schemas.openxmlformats.org/officeDocument/2006/relationships/slideLayout" Target="../slideLayouts/slideLayout97.xml"/><Relationship Id="rId5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903 w 2903"/>
              <a:gd name="T1" fmla="*/ 433 h 3686"/>
              <a:gd name="T2" fmla="*/ 2565 w 2903"/>
              <a:gd name="T3" fmla="*/ 80 h 3686"/>
              <a:gd name="T4" fmla="*/ 2241 w 2903"/>
              <a:gd name="T5" fmla="*/ 0 h 3686"/>
              <a:gd name="T6" fmla="*/ 110 w 2903"/>
              <a:gd name="T7" fmla="*/ 2811 h 3686"/>
              <a:gd name="T8" fmla="*/ 110 w 2903"/>
              <a:gd name="T9" fmla="*/ 3228 h 3686"/>
              <a:gd name="T10" fmla="*/ 0 w 2903"/>
              <a:gd name="T11" fmla="*/ 3631 h 3686"/>
              <a:gd name="T12" fmla="*/ 72 w 2903"/>
              <a:gd name="T13" fmla="*/ 3686 h 3686"/>
              <a:gd name="T14" fmla="*/ 441 w 2903"/>
              <a:gd name="T15" fmla="*/ 3355 h 3686"/>
              <a:gd name="T16" fmla="*/ 740 w 2903"/>
              <a:gd name="T17" fmla="*/ 3228 h 3686"/>
              <a:gd name="T18" fmla="*/ 2903 w 2903"/>
              <a:gd name="T19" fmla="*/ 433 h 3686"/>
              <a:gd name="T20" fmla="*/ 2903 w 2903"/>
              <a:gd name="T21" fmla="*/ 433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Зразок заголовка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Зразок тексту</a:t>
            </a:r>
          </a:p>
          <a:p>
            <a:pPr lvl="1"/>
            <a:r>
              <a:rPr lang="ru-RU"/>
              <a:t>Другий рівень</a:t>
            </a:r>
          </a:p>
          <a:p>
            <a:pPr lvl="2"/>
            <a:r>
              <a:rPr lang="ru-RU"/>
              <a:t>Третій рівень</a:t>
            </a:r>
          </a:p>
          <a:p>
            <a:pPr lvl="3"/>
            <a:r>
              <a:rPr lang="ru-RU"/>
              <a:t>Четвертий рівень</a:t>
            </a:r>
          </a:p>
          <a:p>
            <a:pPr lvl="4"/>
            <a:r>
              <a:rPr lang="ru-RU"/>
              <a:t>П'ятий рівень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01D55F4B-E806-4F1E-8B2D-130AE34D8895}" type="datetime1">
              <a:rPr lang="ru-RU" smtClean="0"/>
              <a:t>29.10.2023</a:t>
            </a:fld>
            <a:endParaRPr lang="uk-UA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F112333D-79EF-45A5-83A9-DA4F07F2F725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293 w 2911"/>
              <a:gd name="T1" fmla="*/ 0 h 3703"/>
              <a:gd name="T2" fmla="*/ 130 w 2911"/>
              <a:gd name="T3" fmla="*/ 2835 h 3703"/>
              <a:gd name="T4" fmla="*/ 131 w 2911"/>
              <a:gd name="T5" fmla="*/ 3201 h 3703"/>
              <a:gd name="T6" fmla="*/ 0 w 2911"/>
              <a:gd name="T7" fmla="*/ 3633 h 3703"/>
              <a:gd name="T8" fmla="*/ 50 w 2911"/>
              <a:gd name="T9" fmla="*/ 3703 h 3703"/>
              <a:gd name="T10" fmla="*/ 422 w 2911"/>
              <a:gd name="T11" fmla="*/ 3352 h 3703"/>
              <a:gd name="T12" fmla="*/ 763 w 2911"/>
              <a:gd name="T13" fmla="*/ 3220 h 3703"/>
              <a:gd name="T14" fmla="*/ 2911 w 2911"/>
              <a:gd name="T15" fmla="*/ 428 h 3703"/>
              <a:gd name="T16" fmla="*/ 2589 w 2911"/>
              <a:gd name="T17" fmla="*/ 96 h 3703"/>
              <a:gd name="T18" fmla="*/ 2293 w 2911"/>
              <a:gd name="T19" fmla="*/ 0 h 3703"/>
              <a:gd name="T20" fmla="*/ 2293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485 h 2777"/>
              <a:gd name="T2" fmla="*/ 432 w 2561"/>
              <a:gd name="T3" fmla="*/ 2553 h 2777"/>
              <a:gd name="T4" fmla="*/ 736 w 2561"/>
              <a:gd name="T5" fmla="*/ 2777 h 2777"/>
              <a:gd name="T6" fmla="*/ 2561 w 2561"/>
              <a:gd name="T7" fmla="*/ 399 h 2777"/>
              <a:gd name="T8" fmla="*/ 2118 w 2561"/>
              <a:gd name="T9" fmla="*/ 82 h 2777"/>
              <a:gd name="T10" fmla="*/ 1898 w 2561"/>
              <a:gd name="T11" fmla="*/ 0 h 2777"/>
              <a:gd name="T12" fmla="*/ 0 w 2561"/>
              <a:gd name="T13" fmla="*/ 2485 h 2777"/>
              <a:gd name="T14" fmla="*/ 0 w 2561"/>
              <a:gd name="T15" fmla="*/ 2485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1587 w 2177"/>
                <a:gd name="T1" fmla="*/ 1260 h 1298"/>
                <a:gd name="T2" fmla="*/ 1420 w 2177"/>
                <a:gd name="T3" fmla="*/ 1106 h 1298"/>
                <a:gd name="T4" fmla="*/ 1331 w 2177"/>
                <a:gd name="T5" fmla="*/ 477 h 1298"/>
                <a:gd name="T6" fmla="*/ 2139 w 2177"/>
                <a:gd name="T7" fmla="*/ 330 h 1298"/>
                <a:gd name="T8" fmla="*/ 2177 w 2177"/>
                <a:gd name="T9" fmla="*/ 203 h 1298"/>
                <a:gd name="T10" fmla="*/ 2099 w 2177"/>
                <a:gd name="T11" fmla="*/ 100 h 1298"/>
                <a:gd name="T12" fmla="*/ 1276 w 2177"/>
                <a:gd name="T13" fmla="*/ 211 h 1298"/>
                <a:gd name="T14" fmla="*/ 1219 w 2177"/>
                <a:gd name="T15" fmla="*/ 32 h 1298"/>
                <a:gd name="T16" fmla="*/ 1085 w 2177"/>
                <a:gd name="T17" fmla="*/ 0 h 1298"/>
                <a:gd name="T18" fmla="*/ 958 w 2177"/>
                <a:gd name="T19" fmla="*/ 28 h 1298"/>
                <a:gd name="T20" fmla="*/ 888 w 2177"/>
                <a:gd name="T21" fmla="*/ 106 h 1298"/>
                <a:gd name="T22" fmla="*/ 937 w 2177"/>
                <a:gd name="T23" fmla="*/ 285 h 1298"/>
                <a:gd name="T24" fmla="*/ 660 w 2177"/>
                <a:gd name="T25" fmla="*/ 441 h 1298"/>
                <a:gd name="T26" fmla="*/ 983 w 2177"/>
                <a:gd name="T27" fmla="*/ 473 h 1298"/>
                <a:gd name="T28" fmla="*/ 1112 w 2177"/>
                <a:gd name="T29" fmla="*/ 889 h 1298"/>
                <a:gd name="T30" fmla="*/ 141 w 2177"/>
                <a:gd name="T31" fmla="*/ 469 h 1298"/>
                <a:gd name="T32" fmla="*/ 46 w 2177"/>
                <a:gd name="T33" fmla="*/ 509 h 1298"/>
                <a:gd name="T34" fmla="*/ 0 w 2177"/>
                <a:gd name="T35" fmla="*/ 636 h 1298"/>
                <a:gd name="T36" fmla="*/ 55 w 2177"/>
                <a:gd name="T37" fmla="*/ 779 h 1298"/>
                <a:gd name="T38" fmla="*/ 1139 w 2177"/>
                <a:gd name="T39" fmla="*/ 1288 h 1298"/>
                <a:gd name="T40" fmla="*/ 1378 w 2177"/>
                <a:gd name="T41" fmla="*/ 1256 h 1298"/>
                <a:gd name="T42" fmla="*/ 1570 w 2177"/>
                <a:gd name="T43" fmla="*/ 1298 h 1298"/>
                <a:gd name="T44" fmla="*/ 1587 w 2177"/>
                <a:gd name="T45" fmla="*/ 1260 h 1298"/>
                <a:gd name="T46" fmla="*/ 1587 w 2177"/>
                <a:gd name="T47" fmla="*/ 126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5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7 h 258"/>
                <a:gd name="T2" fmla="*/ 120 w 143"/>
                <a:gd name="T3" fmla="*/ 0 h 258"/>
                <a:gd name="T4" fmla="*/ 143 w 143"/>
                <a:gd name="T5" fmla="*/ 233 h 258"/>
                <a:gd name="T6" fmla="*/ 8 w 143"/>
                <a:gd name="T7" fmla="*/ 258 h 258"/>
                <a:gd name="T8" fmla="*/ 0 w 143"/>
                <a:gd name="T9" fmla="*/ 7 h 258"/>
                <a:gd name="T10" fmla="*/ 0 w 143"/>
                <a:gd name="T11" fmla="*/ 7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5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5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5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28 h 241"/>
                <a:gd name="T2" fmla="*/ 160 w 272"/>
                <a:gd name="T3" fmla="*/ 0 h 241"/>
                <a:gd name="T4" fmla="*/ 251 w 272"/>
                <a:gd name="T5" fmla="*/ 36 h 241"/>
                <a:gd name="T6" fmla="*/ 272 w 272"/>
                <a:gd name="T7" fmla="*/ 139 h 241"/>
                <a:gd name="T8" fmla="*/ 164 w 272"/>
                <a:gd name="T9" fmla="*/ 146 h 241"/>
                <a:gd name="T10" fmla="*/ 32 w 272"/>
                <a:gd name="T11" fmla="*/ 241 h 241"/>
                <a:gd name="T12" fmla="*/ 0 w 272"/>
                <a:gd name="T13" fmla="*/ 28 h 241"/>
                <a:gd name="T14" fmla="*/ 0 w 272"/>
                <a:gd name="T15" fmla="*/ 28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5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52 w 152"/>
                <a:gd name="T1" fmla="*/ 4 h 224"/>
                <a:gd name="T2" fmla="*/ 152 w 152"/>
                <a:gd name="T3" fmla="*/ 224 h 224"/>
                <a:gd name="T4" fmla="*/ 0 w 152"/>
                <a:gd name="T5" fmla="*/ 8 h 224"/>
                <a:gd name="T6" fmla="*/ 72 w 152"/>
                <a:gd name="T7" fmla="*/ 0 h 224"/>
                <a:gd name="T8" fmla="*/ 152 w 152"/>
                <a:gd name="T9" fmla="*/ 4 h 224"/>
                <a:gd name="T10" fmla="*/ 152 w 152"/>
                <a:gd name="T11" fmla="*/ 4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5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80 h 764"/>
                <a:gd name="T2" fmla="*/ 87 w 386"/>
                <a:gd name="T3" fmla="*/ 0 h 764"/>
                <a:gd name="T4" fmla="*/ 232 w 386"/>
                <a:gd name="T5" fmla="*/ 6 h 764"/>
                <a:gd name="T6" fmla="*/ 386 w 386"/>
                <a:gd name="T7" fmla="*/ 764 h 764"/>
                <a:gd name="T8" fmla="*/ 279 w 386"/>
                <a:gd name="T9" fmla="*/ 720 h 764"/>
                <a:gd name="T10" fmla="*/ 152 w 386"/>
                <a:gd name="T11" fmla="*/ 677 h 764"/>
                <a:gd name="T12" fmla="*/ 0 w 386"/>
                <a:gd name="T13" fmla="*/ 80 h 764"/>
                <a:gd name="T14" fmla="*/ 0 w 386"/>
                <a:gd name="T15" fmla="*/ 8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5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692 w 728"/>
                <a:gd name="T1" fmla="*/ 0 h 348"/>
                <a:gd name="T2" fmla="*/ 0 w 728"/>
                <a:gd name="T3" fmla="*/ 106 h 348"/>
                <a:gd name="T4" fmla="*/ 28 w 728"/>
                <a:gd name="T5" fmla="*/ 348 h 348"/>
                <a:gd name="T6" fmla="*/ 715 w 728"/>
                <a:gd name="T7" fmla="*/ 237 h 348"/>
                <a:gd name="T8" fmla="*/ 728 w 728"/>
                <a:gd name="T9" fmla="*/ 43 h 348"/>
                <a:gd name="T10" fmla="*/ 692 w 728"/>
                <a:gd name="T11" fmla="*/ 0 h 348"/>
                <a:gd name="T12" fmla="*/ 692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5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272 w 312"/>
                <a:gd name="T1" fmla="*/ 0 h 135"/>
                <a:gd name="T2" fmla="*/ 0 w 312"/>
                <a:gd name="T3" fmla="*/ 78 h 135"/>
                <a:gd name="T4" fmla="*/ 312 w 312"/>
                <a:gd name="T5" fmla="*/ 135 h 135"/>
                <a:gd name="T6" fmla="*/ 272 w 312"/>
                <a:gd name="T7" fmla="*/ 0 h 135"/>
                <a:gd name="T8" fmla="*/ 272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107 h 175"/>
                    <a:gd name="T2" fmla="*/ 114 w 313"/>
                    <a:gd name="T3" fmla="*/ 10 h 175"/>
                    <a:gd name="T4" fmla="*/ 213 w 313"/>
                    <a:gd name="T5" fmla="*/ 0 h 175"/>
                    <a:gd name="T6" fmla="*/ 292 w 313"/>
                    <a:gd name="T7" fmla="*/ 27 h 175"/>
                    <a:gd name="T8" fmla="*/ 313 w 313"/>
                    <a:gd name="T9" fmla="*/ 91 h 175"/>
                    <a:gd name="T10" fmla="*/ 167 w 313"/>
                    <a:gd name="T11" fmla="*/ 67 h 175"/>
                    <a:gd name="T12" fmla="*/ 74 w 313"/>
                    <a:gd name="T13" fmla="*/ 101 h 175"/>
                    <a:gd name="T14" fmla="*/ 13 w 313"/>
                    <a:gd name="T15" fmla="*/ 175 h 175"/>
                    <a:gd name="T16" fmla="*/ 0 w 313"/>
                    <a:gd name="T17" fmla="*/ 107 h 175"/>
                    <a:gd name="T18" fmla="*/ 0 w 313"/>
                    <a:gd name="T19" fmla="*/ 107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75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40 h 266"/>
                    <a:gd name="T2" fmla="*/ 160 w 230"/>
                    <a:gd name="T3" fmla="*/ 266 h 266"/>
                    <a:gd name="T4" fmla="*/ 230 w 230"/>
                    <a:gd name="T5" fmla="*/ 251 h 266"/>
                    <a:gd name="T6" fmla="*/ 223 w 230"/>
                    <a:gd name="T7" fmla="*/ 17 h 266"/>
                    <a:gd name="T8" fmla="*/ 166 w 230"/>
                    <a:gd name="T9" fmla="*/ 0 h 266"/>
                    <a:gd name="T10" fmla="*/ 179 w 230"/>
                    <a:gd name="T11" fmla="*/ 197 h 266"/>
                    <a:gd name="T12" fmla="*/ 71 w 230"/>
                    <a:gd name="T13" fmla="*/ 4 h 266"/>
                    <a:gd name="T14" fmla="*/ 0 w 230"/>
                    <a:gd name="T15" fmla="*/ 40 h 266"/>
                    <a:gd name="T16" fmla="*/ 0 w 230"/>
                    <a:gd name="T17" fmla="*/ 4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76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9 h 234"/>
                    <a:gd name="T2" fmla="*/ 36 w 87"/>
                    <a:gd name="T3" fmla="*/ 93 h 234"/>
                    <a:gd name="T4" fmla="*/ 44 w 87"/>
                    <a:gd name="T5" fmla="*/ 154 h 234"/>
                    <a:gd name="T6" fmla="*/ 27 w 87"/>
                    <a:gd name="T7" fmla="*/ 234 h 234"/>
                    <a:gd name="T8" fmla="*/ 80 w 87"/>
                    <a:gd name="T9" fmla="*/ 220 h 234"/>
                    <a:gd name="T10" fmla="*/ 87 w 87"/>
                    <a:gd name="T11" fmla="*/ 116 h 234"/>
                    <a:gd name="T12" fmla="*/ 46 w 87"/>
                    <a:gd name="T13" fmla="*/ 0 h 234"/>
                    <a:gd name="T14" fmla="*/ 0 w 87"/>
                    <a:gd name="T15" fmla="*/ 19 h 234"/>
                    <a:gd name="T16" fmla="*/ 0 w 87"/>
                    <a:gd name="T17" fmla="*/ 19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  <p:sp>
            <p:nvSpPr>
              <p:cNvPr id="1062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063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064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24 w 213"/>
                  <a:gd name="T1" fmla="*/ 0 h 478"/>
                  <a:gd name="T2" fmla="*/ 91 w 213"/>
                  <a:gd name="T3" fmla="*/ 25 h 478"/>
                  <a:gd name="T4" fmla="*/ 80 w 213"/>
                  <a:gd name="T5" fmla="*/ 192 h 478"/>
                  <a:gd name="T6" fmla="*/ 106 w 213"/>
                  <a:gd name="T7" fmla="*/ 327 h 478"/>
                  <a:gd name="T8" fmla="*/ 213 w 213"/>
                  <a:gd name="T9" fmla="*/ 451 h 478"/>
                  <a:gd name="T10" fmla="*/ 97 w 213"/>
                  <a:gd name="T11" fmla="*/ 478 h 478"/>
                  <a:gd name="T12" fmla="*/ 30 w 213"/>
                  <a:gd name="T13" fmla="*/ 344 h 478"/>
                  <a:gd name="T14" fmla="*/ 0 w 213"/>
                  <a:gd name="T15" fmla="*/ 57 h 478"/>
                  <a:gd name="T16" fmla="*/ 24 w 213"/>
                  <a:gd name="T17" fmla="*/ 0 h 478"/>
                  <a:gd name="T18" fmla="*/ 24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110 w 150"/>
                    <a:gd name="T1" fmla="*/ 0 h 173"/>
                    <a:gd name="T2" fmla="*/ 40 w 150"/>
                    <a:gd name="T3" fmla="*/ 66 h 173"/>
                    <a:gd name="T4" fmla="*/ 0 w 150"/>
                    <a:gd name="T5" fmla="*/ 173 h 173"/>
                    <a:gd name="T6" fmla="*/ 80 w 150"/>
                    <a:gd name="T7" fmla="*/ 160 h 173"/>
                    <a:gd name="T8" fmla="*/ 103 w 150"/>
                    <a:gd name="T9" fmla="*/ 84 h 173"/>
                    <a:gd name="T10" fmla="*/ 150 w 150"/>
                    <a:gd name="T11" fmla="*/ 27 h 173"/>
                    <a:gd name="T12" fmla="*/ 110 w 150"/>
                    <a:gd name="T13" fmla="*/ 0 h 173"/>
                    <a:gd name="T14" fmla="*/ 110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67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56 w 1684"/>
                    <a:gd name="T1" fmla="*/ 0 h 880"/>
                    <a:gd name="T2" fmla="*/ 63 w 1684"/>
                    <a:gd name="T3" fmla="*/ 52 h 880"/>
                    <a:gd name="T4" fmla="*/ 0 w 1684"/>
                    <a:gd name="T5" fmla="*/ 208 h 880"/>
                    <a:gd name="T6" fmla="*/ 67 w 1684"/>
                    <a:gd name="T7" fmla="*/ 358 h 880"/>
                    <a:gd name="T8" fmla="*/ 1182 w 1684"/>
                    <a:gd name="T9" fmla="*/ 867 h 880"/>
                    <a:gd name="T10" fmla="*/ 1422 w 1684"/>
                    <a:gd name="T11" fmla="*/ 835 h 880"/>
                    <a:gd name="T12" fmla="*/ 1616 w 1684"/>
                    <a:gd name="T13" fmla="*/ 880 h 880"/>
                    <a:gd name="T14" fmla="*/ 1684 w 1684"/>
                    <a:gd name="T15" fmla="*/ 808 h 880"/>
                    <a:gd name="T16" fmla="*/ 1502 w 1684"/>
                    <a:gd name="T17" fmla="*/ 664 h 880"/>
                    <a:gd name="T18" fmla="*/ 1428 w 1684"/>
                    <a:gd name="T19" fmla="*/ 512 h 880"/>
                    <a:gd name="T20" fmla="*/ 1369 w 1684"/>
                    <a:gd name="T21" fmla="*/ 527 h 880"/>
                    <a:gd name="T22" fmla="*/ 1439 w 1684"/>
                    <a:gd name="T23" fmla="*/ 664 h 880"/>
                    <a:gd name="T24" fmla="*/ 1578 w 1684"/>
                    <a:gd name="T25" fmla="*/ 810 h 880"/>
                    <a:gd name="T26" fmla="*/ 1413 w 1684"/>
                    <a:gd name="T27" fmla="*/ 787 h 880"/>
                    <a:gd name="T28" fmla="*/ 1219 w 1684"/>
                    <a:gd name="T29" fmla="*/ 814 h 880"/>
                    <a:gd name="T30" fmla="*/ 1255 w 1684"/>
                    <a:gd name="T31" fmla="*/ 650 h 880"/>
                    <a:gd name="T32" fmla="*/ 1338 w 1684"/>
                    <a:gd name="T33" fmla="*/ 538 h 880"/>
                    <a:gd name="T34" fmla="*/ 1241 w 1684"/>
                    <a:gd name="T35" fmla="*/ 552 h 880"/>
                    <a:gd name="T36" fmla="*/ 1165 w 1684"/>
                    <a:gd name="T37" fmla="*/ 658 h 880"/>
                    <a:gd name="T38" fmla="*/ 1139 w 1684"/>
                    <a:gd name="T39" fmla="*/ 791 h 880"/>
                    <a:gd name="T40" fmla="*/ 107 w 1684"/>
                    <a:gd name="T41" fmla="*/ 310 h 880"/>
                    <a:gd name="T42" fmla="*/ 80 w 1684"/>
                    <a:gd name="T43" fmla="*/ 215 h 880"/>
                    <a:gd name="T44" fmla="*/ 103 w 1684"/>
                    <a:gd name="T45" fmla="*/ 95 h 880"/>
                    <a:gd name="T46" fmla="*/ 217 w 1684"/>
                    <a:gd name="T47" fmla="*/ 0 h 880"/>
                    <a:gd name="T48" fmla="*/ 156 w 1684"/>
                    <a:gd name="T49" fmla="*/ 0 h 880"/>
                    <a:gd name="T50" fmla="*/ 156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68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116 w 160"/>
                    <a:gd name="T1" fmla="*/ 0 h 335"/>
                    <a:gd name="T2" fmla="*/ 19 w 160"/>
                    <a:gd name="T3" fmla="*/ 106 h 335"/>
                    <a:gd name="T4" fmla="*/ 0 w 160"/>
                    <a:gd name="T5" fmla="*/ 230 h 335"/>
                    <a:gd name="T6" fmla="*/ 33 w 160"/>
                    <a:gd name="T7" fmla="*/ 314 h 335"/>
                    <a:gd name="T8" fmla="*/ 94 w 160"/>
                    <a:gd name="T9" fmla="*/ 335 h 335"/>
                    <a:gd name="T10" fmla="*/ 76 w 160"/>
                    <a:gd name="T11" fmla="*/ 154 h 335"/>
                    <a:gd name="T12" fmla="*/ 160 w 160"/>
                    <a:gd name="T13" fmla="*/ 17 h 335"/>
                    <a:gd name="T14" fmla="*/ 116 w 160"/>
                    <a:gd name="T15" fmla="*/ 0 h 335"/>
                    <a:gd name="T16" fmla="*/ 116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69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218 w 642"/>
                    <a:gd name="T1" fmla="*/ 896 h 1188"/>
                    <a:gd name="T2" fmla="*/ 0 w 642"/>
                    <a:gd name="T3" fmla="*/ 124 h 1188"/>
                    <a:gd name="T4" fmla="*/ 81 w 642"/>
                    <a:gd name="T5" fmla="*/ 38 h 1188"/>
                    <a:gd name="T6" fmla="*/ 258 w 642"/>
                    <a:gd name="T7" fmla="*/ 0 h 1188"/>
                    <a:gd name="T8" fmla="*/ 399 w 642"/>
                    <a:gd name="T9" fmla="*/ 57 h 1188"/>
                    <a:gd name="T10" fmla="*/ 642 w 642"/>
                    <a:gd name="T11" fmla="*/ 1188 h 1188"/>
                    <a:gd name="T12" fmla="*/ 555 w 642"/>
                    <a:gd name="T13" fmla="*/ 1091 h 1188"/>
                    <a:gd name="T14" fmla="*/ 355 w 642"/>
                    <a:gd name="T15" fmla="*/ 97 h 1188"/>
                    <a:gd name="T16" fmla="*/ 226 w 642"/>
                    <a:gd name="T17" fmla="*/ 61 h 1188"/>
                    <a:gd name="T18" fmla="*/ 119 w 642"/>
                    <a:gd name="T19" fmla="*/ 74 h 1188"/>
                    <a:gd name="T20" fmla="*/ 76 w 642"/>
                    <a:gd name="T21" fmla="*/ 141 h 1188"/>
                    <a:gd name="T22" fmla="*/ 306 w 642"/>
                    <a:gd name="T23" fmla="*/ 924 h 1188"/>
                    <a:gd name="T24" fmla="*/ 218 w 642"/>
                    <a:gd name="T25" fmla="*/ 896 h 1188"/>
                    <a:gd name="T26" fmla="*/ 218 w 642"/>
                    <a:gd name="T27" fmla="*/ 896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70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27 h 504"/>
                    <a:gd name="T2" fmla="*/ 76 w 192"/>
                    <a:gd name="T3" fmla="*/ 194 h 504"/>
                    <a:gd name="T4" fmla="*/ 113 w 192"/>
                    <a:gd name="T5" fmla="*/ 318 h 504"/>
                    <a:gd name="T6" fmla="*/ 116 w 192"/>
                    <a:gd name="T7" fmla="*/ 504 h 504"/>
                    <a:gd name="T8" fmla="*/ 192 w 192"/>
                    <a:gd name="T9" fmla="*/ 504 h 504"/>
                    <a:gd name="T10" fmla="*/ 187 w 192"/>
                    <a:gd name="T11" fmla="*/ 360 h 504"/>
                    <a:gd name="T12" fmla="*/ 162 w 192"/>
                    <a:gd name="T13" fmla="*/ 208 h 504"/>
                    <a:gd name="T14" fmla="*/ 99 w 192"/>
                    <a:gd name="T15" fmla="*/ 59 h 504"/>
                    <a:gd name="T16" fmla="*/ 63 w 192"/>
                    <a:gd name="T17" fmla="*/ 0 h 504"/>
                    <a:gd name="T18" fmla="*/ 0 w 192"/>
                    <a:gd name="T19" fmla="*/ 27 h 504"/>
                    <a:gd name="T20" fmla="*/ 0 w 192"/>
                    <a:gd name="T21" fmla="*/ 27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71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297 w 390"/>
                    <a:gd name="T1" fmla="*/ 0 h 269"/>
                    <a:gd name="T2" fmla="*/ 257 w 390"/>
                    <a:gd name="T3" fmla="*/ 17 h 269"/>
                    <a:gd name="T4" fmla="*/ 253 w 390"/>
                    <a:gd name="T5" fmla="*/ 66 h 269"/>
                    <a:gd name="T6" fmla="*/ 0 w 390"/>
                    <a:gd name="T7" fmla="*/ 169 h 269"/>
                    <a:gd name="T8" fmla="*/ 0 w 390"/>
                    <a:gd name="T9" fmla="*/ 222 h 269"/>
                    <a:gd name="T10" fmla="*/ 284 w 390"/>
                    <a:gd name="T11" fmla="*/ 226 h 269"/>
                    <a:gd name="T12" fmla="*/ 320 w 390"/>
                    <a:gd name="T13" fmla="*/ 269 h 269"/>
                    <a:gd name="T14" fmla="*/ 390 w 390"/>
                    <a:gd name="T15" fmla="*/ 266 h 269"/>
                    <a:gd name="T16" fmla="*/ 383 w 390"/>
                    <a:gd name="T17" fmla="*/ 190 h 269"/>
                    <a:gd name="T18" fmla="*/ 116 w 390"/>
                    <a:gd name="T19" fmla="*/ 176 h 269"/>
                    <a:gd name="T20" fmla="*/ 333 w 390"/>
                    <a:gd name="T21" fmla="*/ 89 h 269"/>
                    <a:gd name="T22" fmla="*/ 297 w 390"/>
                    <a:gd name="T23" fmla="*/ 0 h 269"/>
                    <a:gd name="T24" fmla="*/ 297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72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131 h 424"/>
                    <a:gd name="T2" fmla="*/ 863 w 941"/>
                    <a:gd name="T3" fmla="*/ 0 h 424"/>
                    <a:gd name="T4" fmla="*/ 926 w 941"/>
                    <a:gd name="T5" fmla="*/ 78 h 424"/>
                    <a:gd name="T6" fmla="*/ 941 w 941"/>
                    <a:gd name="T7" fmla="*/ 181 h 424"/>
                    <a:gd name="T8" fmla="*/ 903 w 941"/>
                    <a:gd name="T9" fmla="*/ 282 h 424"/>
                    <a:gd name="T10" fmla="*/ 57 w 941"/>
                    <a:gd name="T11" fmla="*/ 424 h 424"/>
                    <a:gd name="T12" fmla="*/ 53 w 941"/>
                    <a:gd name="T13" fmla="*/ 384 h 424"/>
                    <a:gd name="T14" fmla="*/ 863 w 941"/>
                    <a:gd name="T15" fmla="*/ 242 h 424"/>
                    <a:gd name="T16" fmla="*/ 893 w 941"/>
                    <a:gd name="T17" fmla="*/ 145 h 424"/>
                    <a:gd name="T18" fmla="*/ 840 w 941"/>
                    <a:gd name="T19" fmla="*/ 57 h 424"/>
                    <a:gd name="T20" fmla="*/ 0 w 941"/>
                    <a:gd name="T21" fmla="*/ 185 h 424"/>
                    <a:gd name="T22" fmla="*/ 0 w 941"/>
                    <a:gd name="T23" fmla="*/ 131 h 424"/>
                    <a:gd name="T24" fmla="*/ 0 w 941"/>
                    <a:gd name="T25" fmla="*/ 131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73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126 h 173"/>
                    <a:gd name="T2" fmla="*/ 66 w 488"/>
                    <a:gd name="T3" fmla="*/ 173 h 173"/>
                    <a:gd name="T4" fmla="*/ 222 w 488"/>
                    <a:gd name="T5" fmla="*/ 166 h 173"/>
                    <a:gd name="T6" fmla="*/ 418 w 488"/>
                    <a:gd name="T7" fmla="*/ 116 h 173"/>
                    <a:gd name="T8" fmla="*/ 488 w 488"/>
                    <a:gd name="T9" fmla="*/ 42 h 173"/>
                    <a:gd name="T10" fmla="*/ 443 w 488"/>
                    <a:gd name="T11" fmla="*/ 2 h 173"/>
                    <a:gd name="T12" fmla="*/ 253 w 488"/>
                    <a:gd name="T13" fmla="*/ 0 h 173"/>
                    <a:gd name="T14" fmla="*/ 110 w 488"/>
                    <a:gd name="T15" fmla="*/ 12 h 173"/>
                    <a:gd name="T16" fmla="*/ 15 w 488"/>
                    <a:gd name="T17" fmla="*/ 76 h 173"/>
                    <a:gd name="T18" fmla="*/ 112 w 488"/>
                    <a:gd name="T19" fmla="*/ 95 h 173"/>
                    <a:gd name="T20" fmla="*/ 275 w 488"/>
                    <a:gd name="T21" fmla="*/ 53 h 173"/>
                    <a:gd name="T22" fmla="*/ 416 w 488"/>
                    <a:gd name="T23" fmla="*/ 53 h 173"/>
                    <a:gd name="T24" fmla="*/ 268 w 488"/>
                    <a:gd name="T25" fmla="*/ 110 h 173"/>
                    <a:gd name="T26" fmla="*/ 142 w 488"/>
                    <a:gd name="T27" fmla="*/ 126 h 173"/>
                    <a:gd name="T28" fmla="*/ 0 w 488"/>
                    <a:gd name="T29" fmla="*/ 126 h 173"/>
                    <a:gd name="T30" fmla="*/ 0 w 488"/>
                    <a:gd name="T31" fmla="*/ 126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50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123 w 245"/>
                  <a:gd name="T1" fmla="*/ 9 h 806"/>
                  <a:gd name="T2" fmla="*/ 131 w 245"/>
                  <a:gd name="T3" fmla="*/ 342 h 806"/>
                  <a:gd name="T4" fmla="*/ 0 w 245"/>
                  <a:gd name="T5" fmla="*/ 806 h 806"/>
                  <a:gd name="T6" fmla="*/ 79 w 245"/>
                  <a:gd name="T7" fmla="*/ 789 h 806"/>
                  <a:gd name="T8" fmla="*/ 218 w 245"/>
                  <a:gd name="T9" fmla="*/ 376 h 806"/>
                  <a:gd name="T10" fmla="*/ 245 w 245"/>
                  <a:gd name="T11" fmla="*/ 0 h 806"/>
                  <a:gd name="T12" fmla="*/ 123 w 245"/>
                  <a:gd name="T13" fmla="*/ 9 h 806"/>
                  <a:gd name="T14" fmla="*/ 123 w 245"/>
                  <a:gd name="T15" fmla="*/ 9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298 w 604"/>
                    <a:gd name="T3" fmla="*/ 184 h 349"/>
                    <a:gd name="T4" fmla="*/ 500 w 604"/>
                    <a:gd name="T5" fmla="*/ 349 h 349"/>
                    <a:gd name="T6" fmla="*/ 604 w 604"/>
                    <a:gd name="T7" fmla="*/ 140 h 349"/>
                    <a:gd name="T8" fmla="*/ 359 w 604"/>
                    <a:gd name="T9" fmla="*/ 9 h 349"/>
                    <a:gd name="T10" fmla="*/ 464 w 604"/>
                    <a:gd name="T11" fmla="*/ 184 h 349"/>
                    <a:gd name="T12" fmla="*/ 131 w 604"/>
                    <a:gd name="T13" fmla="*/ 17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42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1" y="329"/>
                  <a:ext cx="269" cy="438"/>
                </a:xfrm>
                <a:custGeom>
                  <a:avLst/>
                  <a:gdLst>
                    <a:gd name="T0" fmla="*/ 741 w 1064"/>
                    <a:gd name="T1" fmla="*/ 129 h 1230"/>
                    <a:gd name="T2" fmla="*/ 485 w 1064"/>
                    <a:gd name="T3" fmla="*/ 352 h 1230"/>
                    <a:gd name="T4" fmla="*/ 163 w 1064"/>
                    <a:gd name="T5" fmla="*/ 762 h 1230"/>
                    <a:gd name="T6" fmla="*/ 0 w 1064"/>
                    <a:gd name="T7" fmla="*/ 1101 h 1230"/>
                    <a:gd name="T8" fmla="*/ 59 w 1064"/>
                    <a:gd name="T9" fmla="*/ 1230 h 1230"/>
                    <a:gd name="T10" fmla="*/ 262 w 1064"/>
                    <a:gd name="T11" fmla="*/ 1201 h 1230"/>
                    <a:gd name="T12" fmla="*/ 578 w 1064"/>
                    <a:gd name="T13" fmla="*/ 914 h 1230"/>
                    <a:gd name="T14" fmla="*/ 876 w 1064"/>
                    <a:gd name="T15" fmla="*/ 534 h 1230"/>
                    <a:gd name="T16" fmla="*/ 1034 w 1064"/>
                    <a:gd name="T17" fmla="*/ 270 h 1230"/>
                    <a:gd name="T18" fmla="*/ 1064 w 1064"/>
                    <a:gd name="T19" fmla="*/ 84 h 1230"/>
                    <a:gd name="T20" fmla="*/ 977 w 1064"/>
                    <a:gd name="T21" fmla="*/ 0 h 1230"/>
                    <a:gd name="T22" fmla="*/ 836 w 1064"/>
                    <a:gd name="T23" fmla="*/ 65 h 1230"/>
                    <a:gd name="T24" fmla="*/ 969 w 1064"/>
                    <a:gd name="T25" fmla="*/ 107 h 1230"/>
                    <a:gd name="T26" fmla="*/ 876 w 1064"/>
                    <a:gd name="T27" fmla="*/ 352 h 1230"/>
                    <a:gd name="T28" fmla="*/ 690 w 1064"/>
                    <a:gd name="T29" fmla="*/ 656 h 1230"/>
                    <a:gd name="T30" fmla="*/ 350 w 1064"/>
                    <a:gd name="T31" fmla="*/ 1008 h 1230"/>
                    <a:gd name="T32" fmla="*/ 116 w 1064"/>
                    <a:gd name="T33" fmla="*/ 1114 h 1230"/>
                    <a:gd name="T34" fmla="*/ 135 w 1064"/>
                    <a:gd name="T35" fmla="*/ 943 h 1230"/>
                    <a:gd name="T36" fmla="*/ 437 w 1064"/>
                    <a:gd name="T37" fmla="*/ 504 h 1230"/>
                    <a:gd name="T38" fmla="*/ 831 w 1064"/>
                    <a:gd name="T39" fmla="*/ 118 h 1230"/>
                    <a:gd name="T40" fmla="*/ 741 w 1064"/>
                    <a:gd name="T41" fmla="*/ 129 h 1230"/>
                    <a:gd name="T42" fmla="*/ 741 w 1064"/>
                    <a:gd name="T43" fmla="*/ 129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43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1" y="179"/>
                  <a:ext cx="505" cy="898"/>
                </a:xfrm>
                <a:custGeom>
                  <a:avLst/>
                  <a:gdLst>
                    <a:gd name="T0" fmla="*/ 1941 w 2002"/>
                    <a:gd name="T1" fmla="*/ 0 h 2521"/>
                    <a:gd name="T2" fmla="*/ 0 w 2002"/>
                    <a:gd name="T3" fmla="*/ 2521 h 2521"/>
                    <a:gd name="T4" fmla="*/ 192 w 2002"/>
                    <a:gd name="T5" fmla="*/ 2450 h 2521"/>
                    <a:gd name="T6" fmla="*/ 2002 w 2002"/>
                    <a:gd name="T7" fmla="*/ 61 h 2521"/>
                    <a:gd name="T8" fmla="*/ 1941 w 2002"/>
                    <a:gd name="T9" fmla="*/ 0 h 2521"/>
                    <a:gd name="T10" fmla="*/ 1941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44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95 w 3007"/>
                    <a:gd name="T1" fmla="*/ 2844 h 3771"/>
                    <a:gd name="T2" fmla="*/ 394 w 3007"/>
                    <a:gd name="T3" fmla="*/ 2834 h 3771"/>
                    <a:gd name="T4" fmla="*/ 821 w 3007"/>
                    <a:gd name="T5" fmla="*/ 3009 h 3771"/>
                    <a:gd name="T6" fmla="*/ 681 w 3007"/>
                    <a:gd name="T7" fmla="*/ 2817 h 3771"/>
                    <a:gd name="T8" fmla="*/ 367 w 3007"/>
                    <a:gd name="T9" fmla="*/ 2703 h 3771"/>
                    <a:gd name="T10" fmla="*/ 637 w 3007"/>
                    <a:gd name="T11" fmla="*/ 2720 h 3771"/>
                    <a:gd name="T12" fmla="*/ 979 w 3007"/>
                    <a:gd name="T13" fmla="*/ 2870 h 3771"/>
                    <a:gd name="T14" fmla="*/ 2859 w 3007"/>
                    <a:gd name="T15" fmla="*/ 420 h 3771"/>
                    <a:gd name="T16" fmla="*/ 2578 w 3007"/>
                    <a:gd name="T17" fmla="*/ 148 h 3771"/>
                    <a:gd name="T18" fmla="*/ 2308 w 3007"/>
                    <a:gd name="T19" fmla="*/ 0 h 3771"/>
                    <a:gd name="T20" fmla="*/ 2692 w 3007"/>
                    <a:gd name="T21" fmla="*/ 78 h 3771"/>
                    <a:gd name="T22" fmla="*/ 3007 w 3007"/>
                    <a:gd name="T23" fmla="*/ 428 h 3771"/>
                    <a:gd name="T24" fmla="*/ 831 w 3007"/>
                    <a:gd name="T25" fmla="*/ 3273 h 3771"/>
                    <a:gd name="T26" fmla="*/ 481 w 3007"/>
                    <a:gd name="T27" fmla="*/ 3412 h 3771"/>
                    <a:gd name="T28" fmla="*/ 105 w 3007"/>
                    <a:gd name="T29" fmla="*/ 3771 h 3771"/>
                    <a:gd name="T30" fmla="*/ 0 w 3007"/>
                    <a:gd name="T31" fmla="*/ 3667 h 3771"/>
                    <a:gd name="T32" fmla="*/ 131 w 3007"/>
                    <a:gd name="T33" fmla="*/ 3631 h 3771"/>
                    <a:gd name="T34" fmla="*/ 376 w 3007"/>
                    <a:gd name="T35" fmla="*/ 3385 h 3771"/>
                    <a:gd name="T36" fmla="*/ 165 w 3007"/>
                    <a:gd name="T37" fmla="*/ 3273 h 3771"/>
                    <a:gd name="T38" fmla="*/ 165 w 3007"/>
                    <a:gd name="T39" fmla="*/ 3176 h 3771"/>
                    <a:gd name="T40" fmla="*/ 411 w 3007"/>
                    <a:gd name="T41" fmla="*/ 3298 h 3771"/>
                    <a:gd name="T42" fmla="*/ 411 w 3007"/>
                    <a:gd name="T43" fmla="*/ 3186 h 3771"/>
                    <a:gd name="T44" fmla="*/ 603 w 3007"/>
                    <a:gd name="T45" fmla="*/ 3220 h 3771"/>
                    <a:gd name="T46" fmla="*/ 428 w 3007"/>
                    <a:gd name="T47" fmla="*/ 3079 h 3771"/>
                    <a:gd name="T48" fmla="*/ 629 w 3007"/>
                    <a:gd name="T49" fmla="*/ 3062 h 3771"/>
                    <a:gd name="T50" fmla="*/ 95 w 3007"/>
                    <a:gd name="T51" fmla="*/ 2844 h 3771"/>
                    <a:gd name="T52" fmla="*/ 95 w 3007"/>
                    <a:gd name="T53" fmla="*/ 284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45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0" y="894"/>
                  <a:ext cx="169" cy="122"/>
                </a:xfrm>
                <a:custGeom>
                  <a:avLst/>
                  <a:gdLst>
                    <a:gd name="T0" fmla="*/ 0 w 673"/>
                    <a:gd name="T1" fmla="*/ 80 h 342"/>
                    <a:gd name="T2" fmla="*/ 255 w 673"/>
                    <a:gd name="T3" fmla="*/ 106 h 342"/>
                    <a:gd name="T4" fmla="*/ 639 w 673"/>
                    <a:gd name="T5" fmla="*/ 342 h 342"/>
                    <a:gd name="T6" fmla="*/ 673 w 673"/>
                    <a:gd name="T7" fmla="*/ 289 h 342"/>
                    <a:gd name="T8" fmla="*/ 447 w 673"/>
                    <a:gd name="T9" fmla="*/ 114 h 342"/>
                    <a:gd name="T10" fmla="*/ 26 w 673"/>
                    <a:gd name="T11" fmla="*/ 0 h 342"/>
                    <a:gd name="T12" fmla="*/ 0 w 673"/>
                    <a:gd name="T13" fmla="*/ 80 h 342"/>
                    <a:gd name="T14" fmla="*/ 0 w 673"/>
                    <a:gd name="T15" fmla="*/ 80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46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3"/>
                  <a:ext cx="181" cy="144"/>
                </a:xfrm>
                <a:custGeom>
                  <a:avLst/>
                  <a:gdLst>
                    <a:gd name="T0" fmla="*/ 0 w 716"/>
                    <a:gd name="T1" fmla="*/ 78 h 403"/>
                    <a:gd name="T2" fmla="*/ 340 w 716"/>
                    <a:gd name="T3" fmla="*/ 148 h 403"/>
                    <a:gd name="T4" fmla="*/ 638 w 716"/>
                    <a:gd name="T5" fmla="*/ 403 h 403"/>
                    <a:gd name="T6" fmla="*/ 716 w 716"/>
                    <a:gd name="T7" fmla="*/ 296 h 403"/>
                    <a:gd name="T8" fmla="*/ 420 w 716"/>
                    <a:gd name="T9" fmla="*/ 114 h 403"/>
                    <a:gd name="T10" fmla="*/ 70 w 716"/>
                    <a:gd name="T11" fmla="*/ 0 h 403"/>
                    <a:gd name="T12" fmla="*/ 0 w 716"/>
                    <a:gd name="T13" fmla="*/ 78 h 403"/>
                    <a:gd name="T14" fmla="*/ 0 w 716"/>
                    <a:gd name="T15" fmla="*/ 7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47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78 h 411"/>
                    <a:gd name="T2" fmla="*/ 316 w 717"/>
                    <a:gd name="T3" fmla="*/ 139 h 411"/>
                    <a:gd name="T4" fmla="*/ 649 w 717"/>
                    <a:gd name="T5" fmla="*/ 411 h 411"/>
                    <a:gd name="T6" fmla="*/ 717 w 717"/>
                    <a:gd name="T7" fmla="*/ 314 h 411"/>
                    <a:gd name="T8" fmla="*/ 394 w 717"/>
                    <a:gd name="T9" fmla="*/ 87 h 411"/>
                    <a:gd name="T10" fmla="*/ 54 w 717"/>
                    <a:gd name="T11" fmla="*/ 0 h 411"/>
                    <a:gd name="T12" fmla="*/ 0 w 717"/>
                    <a:gd name="T13" fmla="*/ 78 h 411"/>
                    <a:gd name="T14" fmla="*/ 0 w 717"/>
                    <a:gd name="T15" fmla="*/ 7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1048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0" y="139"/>
                  <a:ext cx="179" cy="138"/>
                </a:xfrm>
                <a:custGeom>
                  <a:avLst/>
                  <a:gdLst>
                    <a:gd name="T0" fmla="*/ 0 w 709"/>
                    <a:gd name="T1" fmla="*/ 88 h 386"/>
                    <a:gd name="T2" fmla="*/ 272 w 709"/>
                    <a:gd name="T3" fmla="*/ 131 h 386"/>
                    <a:gd name="T4" fmla="*/ 665 w 709"/>
                    <a:gd name="T5" fmla="*/ 386 h 386"/>
                    <a:gd name="T6" fmla="*/ 709 w 709"/>
                    <a:gd name="T7" fmla="*/ 308 h 386"/>
                    <a:gd name="T8" fmla="*/ 306 w 709"/>
                    <a:gd name="T9" fmla="*/ 53 h 386"/>
                    <a:gd name="T10" fmla="*/ 43 w 709"/>
                    <a:gd name="T11" fmla="*/ 0 h 386"/>
                    <a:gd name="T12" fmla="*/ 0 w 709"/>
                    <a:gd name="T13" fmla="*/ 88 h 386"/>
                    <a:gd name="T14" fmla="*/ 0 w 709"/>
                    <a:gd name="T15" fmla="*/ 88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</p:grpSp>
        <p:sp>
          <p:nvSpPr>
            <p:cNvPr id="103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7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  <p:sldLayoutId id="2147484178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F715FBFB-7E00-4132-8CAE-656484512D04}" type="datetime1">
              <a:rPr lang="ru-RU" smtClean="0"/>
              <a:t>29.10.2023</a:t>
            </a:fld>
            <a:endParaRPr lang="ru-RU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6A4DDA6E-D749-408A-B676-C1677394770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58" r:id="rId1"/>
    <p:sldLayoutId id="2147484179" r:id="rId2"/>
    <p:sldLayoutId id="2147484180" r:id="rId3"/>
    <p:sldLayoutId id="2147484181" r:id="rId4"/>
    <p:sldLayoutId id="2147484182" r:id="rId5"/>
    <p:sldLayoutId id="2147484183" r:id="rId6"/>
    <p:sldLayoutId id="2147484184" r:id="rId7"/>
    <p:sldLayoutId id="2147484185" r:id="rId8"/>
    <p:sldLayoutId id="2147484186" r:id="rId9"/>
    <p:sldLayoutId id="2147484187" r:id="rId10"/>
    <p:sldLayoutId id="2147484188" r:id="rId11"/>
    <p:sldLayoutId id="2147484189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98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Зразок заголовка</a:t>
            </a:r>
          </a:p>
        </p:txBody>
      </p:sp>
      <p:sp>
        <p:nvSpPr>
          <p:cNvPr id="798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Зразок тексту</a:t>
            </a:r>
          </a:p>
          <a:p>
            <a:pPr lvl="1"/>
            <a:r>
              <a:rPr lang="ru-RU"/>
              <a:t>Другий рівень</a:t>
            </a:r>
          </a:p>
          <a:p>
            <a:pPr lvl="2"/>
            <a:r>
              <a:rPr lang="ru-RU"/>
              <a:t>Третій рівень</a:t>
            </a:r>
          </a:p>
          <a:p>
            <a:pPr lvl="3"/>
            <a:r>
              <a:rPr lang="ru-RU"/>
              <a:t>Четвертий рівень</a:t>
            </a:r>
          </a:p>
          <a:p>
            <a:pPr lvl="4"/>
            <a:r>
              <a:rPr lang="ru-RU"/>
              <a:t>П'ятий рівень</a:t>
            </a:r>
          </a:p>
        </p:txBody>
      </p:sp>
      <p:sp>
        <p:nvSpPr>
          <p:cNvPr id="798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34B1C363-F4B1-4FA5-9D96-4EA233BCAF55}" type="datetime1">
              <a:rPr lang="ru-RU" smtClean="0"/>
              <a:t>29.10.2023</a:t>
            </a:fld>
            <a:endParaRPr lang="ru-RU"/>
          </a:p>
        </p:txBody>
      </p:sp>
      <p:sp>
        <p:nvSpPr>
          <p:cNvPr id="798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98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F69CC382-7CEB-46BB-8390-F3C8D8CFA51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  <p:sldLayoutId id="2147484200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1" grpId="0"/>
      <p:bldP spid="79882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+mn-lt"/>
            </a:endParaRP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4105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4106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35174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5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6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7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8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9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0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1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2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3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4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</p:grpSp>
        <p:grpSp>
          <p:nvGrpSpPr>
            <p:cNvPr id="4107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35186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7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8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9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0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1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2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3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4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5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6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7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151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152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35200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1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2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156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  <p:grpSp>
          <p:nvGrpSpPr>
            <p:cNvPr id="4108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35205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6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7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8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9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0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1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4129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35213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4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5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6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7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8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9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20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21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</p:grpSp>
        <p:grpSp>
          <p:nvGrpSpPr>
            <p:cNvPr id="4109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4110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111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112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113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114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115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116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grpSp>
            <p:nvGrpSpPr>
              <p:cNvPr id="4117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4118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4119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4120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4121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</p:grpSp>
      </p:grpSp>
      <p:sp>
        <p:nvSpPr>
          <p:cNvPr id="135235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35236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35237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B7674B01-3CED-4EB2-8E9B-D5AAD91EAE1E}" type="datetime1">
              <a:rPr lang="ru-RU" smtClean="0"/>
              <a:t>29.10.2023</a:t>
            </a:fld>
            <a:endParaRPr lang="ru-RU"/>
          </a:p>
        </p:txBody>
      </p:sp>
      <p:sp>
        <p:nvSpPr>
          <p:cNvPr id="135238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135239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1539BD0A-8DD0-401F-9C7A-62691AB9DE3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60" r:id="rId1"/>
    <p:sldLayoutId id="2147484201" r:id="rId2"/>
    <p:sldLayoutId id="2147484202" r:id="rId3"/>
    <p:sldLayoutId id="2147484203" r:id="rId4"/>
    <p:sldLayoutId id="2147484204" r:id="rId5"/>
    <p:sldLayoutId id="2147484205" r:id="rId6"/>
    <p:sldLayoutId id="2147484206" r:id="rId7"/>
    <p:sldLayoutId id="2147484207" r:id="rId8"/>
    <p:sldLayoutId id="2147484208" r:id="rId9"/>
    <p:sldLayoutId id="2147484209" r:id="rId10"/>
    <p:sldLayoutId id="2147484210" r:id="rId11"/>
    <p:sldLayoutId id="2147484211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52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235" grpId="0"/>
      <p:bldP spid="135236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903 w 2903"/>
              <a:gd name="T1" fmla="*/ 433 h 3686"/>
              <a:gd name="T2" fmla="*/ 2565 w 2903"/>
              <a:gd name="T3" fmla="*/ 80 h 3686"/>
              <a:gd name="T4" fmla="*/ 2241 w 2903"/>
              <a:gd name="T5" fmla="*/ 0 h 3686"/>
              <a:gd name="T6" fmla="*/ 110 w 2903"/>
              <a:gd name="T7" fmla="*/ 2811 h 3686"/>
              <a:gd name="T8" fmla="*/ 110 w 2903"/>
              <a:gd name="T9" fmla="*/ 3228 h 3686"/>
              <a:gd name="T10" fmla="*/ 0 w 2903"/>
              <a:gd name="T11" fmla="*/ 3631 h 3686"/>
              <a:gd name="T12" fmla="*/ 72 w 2903"/>
              <a:gd name="T13" fmla="*/ 3686 h 3686"/>
              <a:gd name="T14" fmla="*/ 441 w 2903"/>
              <a:gd name="T15" fmla="*/ 3355 h 3686"/>
              <a:gd name="T16" fmla="*/ 740 w 2903"/>
              <a:gd name="T17" fmla="*/ 3228 h 3686"/>
              <a:gd name="T18" fmla="*/ 2903 w 2903"/>
              <a:gd name="T19" fmla="*/ 433 h 3686"/>
              <a:gd name="T20" fmla="*/ 2903 w 2903"/>
              <a:gd name="T21" fmla="*/ 433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Зразок заголовка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Зразок тексту</a:t>
            </a:r>
          </a:p>
          <a:p>
            <a:pPr lvl="1"/>
            <a:r>
              <a:rPr lang="ru-RU"/>
              <a:t>Другий рівень</a:t>
            </a:r>
          </a:p>
          <a:p>
            <a:pPr lvl="2"/>
            <a:r>
              <a:rPr lang="ru-RU"/>
              <a:t>Третій рівень</a:t>
            </a:r>
          </a:p>
          <a:p>
            <a:pPr lvl="3"/>
            <a:r>
              <a:rPr lang="ru-RU"/>
              <a:t>Четвертий рівень</a:t>
            </a:r>
          </a:p>
          <a:p>
            <a:pPr lvl="4"/>
            <a:r>
              <a:rPr lang="ru-RU"/>
              <a:t>П'ятий рівень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021C02C6-28CC-41BA-B896-DFA3675CAC85}" type="datetime1">
              <a:rPr lang="ru-RU" smtClean="0"/>
              <a:t>29.10.2023</a:t>
            </a:fld>
            <a:endParaRPr lang="uk-UA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4C19CA83-FEA1-4864-B27A-12220FF42845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  <p:sp>
        <p:nvSpPr>
          <p:cNvPr id="5128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293 w 2911"/>
              <a:gd name="T1" fmla="*/ 0 h 3703"/>
              <a:gd name="T2" fmla="*/ 130 w 2911"/>
              <a:gd name="T3" fmla="*/ 2835 h 3703"/>
              <a:gd name="T4" fmla="*/ 131 w 2911"/>
              <a:gd name="T5" fmla="*/ 3201 h 3703"/>
              <a:gd name="T6" fmla="*/ 0 w 2911"/>
              <a:gd name="T7" fmla="*/ 3633 h 3703"/>
              <a:gd name="T8" fmla="*/ 50 w 2911"/>
              <a:gd name="T9" fmla="*/ 3703 h 3703"/>
              <a:gd name="T10" fmla="*/ 422 w 2911"/>
              <a:gd name="T11" fmla="*/ 3352 h 3703"/>
              <a:gd name="T12" fmla="*/ 763 w 2911"/>
              <a:gd name="T13" fmla="*/ 3220 h 3703"/>
              <a:gd name="T14" fmla="*/ 2911 w 2911"/>
              <a:gd name="T15" fmla="*/ 428 h 3703"/>
              <a:gd name="T16" fmla="*/ 2589 w 2911"/>
              <a:gd name="T17" fmla="*/ 96 h 3703"/>
              <a:gd name="T18" fmla="*/ 2293 w 2911"/>
              <a:gd name="T19" fmla="*/ 0 h 3703"/>
              <a:gd name="T20" fmla="*/ 2293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5129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485 h 2777"/>
              <a:gd name="T2" fmla="*/ 432 w 2561"/>
              <a:gd name="T3" fmla="*/ 2553 h 2777"/>
              <a:gd name="T4" fmla="*/ 736 w 2561"/>
              <a:gd name="T5" fmla="*/ 2777 h 2777"/>
              <a:gd name="T6" fmla="*/ 2561 w 2561"/>
              <a:gd name="T7" fmla="*/ 399 h 2777"/>
              <a:gd name="T8" fmla="*/ 2118 w 2561"/>
              <a:gd name="T9" fmla="*/ 82 h 2777"/>
              <a:gd name="T10" fmla="*/ 1898 w 2561"/>
              <a:gd name="T11" fmla="*/ 0 h 2777"/>
              <a:gd name="T12" fmla="*/ 0 w 2561"/>
              <a:gd name="T13" fmla="*/ 2485 h 2777"/>
              <a:gd name="T14" fmla="*/ 0 w 2561"/>
              <a:gd name="T15" fmla="*/ 2485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grpSp>
        <p:nvGrpSpPr>
          <p:cNvPr id="5130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514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1587 w 2177"/>
                <a:gd name="T1" fmla="*/ 1260 h 1298"/>
                <a:gd name="T2" fmla="*/ 1420 w 2177"/>
                <a:gd name="T3" fmla="*/ 1106 h 1298"/>
                <a:gd name="T4" fmla="*/ 1331 w 2177"/>
                <a:gd name="T5" fmla="*/ 477 h 1298"/>
                <a:gd name="T6" fmla="*/ 2139 w 2177"/>
                <a:gd name="T7" fmla="*/ 330 h 1298"/>
                <a:gd name="T8" fmla="*/ 2177 w 2177"/>
                <a:gd name="T9" fmla="*/ 203 h 1298"/>
                <a:gd name="T10" fmla="*/ 2099 w 2177"/>
                <a:gd name="T11" fmla="*/ 100 h 1298"/>
                <a:gd name="T12" fmla="*/ 1276 w 2177"/>
                <a:gd name="T13" fmla="*/ 211 h 1298"/>
                <a:gd name="T14" fmla="*/ 1219 w 2177"/>
                <a:gd name="T15" fmla="*/ 32 h 1298"/>
                <a:gd name="T16" fmla="*/ 1085 w 2177"/>
                <a:gd name="T17" fmla="*/ 0 h 1298"/>
                <a:gd name="T18" fmla="*/ 958 w 2177"/>
                <a:gd name="T19" fmla="*/ 28 h 1298"/>
                <a:gd name="T20" fmla="*/ 888 w 2177"/>
                <a:gd name="T21" fmla="*/ 106 h 1298"/>
                <a:gd name="T22" fmla="*/ 937 w 2177"/>
                <a:gd name="T23" fmla="*/ 285 h 1298"/>
                <a:gd name="T24" fmla="*/ 660 w 2177"/>
                <a:gd name="T25" fmla="*/ 441 h 1298"/>
                <a:gd name="T26" fmla="*/ 983 w 2177"/>
                <a:gd name="T27" fmla="*/ 473 h 1298"/>
                <a:gd name="T28" fmla="*/ 1112 w 2177"/>
                <a:gd name="T29" fmla="*/ 889 h 1298"/>
                <a:gd name="T30" fmla="*/ 141 w 2177"/>
                <a:gd name="T31" fmla="*/ 469 h 1298"/>
                <a:gd name="T32" fmla="*/ 46 w 2177"/>
                <a:gd name="T33" fmla="*/ 509 h 1298"/>
                <a:gd name="T34" fmla="*/ 0 w 2177"/>
                <a:gd name="T35" fmla="*/ 636 h 1298"/>
                <a:gd name="T36" fmla="*/ 55 w 2177"/>
                <a:gd name="T37" fmla="*/ 779 h 1298"/>
                <a:gd name="T38" fmla="*/ 1139 w 2177"/>
                <a:gd name="T39" fmla="*/ 1288 h 1298"/>
                <a:gd name="T40" fmla="*/ 1378 w 2177"/>
                <a:gd name="T41" fmla="*/ 1256 h 1298"/>
                <a:gd name="T42" fmla="*/ 1570 w 2177"/>
                <a:gd name="T43" fmla="*/ 1298 h 1298"/>
                <a:gd name="T44" fmla="*/ 1587 w 2177"/>
                <a:gd name="T45" fmla="*/ 1260 h 1298"/>
                <a:gd name="T46" fmla="*/ 1587 w 2177"/>
                <a:gd name="T47" fmla="*/ 126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514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7 h 258"/>
                <a:gd name="T2" fmla="*/ 120 w 143"/>
                <a:gd name="T3" fmla="*/ 0 h 258"/>
                <a:gd name="T4" fmla="*/ 143 w 143"/>
                <a:gd name="T5" fmla="*/ 233 h 258"/>
                <a:gd name="T6" fmla="*/ 8 w 143"/>
                <a:gd name="T7" fmla="*/ 258 h 258"/>
                <a:gd name="T8" fmla="*/ 0 w 143"/>
                <a:gd name="T9" fmla="*/ 7 h 258"/>
                <a:gd name="T10" fmla="*/ 0 w 143"/>
                <a:gd name="T11" fmla="*/ 7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514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515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515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28 h 241"/>
                <a:gd name="T2" fmla="*/ 160 w 272"/>
                <a:gd name="T3" fmla="*/ 0 h 241"/>
                <a:gd name="T4" fmla="*/ 251 w 272"/>
                <a:gd name="T5" fmla="*/ 36 h 241"/>
                <a:gd name="T6" fmla="*/ 272 w 272"/>
                <a:gd name="T7" fmla="*/ 139 h 241"/>
                <a:gd name="T8" fmla="*/ 164 w 272"/>
                <a:gd name="T9" fmla="*/ 146 h 241"/>
                <a:gd name="T10" fmla="*/ 32 w 272"/>
                <a:gd name="T11" fmla="*/ 241 h 241"/>
                <a:gd name="T12" fmla="*/ 0 w 272"/>
                <a:gd name="T13" fmla="*/ 28 h 241"/>
                <a:gd name="T14" fmla="*/ 0 w 272"/>
                <a:gd name="T15" fmla="*/ 28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515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52 w 152"/>
                <a:gd name="T1" fmla="*/ 4 h 224"/>
                <a:gd name="T2" fmla="*/ 152 w 152"/>
                <a:gd name="T3" fmla="*/ 224 h 224"/>
                <a:gd name="T4" fmla="*/ 0 w 152"/>
                <a:gd name="T5" fmla="*/ 8 h 224"/>
                <a:gd name="T6" fmla="*/ 72 w 152"/>
                <a:gd name="T7" fmla="*/ 0 h 224"/>
                <a:gd name="T8" fmla="*/ 152 w 152"/>
                <a:gd name="T9" fmla="*/ 4 h 224"/>
                <a:gd name="T10" fmla="*/ 152 w 152"/>
                <a:gd name="T11" fmla="*/ 4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515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80 h 764"/>
                <a:gd name="T2" fmla="*/ 87 w 386"/>
                <a:gd name="T3" fmla="*/ 0 h 764"/>
                <a:gd name="T4" fmla="*/ 232 w 386"/>
                <a:gd name="T5" fmla="*/ 6 h 764"/>
                <a:gd name="T6" fmla="*/ 386 w 386"/>
                <a:gd name="T7" fmla="*/ 764 h 764"/>
                <a:gd name="T8" fmla="*/ 279 w 386"/>
                <a:gd name="T9" fmla="*/ 720 h 764"/>
                <a:gd name="T10" fmla="*/ 152 w 386"/>
                <a:gd name="T11" fmla="*/ 677 h 764"/>
                <a:gd name="T12" fmla="*/ 0 w 386"/>
                <a:gd name="T13" fmla="*/ 80 h 764"/>
                <a:gd name="T14" fmla="*/ 0 w 386"/>
                <a:gd name="T15" fmla="*/ 8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515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692 w 728"/>
                <a:gd name="T1" fmla="*/ 0 h 348"/>
                <a:gd name="T2" fmla="*/ 0 w 728"/>
                <a:gd name="T3" fmla="*/ 106 h 348"/>
                <a:gd name="T4" fmla="*/ 28 w 728"/>
                <a:gd name="T5" fmla="*/ 348 h 348"/>
                <a:gd name="T6" fmla="*/ 715 w 728"/>
                <a:gd name="T7" fmla="*/ 237 h 348"/>
                <a:gd name="T8" fmla="*/ 728 w 728"/>
                <a:gd name="T9" fmla="*/ 43 h 348"/>
                <a:gd name="T10" fmla="*/ 692 w 728"/>
                <a:gd name="T11" fmla="*/ 0 h 348"/>
                <a:gd name="T12" fmla="*/ 692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515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272 w 312"/>
                <a:gd name="T1" fmla="*/ 0 h 135"/>
                <a:gd name="T2" fmla="*/ 0 w 312"/>
                <a:gd name="T3" fmla="*/ 78 h 135"/>
                <a:gd name="T4" fmla="*/ 312 w 312"/>
                <a:gd name="T5" fmla="*/ 135 h 135"/>
                <a:gd name="T6" fmla="*/ 272 w 312"/>
                <a:gd name="T7" fmla="*/ 0 h 135"/>
                <a:gd name="T8" fmla="*/ 272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515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515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5170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107 h 175"/>
                    <a:gd name="T2" fmla="*/ 114 w 313"/>
                    <a:gd name="T3" fmla="*/ 10 h 175"/>
                    <a:gd name="T4" fmla="*/ 213 w 313"/>
                    <a:gd name="T5" fmla="*/ 0 h 175"/>
                    <a:gd name="T6" fmla="*/ 292 w 313"/>
                    <a:gd name="T7" fmla="*/ 27 h 175"/>
                    <a:gd name="T8" fmla="*/ 313 w 313"/>
                    <a:gd name="T9" fmla="*/ 91 h 175"/>
                    <a:gd name="T10" fmla="*/ 167 w 313"/>
                    <a:gd name="T11" fmla="*/ 67 h 175"/>
                    <a:gd name="T12" fmla="*/ 74 w 313"/>
                    <a:gd name="T13" fmla="*/ 101 h 175"/>
                    <a:gd name="T14" fmla="*/ 13 w 313"/>
                    <a:gd name="T15" fmla="*/ 175 h 175"/>
                    <a:gd name="T16" fmla="*/ 0 w 313"/>
                    <a:gd name="T17" fmla="*/ 107 h 175"/>
                    <a:gd name="T18" fmla="*/ 0 w 313"/>
                    <a:gd name="T19" fmla="*/ 107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71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40 h 266"/>
                    <a:gd name="T2" fmla="*/ 160 w 230"/>
                    <a:gd name="T3" fmla="*/ 266 h 266"/>
                    <a:gd name="T4" fmla="*/ 230 w 230"/>
                    <a:gd name="T5" fmla="*/ 251 h 266"/>
                    <a:gd name="T6" fmla="*/ 223 w 230"/>
                    <a:gd name="T7" fmla="*/ 17 h 266"/>
                    <a:gd name="T8" fmla="*/ 166 w 230"/>
                    <a:gd name="T9" fmla="*/ 0 h 266"/>
                    <a:gd name="T10" fmla="*/ 179 w 230"/>
                    <a:gd name="T11" fmla="*/ 197 h 266"/>
                    <a:gd name="T12" fmla="*/ 71 w 230"/>
                    <a:gd name="T13" fmla="*/ 4 h 266"/>
                    <a:gd name="T14" fmla="*/ 0 w 230"/>
                    <a:gd name="T15" fmla="*/ 40 h 266"/>
                    <a:gd name="T16" fmla="*/ 0 w 230"/>
                    <a:gd name="T17" fmla="*/ 4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72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9 h 234"/>
                    <a:gd name="T2" fmla="*/ 36 w 87"/>
                    <a:gd name="T3" fmla="*/ 93 h 234"/>
                    <a:gd name="T4" fmla="*/ 44 w 87"/>
                    <a:gd name="T5" fmla="*/ 154 h 234"/>
                    <a:gd name="T6" fmla="*/ 27 w 87"/>
                    <a:gd name="T7" fmla="*/ 234 h 234"/>
                    <a:gd name="T8" fmla="*/ 80 w 87"/>
                    <a:gd name="T9" fmla="*/ 220 h 234"/>
                    <a:gd name="T10" fmla="*/ 87 w 87"/>
                    <a:gd name="T11" fmla="*/ 116 h 234"/>
                    <a:gd name="T12" fmla="*/ 46 w 87"/>
                    <a:gd name="T13" fmla="*/ 0 h 234"/>
                    <a:gd name="T14" fmla="*/ 0 w 87"/>
                    <a:gd name="T15" fmla="*/ 19 h 234"/>
                    <a:gd name="T16" fmla="*/ 0 w 87"/>
                    <a:gd name="T17" fmla="*/ 19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  <p:sp>
            <p:nvSpPr>
              <p:cNvPr id="5158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159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160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24 w 213"/>
                  <a:gd name="T1" fmla="*/ 0 h 478"/>
                  <a:gd name="T2" fmla="*/ 91 w 213"/>
                  <a:gd name="T3" fmla="*/ 25 h 478"/>
                  <a:gd name="T4" fmla="*/ 80 w 213"/>
                  <a:gd name="T5" fmla="*/ 192 h 478"/>
                  <a:gd name="T6" fmla="*/ 106 w 213"/>
                  <a:gd name="T7" fmla="*/ 327 h 478"/>
                  <a:gd name="T8" fmla="*/ 213 w 213"/>
                  <a:gd name="T9" fmla="*/ 451 h 478"/>
                  <a:gd name="T10" fmla="*/ 97 w 213"/>
                  <a:gd name="T11" fmla="*/ 478 h 478"/>
                  <a:gd name="T12" fmla="*/ 30 w 213"/>
                  <a:gd name="T13" fmla="*/ 344 h 478"/>
                  <a:gd name="T14" fmla="*/ 0 w 213"/>
                  <a:gd name="T15" fmla="*/ 57 h 478"/>
                  <a:gd name="T16" fmla="*/ 24 w 213"/>
                  <a:gd name="T17" fmla="*/ 0 h 478"/>
                  <a:gd name="T18" fmla="*/ 24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grpSp>
            <p:nvGrpSpPr>
              <p:cNvPr id="5161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5162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110 w 150"/>
                    <a:gd name="T1" fmla="*/ 0 h 173"/>
                    <a:gd name="T2" fmla="*/ 40 w 150"/>
                    <a:gd name="T3" fmla="*/ 66 h 173"/>
                    <a:gd name="T4" fmla="*/ 0 w 150"/>
                    <a:gd name="T5" fmla="*/ 173 h 173"/>
                    <a:gd name="T6" fmla="*/ 80 w 150"/>
                    <a:gd name="T7" fmla="*/ 160 h 173"/>
                    <a:gd name="T8" fmla="*/ 103 w 150"/>
                    <a:gd name="T9" fmla="*/ 84 h 173"/>
                    <a:gd name="T10" fmla="*/ 150 w 150"/>
                    <a:gd name="T11" fmla="*/ 27 h 173"/>
                    <a:gd name="T12" fmla="*/ 110 w 150"/>
                    <a:gd name="T13" fmla="*/ 0 h 173"/>
                    <a:gd name="T14" fmla="*/ 110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63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56 w 1684"/>
                    <a:gd name="T1" fmla="*/ 0 h 880"/>
                    <a:gd name="T2" fmla="*/ 63 w 1684"/>
                    <a:gd name="T3" fmla="*/ 52 h 880"/>
                    <a:gd name="T4" fmla="*/ 0 w 1684"/>
                    <a:gd name="T5" fmla="*/ 208 h 880"/>
                    <a:gd name="T6" fmla="*/ 67 w 1684"/>
                    <a:gd name="T7" fmla="*/ 358 h 880"/>
                    <a:gd name="T8" fmla="*/ 1182 w 1684"/>
                    <a:gd name="T9" fmla="*/ 867 h 880"/>
                    <a:gd name="T10" fmla="*/ 1422 w 1684"/>
                    <a:gd name="T11" fmla="*/ 835 h 880"/>
                    <a:gd name="T12" fmla="*/ 1616 w 1684"/>
                    <a:gd name="T13" fmla="*/ 880 h 880"/>
                    <a:gd name="T14" fmla="*/ 1684 w 1684"/>
                    <a:gd name="T15" fmla="*/ 808 h 880"/>
                    <a:gd name="T16" fmla="*/ 1502 w 1684"/>
                    <a:gd name="T17" fmla="*/ 664 h 880"/>
                    <a:gd name="T18" fmla="*/ 1428 w 1684"/>
                    <a:gd name="T19" fmla="*/ 512 h 880"/>
                    <a:gd name="T20" fmla="*/ 1369 w 1684"/>
                    <a:gd name="T21" fmla="*/ 527 h 880"/>
                    <a:gd name="T22" fmla="*/ 1439 w 1684"/>
                    <a:gd name="T23" fmla="*/ 664 h 880"/>
                    <a:gd name="T24" fmla="*/ 1578 w 1684"/>
                    <a:gd name="T25" fmla="*/ 810 h 880"/>
                    <a:gd name="T26" fmla="*/ 1413 w 1684"/>
                    <a:gd name="T27" fmla="*/ 787 h 880"/>
                    <a:gd name="T28" fmla="*/ 1219 w 1684"/>
                    <a:gd name="T29" fmla="*/ 814 h 880"/>
                    <a:gd name="T30" fmla="*/ 1255 w 1684"/>
                    <a:gd name="T31" fmla="*/ 650 h 880"/>
                    <a:gd name="T32" fmla="*/ 1338 w 1684"/>
                    <a:gd name="T33" fmla="*/ 538 h 880"/>
                    <a:gd name="T34" fmla="*/ 1241 w 1684"/>
                    <a:gd name="T35" fmla="*/ 552 h 880"/>
                    <a:gd name="T36" fmla="*/ 1165 w 1684"/>
                    <a:gd name="T37" fmla="*/ 658 h 880"/>
                    <a:gd name="T38" fmla="*/ 1139 w 1684"/>
                    <a:gd name="T39" fmla="*/ 791 h 880"/>
                    <a:gd name="T40" fmla="*/ 107 w 1684"/>
                    <a:gd name="T41" fmla="*/ 310 h 880"/>
                    <a:gd name="T42" fmla="*/ 80 w 1684"/>
                    <a:gd name="T43" fmla="*/ 215 h 880"/>
                    <a:gd name="T44" fmla="*/ 103 w 1684"/>
                    <a:gd name="T45" fmla="*/ 95 h 880"/>
                    <a:gd name="T46" fmla="*/ 217 w 1684"/>
                    <a:gd name="T47" fmla="*/ 0 h 880"/>
                    <a:gd name="T48" fmla="*/ 156 w 1684"/>
                    <a:gd name="T49" fmla="*/ 0 h 880"/>
                    <a:gd name="T50" fmla="*/ 156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64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116 w 160"/>
                    <a:gd name="T1" fmla="*/ 0 h 335"/>
                    <a:gd name="T2" fmla="*/ 19 w 160"/>
                    <a:gd name="T3" fmla="*/ 106 h 335"/>
                    <a:gd name="T4" fmla="*/ 0 w 160"/>
                    <a:gd name="T5" fmla="*/ 230 h 335"/>
                    <a:gd name="T6" fmla="*/ 33 w 160"/>
                    <a:gd name="T7" fmla="*/ 314 h 335"/>
                    <a:gd name="T8" fmla="*/ 94 w 160"/>
                    <a:gd name="T9" fmla="*/ 335 h 335"/>
                    <a:gd name="T10" fmla="*/ 76 w 160"/>
                    <a:gd name="T11" fmla="*/ 154 h 335"/>
                    <a:gd name="T12" fmla="*/ 160 w 160"/>
                    <a:gd name="T13" fmla="*/ 17 h 335"/>
                    <a:gd name="T14" fmla="*/ 116 w 160"/>
                    <a:gd name="T15" fmla="*/ 0 h 335"/>
                    <a:gd name="T16" fmla="*/ 116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65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218 w 642"/>
                    <a:gd name="T1" fmla="*/ 896 h 1188"/>
                    <a:gd name="T2" fmla="*/ 0 w 642"/>
                    <a:gd name="T3" fmla="*/ 124 h 1188"/>
                    <a:gd name="T4" fmla="*/ 81 w 642"/>
                    <a:gd name="T5" fmla="*/ 38 h 1188"/>
                    <a:gd name="T6" fmla="*/ 258 w 642"/>
                    <a:gd name="T7" fmla="*/ 0 h 1188"/>
                    <a:gd name="T8" fmla="*/ 399 w 642"/>
                    <a:gd name="T9" fmla="*/ 57 h 1188"/>
                    <a:gd name="T10" fmla="*/ 642 w 642"/>
                    <a:gd name="T11" fmla="*/ 1188 h 1188"/>
                    <a:gd name="T12" fmla="*/ 555 w 642"/>
                    <a:gd name="T13" fmla="*/ 1091 h 1188"/>
                    <a:gd name="T14" fmla="*/ 355 w 642"/>
                    <a:gd name="T15" fmla="*/ 97 h 1188"/>
                    <a:gd name="T16" fmla="*/ 226 w 642"/>
                    <a:gd name="T17" fmla="*/ 61 h 1188"/>
                    <a:gd name="T18" fmla="*/ 119 w 642"/>
                    <a:gd name="T19" fmla="*/ 74 h 1188"/>
                    <a:gd name="T20" fmla="*/ 76 w 642"/>
                    <a:gd name="T21" fmla="*/ 141 h 1188"/>
                    <a:gd name="T22" fmla="*/ 306 w 642"/>
                    <a:gd name="T23" fmla="*/ 924 h 1188"/>
                    <a:gd name="T24" fmla="*/ 218 w 642"/>
                    <a:gd name="T25" fmla="*/ 896 h 1188"/>
                    <a:gd name="T26" fmla="*/ 218 w 642"/>
                    <a:gd name="T27" fmla="*/ 896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66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27 h 504"/>
                    <a:gd name="T2" fmla="*/ 76 w 192"/>
                    <a:gd name="T3" fmla="*/ 194 h 504"/>
                    <a:gd name="T4" fmla="*/ 113 w 192"/>
                    <a:gd name="T5" fmla="*/ 318 h 504"/>
                    <a:gd name="T6" fmla="*/ 116 w 192"/>
                    <a:gd name="T7" fmla="*/ 504 h 504"/>
                    <a:gd name="T8" fmla="*/ 192 w 192"/>
                    <a:gd name="T9" fmla="*/ 504 h 504"/>
                    <a:gd name="T10" fmla="*/ 187 w 192"/>
                    <a:gd name="T11" fmla="*/ 360 h 504"/>
                    <a:gd name="T12" fmla="*/ 162 w 192"/>
                    <a:gd name="T13" fmla="*/ 208 h 504"/>
                    <a:gd name="T14" fmla="*/ 99 w 192"/>
                    <a:gd name="T15" fmla="*/ 59 h 504"/>
                    <a:gd name="T16" fmla="*/ 63 w 192"/>
                    <a:gd name="T17" fmla="*/ 0 h 504"/>
                    <a:gd name="T18" fmla="*/ 0 w 192"/>
                    <a:gd name="T19" fmla="*/ 27 h 504"/>
                    <a:gd name="T20" fmla="*/ 0 w 192"/>
                    <a:gd name="T21" fmla="*/ 27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67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297 w 390"/>
                    <a:gd name="T1" fmla="*/ 0 h 269"/>
                    <a:gd name="T2" fmla="*/ 257 w 390"/>
                    <a:gd name="T3" fmla="*/ 17 h 269"/>
                    <a:gd name="T4" fmla="*/ 253 w 390"/>
                    <a:gd name="T5" fmla="*/ 66 h 269"/>
                    <a:gd name="T6" fmla="*/ 0 w 390"/>
                    <a:gd name="T7" fmla="*/ 169 h 269"/>
                    <a:gd name="T8" fmla="*/ 0 w 390"/>
                    <a:gd name="T9" fmla="*/ 222 h 269"/>
                    <a:gd name="T10" fmla="*/ 284 w 390"/>
                    <a:gd name="T11" fmla="*/ 226 h 269"/>
                    <a:gd name="T12" fmla="*/ 320 w 390"/>
                    <a:gd name="T13" fmla="*/ 269 h 269"/>
                    <a:gd name="T14" fmla="*/ 390 w 390"/>
                    <a:gd name="T15" fmla="*/ 266 h 269"/>
                    <a:gd name="T16" fmla="*/ 383 w 390"/>
                    <a:gd name="T17" fmla="*/ 190 h 269"/>
                    <a:gd name="T18" fmla="*/ 116 w 390"/>
                    <a:gd name="T19" fmla="*/ 176 h 269"/>
                    <a:gd name="T20" fmla="*/ 333 w 390"/>
                    <a:gd name="T21" fmla="*/ 89 h 269"/>
                    <a:gd name="T22" fmla="*/ 297 w 390"/>
                    <a:gd name="T23" fmla="*/ 0 h 269"/>
                    <a:gd name="T24" fmla="*/ 297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68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131 h 424"/>
                    <a:gd name="T2" fmla="*/ 863 w 941"/>
                    <a:gd name="T3" fmla="*/ 0 h 424"/>
                    <a:gd name="T4" fmla="*/ 926 w 941"/>
                    <a:gd name="T5" fmla="*/ 78 h 424"/>
                    <a:gd name="T6" fmla="*/ 941 w 941"/>
                    <a:gd name="T7" fmla="*/ 181 h 424"/>
                    <a:gd name="T8" fmla="*/ 903 w 941"/>
                    <a:gd name="T9" fmla="*/ 282 h 424"/>
                    <a:gd name="T10" fmla="*/ 57 w 941"/>
                    <a:gd name="T11" fmla="*/ 424 h 424"/>
                    <a:gd name="T12" fmla="*/ 53 w 941"/>
                    <a:gd name="T13" fmla="*/ 384 h 424"/>
                    <a:gd name="T14" fmla="*/ 863 w 941"/>
                    <a:gd name="T15" fmla="*/ 242 h 424"/>
                    <a:gd name="T16" fmla="*/ 893 w 941"/>
                    <a:gd name="T17" fmla="*/ 145 h 424"/>
                    <a:gd name="T18" fmla="*/ 840 w 941"/>
                    <a:gd name="T19" fmla="*/ 57 h 424"/>
                    <a:gd name="T20" fmla="*/ 0 w 941"/>
                    <a:gd name="T21" fmla="*/ 185 h 424"/>
                    <a:gd name="T22" fmla="*/ 0 w 941"/>
                    <a:gd name="T23" fmla="*/ 131 h 424"/>
                    <a:gd name="T24" fmla="*/ 0 w 941"/>
                    <a:gd name="T25" fmla="*/ 131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69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126 h 173"/>
                    <a:gd name="T2" fmla="*/ 66 w 488"/>
                    <a:gd name="T3" fmla="*/ 173 h 173"/>
                    <a:gd name="T4" fmla="*/ 222 w 488"/>
                    <a:gd name="T5" fmla="*/ 166 h 173"/>
                    <a:gd name="T6" fmla="*/ 418 w 488"/>
                    <a:gd name="T7" fmla="*/ 116 h 173"/>
                    <a:gd name="T8" fmla="*/ 488 w 488"/>
                    <a:gd name="T9" fmla="*/ 42 h 173"/>
                    <a:gd name="T10" fmla="*/ 443 w 488"/>
                    <a:gd name="T11" fmla="*/ 2 h 173"/>
                    <a:gd name="T12" fmla="*/ 253 w 488"/>
                    <a:gd name="T13" fmla="*/ 0 h 173"/>
                    <a:gd name="T14" fmla="*/ 110 w 488"/>
                    <a:gd name="T15" fmla="*/ 12 h 173"/>
                    <a:gd name="T16" fmla="*/ 15 w 488"/>
                    <a:gd name="T17" fmla="*/ 76 h 173"/>
                    <a:gd name="T18" fmla="*/ 112 w 488"/>
                    <a:gd name="T19" fmla="*/ 95 h 173"/>
                    <a:gd name="T20" fmla="*/ 275 w 488"/>
                    <a:gd name="T21" fmla="*/ 53 h 173"/>
                    <a:gd name="T22" fmla="*/ 416 w 488"/>
                    <a:gd name="T23" fmla="*/ 53 h 173"/>
                    <a:gd name="T24" fmla="*/ 268 w 488"/>
                    <a:gd name="T25" fmla="*/ 110 h 173"/>
                    <a:gd name="T26" fmla="*/ 142 w 488"/>
                    <a:gd name="T27" fmla="*/ 126 h 173"/>
                    <a:gd name="T28" fmla="*/ 0 w 488"/>
                    <a:gd name="T29" fmla="*/ 126 h 173"/>
                    <a:gd name="T30" fmla="*/ 0 w 488"/>
                    <a:gd name="T31" fmla="*/ 126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</p:grpSp>
      </p:grpSp>
      <p:grpSp>
        <p:nvGrpSpPr>
          <p:cNvPr id="5131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5145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5146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  <p:grpSp>
        <p:nvGrpSpPr>
          <p:cNvPr id="5132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5133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5135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123 w 245"/>
                  <a:gd name="T1" fmla="*/ 9 h 806"/>
                  <a:gd name="T2" fmla="*/ 131 w 245"/>
                  <a:gd name="T3" fmla="*/ 342 h 806"/>
                  <a:gd name="T4" fmla="*/ 0 w 245"/>
                  <a:gd name="T5" fmla="*/ 806 h 806"/>
                  <a:gd name="T6" fmla="*/ 79 w 245"/>
                  <a:gd name="T7" fmla="*/ 789 h 806"/>
                  <a:gd name="T8" fmla="*/ 218 w 245"/>
                  <a:gd name="T9" fmla="*/ 376 h 806"/>
                  <a:gd name="T10" fmla="*/ 245 w 245"/>
                  <a:gd name="T11" fmla="*/ 0 h 806"/>
                  <a:gd name="T12" fmla="*/ 123 w 245"/>
                  <a:gd name="T13" fmla="*/ 9 h 806"/>
                  <a:gd name="T14" fmla="*/ 123 w 245"/>
                  <a:gd name="T15" fmla="*/ 9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grpSp>
            <p:nvGrpSpPr>
              <p:cNvPr id="5136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5137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298 w 604"/>
                    <a:gd name="T3" fmla="*/ 184 h 349"/>
                    <a:gd name="T4" fmla="*/ 500 w 604"/>
                    <a:gd name="T5" fmla="*/ 349 h 349"/>
                    <a:gd name="T6" fmla="*/ 604 w 604"/>
                    <a:gd name="T7" fmla="*/ 140 h 349"/>
                    <a:gd name="T8" fmla="*/ 359 w 604"/>
                    <a:gd name="T9" fmla="*/ 9 h 349"/>
                    <a:gd name="T10" fmla="*/ 464 w 604"/>
                    <a:gd name="T11" fmla="*/ 184 h 349"/>
                    <a:gd name="T12" fmla="*/ 131 w 604"/>
                    <a:gd name="T13" fmla="*/ 17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38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1" y="329"/>
                  <a:ext cx="269" cy="438"/>
                </a:xfrm>
                <a:custGeom>
                  <a:avLst/>
                  <a:gdLst>
                    <a:gd name="T0" fmla="*/ 741 w 1064"/>
                    <a:gd name="T1" fmla="*/ 129 h 1230"/>
                    <a:gd name="T2" fmla="*/ 485 w 1064"/>
                    <a:gd name="T3" fmla="*/ 352 h 1230"/>
                    <a:gd name="T4" fmla="*/ 163 w 1064"/>
                    <a:gd name="T5" fmla="*/ 762 h 1230"/>
                    <a:gd name="T6" fmla="*/ 0 w 1064"/>
                    <a:gd name="T7" fmla="*/ 1101 h 1230"/>
                    <a:gd name="T8" fmla="*/ 59 w 1064"/>
                    <a:gd name="T9" fmla="*/ 1230 h 1230"/>
                    <a:gd name="T10" fmla="*/ 262 w 1064"/>
                    <a:gd name="T11" fmla="*/ 1201 h 1230"/>
                    <a:gd name="T12" fmla="*/ 578 w 1064"/>
                    <a:gd name="T13" fmla="*/ 914 h 1230"/>
                    <a:gd name="T14" fmla="*/ 876 w 1064"/>
                    <a:gd name="T15" fmla="*/ 534 h 1230"/>
                    <a:gd name="T16" fmla="*/ 1034 w 1064"/>
                    <a:gd name="T17" fmla="*/ 270 h 1230"/>
                    <a:gd name="T18" fmla="*/ 1064 w 1064"/>
                    <a:gd name="T19" fmla="*/ 84 h 1230"/>
                    <a:gd name="T20" fmla="*/ 977 w 1064"/>
                    <a:gd name="T21" fmla="*/ 0 h 1230"/>
                    <a:gd name="T22" fmla="*/ 836 w 1064"/>
                    <a:gd name="T23" fmla="*/ 65 h 1230"/>
                    <a:gd name="T24" fmla="*/ 969 w 1064"/>
                    <a:gd name="T25" fmla="*/ 107 h 1230"/>
                    <a:gd name="T26" fmla="*/ 876 w 1064"/>
                    <a:gd name="T27" fmla="*/ 352 h 1230"/>
                    <a:gd name="T28" fmla="*/ 690 w 1064"/>
                    <a:gd name="T29" fmla="*/ 656 h 1230"/>
                    <a:gd name="T30" fmla="*/ 350 w 1064"/>
                    <a:gd name="T31" fmla="*/ 1008 h 1230"/>
                    <a:gd name="T32" fmla="*/ 116 w 1064"/>
                    <a:gd name="T33" fmla="*/ 1114 h 1230"/>
                    <a:gd name="T34" fmla="*/ 135 w 1064"/>
                    <a:gd name="T35" fmla="*/ 943 h 1230"/>
                    <a:gd name="T36" fmla="*/ 437 w 1064"/>
                    <a:gd name="T37" fmla="*/ 504 h 1230"/>
                    <a:gd name="T38" fmla="*/ 831 w 1064"/>
                    <a:gd name="T39" fmla="*/ 118 h 1230"/>
                    <a:gd name="T40" fmla="*/ 741 w 1064"/>
                    <a:gd name="T41" fmla="*/ 129 h 1230"/>
                    <a:gd name="T42" fmla="*/ 741 w 1064"/>
                    <a:gd name="T43" fmla="*/ 129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39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1" y="179"/>
                  <a:ext cx="505" cy="898"/>
                </a:xfrm>
                <a:custGeom>
                  <a:avLst/>
                  <a:gdLst>
                    <a:gd name="T0" fmla="*/ 1941 w 2002"/>
                    <a:gd name="T1" fmla="*/ 0 h 2521"/>
                    <a:gd name="T2" fmla="*/ 0 w 2002"/>
                    <a:gd name="T3" fmla="*/ 2521 h 2521"/>
                    <a:gd name="T4" fmla="*/ 192 w 2002"/>
                    <a:gd name="T5" fmla="*/ 2450 h 2521"/>
                    <a:gd name="T6" fmla="*/ 2002 w 2002"/>
                    <a:gd name="T7" fmla="*/ 61 h 2521"/>
                    <a:gd name="T8" fmla="*/ 1941 w 2002"/>
                    <a:gd name="T9" fmla="*/ 0 h 2521"/>
                    <a:gd name="T10" fmla="*/ 1941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40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95 w 3007"/>
                    <a:gd name="T1" fmla="*/ 2844 h 3771"/>
                    <a:gd name="T2" fmla="*/ 394 w 3007"/>
                    <a:gd name="T3" fmla="*/ 2834 h 3771"/>
                    <a:gd name="T4" fmla="*/ 821 w 3007"/>
                    <a:gd name="T5" fmla="*/ 3009 h 3771"/>
                    <a:gd name="T6" fmla="*/ 681 w 3007"/>
                    <a:gd name="T7" fmla="*/ 2817 h 3771"/>
                    <a:gd name="T8" fmla="*/ 367 w 3007"/>
                    <a:gd name="T9" fmla="*/ 2703 h 3771"/>
                    <a:gd name="T10" fmla="*/ 637 w 3007"/>
                    <a:gd name="T11" fmla="*/ 2720 h 3771"/>
                    <a:gd name="T12" fmla="*/ 979 w 3007"/>
                    <a:gd name="T13" fmla="*/ 2870 h 3771"/>
                    <a:gd name="T14" fmla="*/ 2859 w 3007"/>
                    <a:gd name="T15" fmla="*/ 420 h 3771"/>
                    <a:gd name="T16" fmla="*/ 2578 w 3007"/>
                    <a:gd name="T17" fmla="*/ 148 h 3771"/>
                    <a:gd name="T18" fmla="*/ 2308 w 3007"/>
                    <a:gd name="T19" fmla="*/ 0 h 3771"/>
                    <a:gd name="T20" fmla="*/ 2692 w 3007"/>
                    <a:gd name="T21" fmla="*/ 78 h 3771"/>
                    <a:gd name="T22" fmla="*/ 3007 w 3007"/>
                    <a:gd name="T23" fmla="*/ 428 h 3771"/>
                    <a:gd name="T24" fmla="*/ 831 w 3007"/>
                    <a:gd name="T25" fmla="*/ 3273 h 3771"/>
                    <a:gd name="T26" fmla="*/ 481 w 3007"/>
                    <a:gd name="T27" fmla="*/ 3412 h 3771"/>
                    <a:gd name="T28" fmla="*/ 105 w 3007"/>
                    <a:gd name="T29" fmla="*/ 3771 h 3771"/>
                    <a:gd name="T30" fmla="*/ 0 w 3007"/>
                    <a:gd name="T31" fmla="*/ 3667 h 3771"/>
                    <a:gd name="T32" fmla="*/ 131 w 3007"/>
                    <a:gd name="T33" fmla="*/ 3631 h 3771"/>
                    <a:gd name="T34" fmla="*/ 376 w 3007"/>
                    <a:gd name="T35" fmla="*/ 3385 h 3771"/>
                    <a:gd name="T36" fmla="*/ 165 w 3007"/>
                    <a:gd name="T37" fmla="*/ 3273 h 3771"/>
                    <a:gd name="T38" fmla="*/ 165 w 3007"/>
                    <a:gd name="T39" fmla="*/ 3176 h 3771"/>
                    <a:gd name="T40" fmla="*/ 411 w 3007"/>
                    <a:gd name="T41" fmla="*/ 3298 h 3771"/>
                    <a:gd name="T42" fmla="*/ 411 w 3007"/>
                    <a:gd name="T43" fmla="*/ 3186 h 3771"/>
                    <a:gd name="T44" fmla="*/ 603 w 3007"/>
                    <a:gd name="T45" fmla="*/ 3220 h 3771"/>
                    <a:gd name="T46" fmla="*/ 428 w 3007"/>
                    <a:gd name="T47" fmla="*/ 3079 h 3771"/>
                    <a:gd name="T48" fmla="*/ 629 w 3007"/>
                    <a:gd name="T49" fmla="*/ 3062 h 3771"/>
                    <a:gd name="T50" fmla="*/ 95 w 3007"/>
                    <a:gd name="T51" fmla="*/ 2844 h 3771"/>
                    <a:gd name="T52" fmla="*/ 95 w 3007"/>
                    <a:gd name="T53" fmla="*/ 284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41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0" y="894"/>
                  <a:ext cx="169" cy="122"/>
                </a:xfrm>
                <a:custGeom>
                  <a:avLst/>
                  <a:gdLst>
                    <a:gd name="T0" fmla="*/ 0 w 673"/>
                    <a:gd name="T1" fmla="*/ 80 h 342"/>
                    <a:gd name="T2" fmla="*/ 255 w 673"/>
                    <a:gd name="T3" fmla="*/ 106 h 342"/>
                    <a:gd name="T4" fmla="*/ 639 w 673"/>
                    <a:gd name="T5" fmla="*/ 342 h 342"/>
                    <a:gd name="T6" fmla="*/ 673 w 673"/>
                    <a:gd name="T7" fmla="*/ 289 h 342"/>
                    <a:gd name="T8" fmla="*/ 447 w 673"/>
                    <a:gd name="T9" fmla="*/ 114 h 342"/>
                    <a:gd name="T10" fmla="*/ 26 w 673"/>
                    <a:gd name="T11" fmla="*/ 0 h 342"/>
                    <a:gd name="T12" fmla="*/ 0 w 673"/>
                    <a:gd name="T13" fmla="*/ 80 h 342"/>
                    <a:gd name="T14" fmla="*/ 0 w 673"/>
                    <a:gd name="T15" fmla="*/ 80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42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3"/>
                  <a:ext cx="181" cy="144"/>
                </a:xfrm>
                <a:custGeom>
                  <a:avLst/>
                  <a:gdLst>
                    <a:gd name="T0" fmla="*/ 0 w 716"/>
                    <a:gd name="T1" fmla="*/ 78 h 403"/>
                    <a:gd name="T2" fmla="*/ 340 w 716"/>
                    <a:gd name="T3" fmla="*/ 148 h 403"/>
                    <a:gd name="T4" fmla="*/ 638 w 716"/>
                    <a:gd name="T5" fmla="*/ 403 h 403"/>
                    <a:gd name="T6" fmla="*/ 716 w 716"/>
                    <a:gd name="T7" fmla="*/ 296 h 403"/>
                    <a:gd name="T8" fmla="*/ 420 w 716"/>
                    <a:gd name="T9" fmla="*/ 114 h 403"/>
                    <a:gd name="T10" fmla="*/ 70 w 716"/>
                    <a:gd name="T11" fmla="*/ 0 h 403"/>
                    <a:gd name="T12" fmla="*/ 0 w 716"/>
                    <a:gd name="T13" fmla="*/ 78 h 403"/>
                    <a:gd name="T14" fmla="*/ 0 w 716"/>
                    <a:gd name="T15" fmla="*/ 7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43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78 h 411"/>
                    <a:gd name="T2" fmla="*/ 316 w 717"/>
                    <a:gd name="T3" fmla="*/ 139 h 411"/>
                    <a:gd name="T4" fmla="*/ 649 w 717"/>
                    <a:gd name="T5" fmla="*/ 411 h 411"/>
                    <a:gd name="T6" fmla="*/ 717 w 717"/>
                    <a:gd name="T7" fmla="*/ 314 h 411"/>
                    <a:gd name="T8" fmla="*/ 394 w 717"/>
                    <a:gd name="T9" fmla="*/ 87 h 411"/>
                    <a:gd name="T10" fmla="*/ 54 w 717"/>
                    <a:gd name="T11" fmla="*/ 0 h 411"/>
                    <a:gd name="T12" fmla="*/ 0 w 717"/>
                    <a:gd name="T13" fmla="*/ 78 h 411"/>
                    <a:gd name="T14" fmla="*/ 0 w 717"/>
                    <a:gd name="T15" fmla="*/ 7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5144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0" y="139"/>
                  <a:ext cx="179" cy="138"/>
                </a:xfrm>
                <a:custGeom>
                  <a:avLst/>
                  <a:gdLst>
                    <a:gd name="T0" fmla="*/ 0 w 709"/>
                    <a:gd name="T1" fmla="*/ 88 h 386"/>
                    <a:gd name="T2" fmla="*/ 272 w 709"/>
                    <a:gd name="T3" fmla="*/ 131 h 386"/>
                    <a:gd name="T4" fmla="*/ 665 w 709"/>
                    <a:gd name="T5" fmla="*/ 386 h 386"/>
                    <a:gd name="T6" fmla="*/ 709 w 709"/>
                    <a:gd name="T7" fmla="*/ 308 h 386"/>
                    <a:gd name="T8" fmla="*/ 306 w 709"/>
                    <a:gd name="T9" fmla="*/ 53 h 386"/>
                    <a:gd name="T10" fmla="*/ 43 w 709"/>
                    <a:gd name="T11" fmla="*/ 0 h 386"/>
                    <a:gd name="T12" fmla="*/ 0 w 709"/>
                    <a:gd name="T13" fmla="*/ 88 h 386"/>
                    <a:gd name="T14" fmla="*/ 0 w 709"/>
                    <a:gd name="T15" fmla="*/ 88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</p:grpSp>
        <p:sp>
          <p:nvSpPr>
            <p:cNvPr id="5134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12" r:id="rId2"/>
    <p:sldLayoutId id="2147484213" r:id="rId3"/>
    <p:sldLayoutId id="2147484214" r:id="rId4"/>
    <p:sldLayoutId id="2147484215" r:id="rId5"/>
    <p:sldLayoutId id="2147484216" r:id="rId6"/>
    <p:sldLayoutId id="2147484217" r:id="rId7"/>
    <p:sldLayoutId id="2147484218" r:id="rId8"/>
    <p:sldLayoutId id="2147484219" r:id="rId9"/>
    <p:sldLayoutId id="2147484220" r:id="rId10"/>
    <p:sldLayoutId id="2147484221" r:id="rId11"/>
    <p:sldLayoutId id="2147484222" r:id="rId12"/>
    <p:sldLayoutId id="2147484223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143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867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D754B67C-0494-45DB-9FC1-F8B35A284CC3}" type="datetime1">
              <a:rPr lang="ru-RU" smtClean="0"/>
              <a:t>29.10.2023</a:t>
            </a:fld>
            <a:endParaRPr lang="ru-RU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F7A56CE1-D7C6-4949-BC40-8A36C02AF9C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62" r:id="rId1"/>
    <p:sldLayoutId id="2147484224" r:id="rId2"/>
    <p:sldLayoutId id="2147484225" r:id="rId3"/>
    <p:sldLayoutId id="2147484226" r:id="rId4"/>
    <p:sldLayoutId id="2147484227" r:id="rId5"/>
    <p:sldLayoutId id="2147484228" r:id="rId6"/>
    <p:sldLayoutId id="2147484229" r:id="rId7"/>
    <p:sldLayoutId id="2147484230" r:id="rId8"/>
    <p:sldLayoutId id="2147484231" r:id="rId9"/>
    <p:sldLayoutId id="2147484232" r:id="rId10"/>
    <p:sldLayoutId id="2147484233" r:id="rId11"/>
    <p:sldLayoutId id="2147484234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5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553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55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Tahoma" pitchFamily="34" charset="0"/>
            </a:endParaRPr>
          </a:p>
        </p:txBody>
      </p:sp>
      <p:sp>
        <p:nvSpPr>
          <p:cNvPr id="798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Зразок заголовка</a:t>
            </a:r>
          </a:p>
        </p:txBody>
      </p:sp>
      <p:sp>
        <p:nvSpPr>
          <p:cNvPr id="798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Зразок тексту</a:t>
            </a:r>
          </a:p>
          <a:p>
            <a:pPr lvl="1"/>
            <a:r>
              <a:rPr lang="ru-RU"/>
              <a:t>Другий рівень</a:t>
            </a:r>
          </a:p>
          <a:p>
            <a:pPr lvl="2"/>
            <a:r>
              <a:rPr lang="ru-RU"/>
              <a:t>Третій рівень</a:t>
            </a:r>
          </a:p>
          <a:p>
            <a:pPr lvl="3"/>
            <a:r>
              <a:rPr lang="ru-RU"/>
              <a:t>Четвертий рівень</a:t>
            </a:r>
          </a:p>
          <a:p>
            <a:pPr lvl="4"/>
            <a:r>
              <a:rPr lang="ru-RU"/>
              <a:t>П'ятий рівень</a:t>
            </a:r>
          </a:p>
        </p:txBody>
      </p:sp>
      <p:sp>
        <p:nvSpPr>
          <p:cNvPr id="798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9E9467A5-8AE9-4BC6-8D66-F756E1B81AC4}" type="datetime1">
              <a:rPr lang="ru-RU" smtClean="0"/>
              <a:t>29.10.2023</a:t>
            </a:fld>
            <a:endParaRPr lang="ru-RU"/>
          </a:p>
        </p:txBody>
      </p:sp>
      <p:sp>
        <p:nvSpPr>
          <p:cNvPr id="798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798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3888F621-17E6-4F54-A5E6-986ECEE35E1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3" r:id="rId1"/>
    <p:sldLayoutId id="2147484235" r:id="rId2"/>
    <p:sldLayoutId id="2147484236" r:id="rId3"/>
    <p:sldLayoutId id="2147484237" r:id="rId4"/>
    <p:sldLayoutId id="2147484238" r:id="rId5"/>
    <p:sldLayoutId id="2147484239" r:id="rId6"/>
    <p:sldLayoutId id="2147484240" r:id="rId7"/>
    <p:sldLayoutId id="2147484241" r:id="rId8"/>
    <p:sldLayoutId id="2147484242" r:id="rId9"/>
    <p:sldLayoutId id="2147484243" r:id="rId10"/>
    <p:sldLayoutId id="2147484244" r:id="rId11"/>
    <p:sldLayoutId id="2147484245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1" grpId="0"/>
      <p:bldP spid="79882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7988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+mn-lt"/>
            </a:endParaRPr>
          </a:p>
        </p:txBody>
      </p:sp>
      <p:grpSp>
        <p:nvGrpSpPr>
          <p:cNvPr id="8195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8201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8202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35174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5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6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7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8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79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0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1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2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3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4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</p:grpSp>
        <p:grpSp>
          <p:nvGrpSpPr>
            <p:cNvPr id="8203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35186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7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8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89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0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1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2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3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4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5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6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197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8247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8248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35200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1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2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8252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  <p:grpSp>
          <p:nvGrpSpPr>
            <p:cNvPr id="8204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35205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6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7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8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09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0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1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8225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35213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4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5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6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7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8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19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20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  <p:sp>
            <p:nvSpPr>
              <p:cNvPr id="135221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>
                  <a:latin typeface="+mn-lt"/>
                </a:endParaRPr>
              </a:p>
            </p:txBody>
          </p:sp>
        </p:grpSp>
        <p:grpSp>
          <p:nvGrpSpPr>
            <p:cNvPr id="8205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8206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8207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8208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8209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8210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8211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8212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grpSp>
            <p:nvGrpSpPr>
              <p:cNvPr id="8213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8214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8215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8216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  <p:sp>
              <p:nvSpPr>
                <p:cNvPr id="8217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uk-UA"/>
                </a:p>
              </p:txBody>
            </p:sp>
          </p:grpSp>
        </p:grpSp>
      </p:grpSp>
      <p:sp>
        <p:nvSpPr>
          <p:cNvPr id="135235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35236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35237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5C56D609-A676-4A4E-BAD3-0D999F7B8A75}" type="datetime1">
              <a:rPr lang="ru-RU" smtClean="0"/>
              <a:t>29.10.2023</a:t>
            </a:fld>
            <a:endParaRPr lang="ru-RU"/>
          </a:p>
        </p:txBody>
      </p:sp>
      <p:sp>
        <p:nvSpPr>
          <p:cNvPr id="135238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</a:p>
        </p:txBody>
      </p:sp>
      <p:sp>
        <p:nvSpPr>
          <p:cNvPr id="135239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8A537E7-1E33-41C5-B797-9F993F69AEA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64" r:id="rId1"/>
    <p:sldLayoutId id="2147484246" r:id="rId2"/>
    <p:sldLayoutId id="2147484247" r:id="rId3"/>
    <p:sldLayoutId id="2147484248" r:id="rId4"/>
    <p:sldLayoutId id="2147484249" r:id="rId5"/>
    <p:sldLayoutId id="2147484250" r:id="rId6"/>
    <p:sldLayoutId id="2147484251" r:id="rId7"/>
    <p:sldLayoutId id="2147484252" r:id="rId8"/>
    <p:sldLayoutId id="2147484253" r:id="rId9"/>
    <p:sldLayoutId id="2147484254" r:id="rId10"/>
    <p:sldLayoutId id="2147484255" r:id="rId11"/>
    <p:sldLayoutId id="2147484256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52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5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5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5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5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5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235" grpId="0"/>
      <p:bldP spid="135236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52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52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52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5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5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51.xml"/><Relationship Id="rId5" Type="http://schemas.openxmlformats.org/officeDocument/2006/relationships/slide" Target="slide38.xml"/><Relationship Id="rId4" Type="http://schemas.openxmlformats.org/officeDocument/2006/relationships/slide" Target="slide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1.xml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1.xml"/><Relationship Id="rId4" Type="http://schemas.openxmlformats.org/officeDocument/2006/relationships/slide" Target="sl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1.xml"/><Relationship Id="rId4" Type="http://schemas.openxmlformats.org/officeDocument/2006/relationships/slide" Target="sl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5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5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5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5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5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video" Target="file:///D:\&#1044;&#1054;&#1057;&#1042;&#1030;&#1044;\&#1072;&#1101;&#1088;&#1086;&#1089;&#1090;&#1072;&#1090;.wmv" TargetMode="External"/><Relationship Id="rId1" Type="http://schemas.microsoft.com/office/2007/relationships/media" Target="file:///D:\&#1044;&#1054;&#1057;&#1042;&#1030;&#1044;\&#1072;&#1101;&#1088;&#1086;&#1089;&#1090;&#1072;&#1090;.wmv" TargetMode="External"/><Relationship Id="rId4" Type="http://schemas.openxmlformats.org/officeDocument/2006/relationships/image" Target="../media/image4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1.xml"/><Relationship Id="rId6" Type="http://schemas.openxmlformats.org/officeDocument/2006/relationships/slide" Target="slide1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1.xml"/><Relationship Id="rId4" Type="http://schemas.openxmlformats.org/officeDocument/2006/relationships/slide" Target="slide1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1.xml"/><Relationship Id="rId6" Type="http://schemas.openxmlformats.org/officeDocument/2006/relationships/slide" Target="slide1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1.xml"/><Relationship Id="rId5" Type="http://schemas.openxmlformats.org/officeDocument/2006/relationships/slide" Target="slide11.xml"/><Relationship Id="rId4" Type="http://schemas.openxmlformats.org/officeDocument/2006/relationships/image" Target="../media/image5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1.xml"/><Relationship Id="rId4" Type="http://schemas.openxmlformats.org/officeDocument/2006/relationships/slide" Target="slide1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1.xml"/><Relationship Id="rId4" Type="http://schemas.openxmlformats.org/officeDocument/2006/relationships/slide" Target="slide1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51.xml"/><Relationship Id="rId4" Type="http://schemas.openxmlformats.org/officeDocument/2006/relationships/slide" Target="slide1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51.xml"/><Relationship Id="rId4" Type="http://schemas.openxmlformats.org/officeDocument/2006/relationships/slide" Target="slide1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51.xml"/><Relationship Id="rId5" Type="http://schemas.openxmlformats.org/officeDocument/2006/relationships/slide" Target="slide11.xml"/><Relationship Id="rId4" Type="http://schemas.openxmlformats.org/officeDocument/2006/relationships/image" Target="../media/image6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1.xml"/><Relationship Id="rId6" Type="http://schemas.openxmlformats.org/officeDocument/2006/relationships/slide" Target="slide11.xml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68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071546"/>
            <a:ext cx="8072494" cy="2214578"/>
          </a:xfrm>
        </p:spPr>
        <p:txBody>
          <a:bodyPr/>
          <a:lstStyle/>
          <a:p>
            <a:pPr eaLnBrk="1" hangingPunct="1">
              <a:defRPr/>
            </a:pPr>
            <a:r>
              <a:rPr lang="ru-RU" sz="6600" dirty="0" err="1"/>
              <a:t>Повітроплавання</a:t>
            </a:r>
            <a:endParaRPr lang="uk-UA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3429000"/>
            <a:ext cx="6724676" cy="2643206"/>
          </a:xfrm>
        </p:spPr>
        <p:txBody>
          <a:bodyPr>
            <a:normAutofit fontScale="85000" lnSpcReduction="20000"/>
          </a:bodyPr>
          <a:lstStyle/>
          <a:p>
            <a:pPr marL="184150" indent="-92075" algn="l" eaLnBrk="1" hangingPunct="1">
              <a:defRPr/>
            </a:pPr>
            <a:r>
              <a:rPr lang="uk-UA" dirty="0">
                <a:effectLst/>
                <a:latin typeface="Comic Sans MS" pitchFamily="66" charset="0"/>
              </a:rPr>
              <a:t>Творчий проект учнів 8-А класу</a:t>
            </a:r>
          </a:p>
          <a:p>
            <a:pPr marL="184150" indent="-92075" algn="l" eaLnBrk="1" hangingPunct="1">
              <a:defRPr/>
            </a:pPr>
            <a:r>
              <a:rPr lang="uk-UA" dirty="0">
                <a:effectLst/>
                <a:latin typeface="Comic Sans MS" pitchFamily="66" charset="0"/>
              </a:rPr>
              <a:t>Доповідач  учень … Вероніка</a:t>
            </a:r>
            <a:endParaRPr lang="en-US" dirty="0">
              <a:effectLst/>
              <a:latin typeface="Comic Sans MS" pitchFamily="66" charset="0"/>
            </a:endParaRPr>
          </a:p>
          <a:p>
            <a:pPr marL="184150" indent="-92075" algn="l">
              <a:defRPr/>
            </a:pPr>
            <a:r>
              <a:rPr lang="uk-UA" dirty="0">
                <a:effectLst/>
                <a:latin typeface="Comic Sans MS" pitchFamily="66" charset="0"/>
                <a:cs typeface="Arial" pitchFamily="34" charset="0"/>
              </a:rPr>
              <a:t>Керівник роботи:</a:t>
            </a:r>
            <a:endParaRPr lang="ru-RU" dirty="0">
              <a:effectLst/>
              <a:latin typeface="Comic Sans MS" pitchFamily="66" charset="0"/>
              <a:cs typeface="Arial" pitchFamily="34" charset="0"/>
            </a:endParaRPr>
          </a:p>
          <a:p>
            <a:pPr marL="184150" indent="-92075" algn="l">
              <a:defRPr/>
            </a:pPr>
            <a:r>
              <a:rPr lang="uk-UA" dirty="0">
                <a:effectLst/>
                <a:latin typeface="Comic Sans MS" pitchFamily="66" charset="0"/>
                <a:cs typeface="Arial" pitchFamily="34" charset="0"/>
              </a:rPr>
              <a:t>Бельдяга Олена Іванівна</a:t>
            </a:r>
            <a:endParaRPr lang="ru-RU" dirty="0">
              <a:effectLst/>
              <a:latin typeface="Comic Sans MS" pitchFamily="66" charset="0"/>
              <a:cs typeface="Arial" pitchFamily="34" charset="0"/>
            </a:endParaRPr>
          </a:p>
          <a:p>
            <a:pPr marL="184150" indent="-92075" algn="l">
              <a:defRPr/>
            </a:pPr>
            <a:r>
              <a:rPr lang="uk-UA" dirty="0">
                <a:effectLst/>
                <a:latin typeface="Comic Sans MS" pitchFamily="66" charset="0"/>
                <a:cs typeface="Arial" pitchFamily="34" charset="0"/>
              </a:rPr>
              <a:t>вчитель фізики і математики</a:t>
            </a:r>
            <a:endParaRPr lang="ru-RU" dirty="0">
              <a:effectLst/>
              <a:latin typeface="Comic Sans MS" pitchFamily="66" charset="0"/>
              <a:cs typeface="Arial" pitchFamily="34" charset="0"/>
            </a:endParaRPr>
          </a:p>
          <a:p>
            <a:pPr marL="184150" indent="-92075" algn="l">
              <a:defRPr/>
            </a:pPr>
            <a:r>
              <a:rPr lang="uk-UA" dirty="0">
                <a:effectLst/>
                <a:latin typeface="Comic Sans MS" pitchFamily="66" charset="0"/>
                <a:cs typeface="Arial" pitchFamily="34" charset="0"/>
              </a:rPr>
              <a:t>Новгород–Сіверський ліцей №1</a:t>
            </a:r>
          </a:p>
          <a:p>
            <a:pPr marL="184150" indent="-92075">
              <a:defRPr/>
            </a:pPr>
            <a:r>
              <a:rPr lang="uk-UA" dirty="0">
                <a:effectLst/>
                <a:latin typeface="Comic Sans MS" pitchFamily="66" charset="0"/>
                <a:cs typeface="Arial" pitchFamily="34" charset="0"/>
              </a:rPr>
              <a:t>2022 рік</a:t>
            </a:r>
            <a:endParaRPr lang="uk-UA" dirty="0">
              <a:effectLst/>
              <a:latin typeface="Comic Sans MS" pitchFamily="66" charset="0"/>
            </a:endParaRPr>
          </a:p>
        </p:txBody>
      </p:sp>
      <p:pic>
        <p:nvPicPr>
          <p:cNvPr id="4" name="Рисунок 3" descr="D:\FOTO\Foto\Экскурсия на станц.юных натуралистов\IMG_0066.jpg"/>
          <p:cNvPicPr/>
          <p:nvPr/>
        </p:nvPicPr>
        <p:blipFill>
          <a:blip r:embed="rId2" cstate="print"/>
          <a:srcRect l="33711" t="44483" r="30626" b="-11"/>
          <a:stretch>
            <a:fillRect/>
          </a:stretch>
        </p:blipFill>
        <p:spPr bwMode="auto">
          <a:xfrm>
            <a:off x="6572264" y="3429000"/>
            <a:ext cx="2191413" cy="256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5A03D47-7C92-267B-7F8F-1219FCA6F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500034" y="2214554"/>
            <a:ext cx="5000660" cy="385709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4800" i="1" dirty="0">
                <a:latin typeface="+mn-lt"/>
              </a:rPr>
              <a:t>«</a:t>
            </a:r>
            <a:r>
              <a:rPr lang="uk-UA" sz="4800" i="1" dirty="0">
                <a:latin typeface="+mn-lt"/>
              </a:rPr>
              <a:t>Навіщо я на уроці вивчаю силу Архімеда та піднімальну силу?»</a:t>
            </a:r>
          </a:p>
        </p:txBody>
      </p:sp>
      <p:sp>
        <p:nvSpPr>
          <p:cNvPr id="27664" name="Text Box 16"/>
          <p:cNvSpPr txBox="1">
            <a:spLocks noChangeArrowheads="1"/>
          </p:cNvSpPr>
          <p:nvPr/>
        </p:nvSpPr>
        <p:spPr bwMode="auto">
          <a:xfrm>
            <a:off x="1428728" y="428604"/>
            <a:ext cx="3115572" cy="144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Головне </a:t>
            </a:r>
            <a:r>
              <a:rPr lang="ru-RU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питання</a:t>
            </a:r>
            <a:endParaRPr lang="ru-RU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32143" t="1786" r="1785" b="5357"/>
          <a:stretch>
            <a:fillRect/>
          </a:stretch>
        </p:blipFill>
        <p:spPr bwMode="auto">
          <a:xfrm>
            <a:off x="5929322" y="571480"/>
            <a:ext cx="2643206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5072066" y="3286124"/>
          <a:ext cx="2290346" cy="32400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Фотография Photo Editor" r:id="rId4" imgW="3761905" imgH="5714286" progId="MSPhotoEd.3">
                  <p:embed/>
                </p:oleObj>
              </mc:Choice>
              <mc:Fallback>
                <p:oleObj name="Фотография Photo Editor" r:id="rId4" imgW="3761905" imgH="5714286" progId="MSPhotoEd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2066" y="3286124"/>
                        <a:ext cx="2290346" cy="324000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0DEFBDE-3417-DF19-EDE7-78A538595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4640588"/>
            <a:ext cx="2648331" cy="1959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285750"/>
            <a:ext cx="7858125" cy="4000506"/>
          </a:xfrm>
        </p:spPr>
        <p:txBody>
          <a:bodyPr/>
          <a:lstStyle/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i="1" dirty="0"/>
              <a:t>Літаючі паперові ліхтарики зі свічкою всередині відомі у Китаї понад 2 тис. років. 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i="1" dirty="0"/>
              <a:t>Урізний час і в різних місцях здавна створювались повітряні змії, невеликі планери та ракети. 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i="1" dirty="0"/>
              <a:t>Не маючи теоретичного обґрунтування, всі ці винаходи існували в унікальних недовговічних зразках, і секрет їх виготовлення знову й знову втрачався. 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i="1" dirty="0"/>
              <a:t>Лише у ХІХ ст., з розвитком промисловості та науки, почалося серійне виготовлення спершу експериментальних, а згодом і серійних літальних апаратів. </a:t>
            </a:r>
            <a:r>
              <a:rPr lang="uk-UA" sz="2800" dirty="0"/>
              <a:t> </a:t>
            </a:r>
            <a:endParaRPr lang="ru-RU" sz="2800" dirty="0"/>
          </a:p>
          <a:p>
            <a:pPr eaLnBrk="1" hangingPunct="1"/>
            <a:endParaRPr lang="uk-UA" sz="2800" dirty="0"/>
          </a:p>
        </p:txBody>
      </p:sp>
      <p:sp>
        <p:nvSpPr>
          <p:cNvPr id="4" name="Выгнутая вверх стрелка 3">
            <a:hlinkClick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1404AFA-C614-C3B6-FBEC-64FD3328D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75"/>
            <a:ext cx="8286750" cy="1143000"/>
          </a:xfrm>
        </p:spPr>
        <p:txBody>
          <a:bodyPr/>
          <a:lstStyle/>
          <a:p>
            <a:pPr eaLnBrk="1" hangingPunct="1"/>
            <a:r>
              <a:rPr lang="uk-UA" sz="3200"/>
              <a:t>Різноколірні небесні (китайські) ліхтарики (</a:t>
            </a:r>
            <a:r>
              <a:rPr lang="en-US" sz="3200"/>
              <a:t>Skylaternen</a:t>
            </a:r>
            <a:r>
              <a:rPr lang="uk-UA" sz="3200"/>
              <a:t>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5" y="1500175"/>
            <a:ext cx="4572031" cy="4286279"/>
          </a:xfrm>
        </p:spPr>
        <p:txBody>
          <a:bodyPr>
            <a:normAutofit/>
          </a:bodyPr>
          <a:lstStyle/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об'ємні конструкції із світлопроникного  легкого матеріалу.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Встановлений знизу пальник, зроблений з паперу і просочений спеціальним горючим, розігріває повітря усередині ліхтарика і піднімає його вгору</a:t>
            </a:r>
            <a:r>
              <a:rPr lang="uk-UA" sz="1800" dirty="0"/>
              <a:t>. </a:t>
            </a:r>
          </a:p>
        </p:txBody>
      </p:sp>
      <p:pic>
        <p:nvPicPr>
          <p:cNvPr id="70658" name="Рисунок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0" y="2071688"/>
            <a:ext cx="3286125" cy="439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0DD5BA74-6F8C-B096-C9A6-CB4A95BE8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642938"/>
            <a:ext cx="3929059" cy="4843462"/>
          </a:xfrm>
        </p:spPr>
        <p:txBody>
          <a:bodyPr/>
          <a:lstStyle/>
          <a:p>
            <a:pPr marL="92075" indent="261938"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Запуск небесних ліхтариків має глибокий філософський сенс.</a:t>
            </a:r>
          </a:p>
          <a:p>
            <a:pPr marL="92075" indent="261938"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 Небесні листоноші доставлять «за призначенням» наші бажання, мрії, відносять жаль та неприємності</a:t>
            </a:r>
            <a:r>
              <a:rPr lang="uk-UA" sz="1800" dirty="0"/>
              <a:t>. </a:t>
            </a: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1714488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4"/>
          <p:cNvSpPr>
            <a:spLocks noChangeArrowheads="1"/>
          </p:cNvSpPr>
          <p:nvPr/>
        </p:nvSpPr>
        <p:spPr bwMode="auto">
          <a:xfrm>
            <a:off x="4929188" y="5857875"/>
            <a:ext cx="3643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omic Sans MS" pitchFamily="66" charset="0"/>
              </a:rPr>
              <a:t>http://www.freetorg.com/</a:t>
            </a:r>
            <a:endParaRPr lang="uk-UA">
              <a:latin typeface="Comic Sans MS" pitchFamily="66" charset="0"/>
            </a:endParaRPr>
          </a:p>
        </p:txBody>
      </p:sp>
      <p:sp>
        <p:nvSpPr>
          <p:cNvPr id="6" name="Выгнутая вверх стрелка 5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BB869E3-ABCE-2E15-34A5-BCB77D05E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Вертикальный свиток 7"/>
          <p:cNvSpPr/>
          <p:nvPr/>
        </p:nvSpPr>
        <p:spPr>
          <a:xfrm>
            <a:off x="857224" y="428604"/>
            <a:ext cx="8001056" cy="6072230"/>
          </a:xfrm>
          <a:prstGeom prst="verticalScroll">
            <a:avLst>
              <a:gd name="adj" fmla="val 79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43042" y="571480"/>
            <a:ext cx="6500858" cy="142876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 </a:t>
            </a:r>
            <a:r>
              <a:rPr lang="ru-RU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Даний </a:t>
            </a:r>
            <a:r>
              <a:rPr lang="ru-RU" sz="4000" b="1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проєкт</a:t>
            </a:r>
            <a:r>
              <a:rPr lang="ru-RU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ru-RU" sz="4000" b="1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розглядає</a:t>
            </a:r>
            <a:r>
              <a:rPr lang="ru-RU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000" b="1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питання</a:t>
            </a:r>
            <a:r>
              <a:rPr lang="ru-RU" i="1" dirty="0"/>
              <a:t>:</a:t>
            </a:r>
            <a:endParaRPr lang="ru-RU" b="1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43042" y="1828800"/>
            <a:ext cx="6715172" cy="4529158"/>
          </a:xfrm>
        </p:spPr>
        <p:txBody>
          <a:bodyPr>
            <a:normAutofit fontScale="92500" lnSpcReduction="10000"/>
          </a:bodyPr>
          <a:lstStyle/>
          <a:p>
            <a:pPr marL="533400" indent="-533400">
              <a:buFontTx/>
              <a:buNone/>
            </a:pPr>
            <a:r>
              <a:rPr lang="ru-RU" sz="2400" dirty="0"/>
              <a:t>      </a:t>
            </a:r>
            <a:endParaRPr lang="ru-RU" sz="2800" i="1" dirty="0"/>
          </a:p>
          <a:p>
            <a:pPr marL="533400" indent="-533400">
              <a:buFontTx/>
              <a:buAutoNum type="arabicPeriod"/>
            </a:pPr>
            <a:r>
              <a:rPr lang="ru-RU" sz="2400" dirty="0" err="1"/>
              <a:t>Розвиток</a:t>
            </a:r>
            <a:r>
              <a:rPr lang="ru-RU" sz="2400" dirty="0"/>
              <a:t> </a:t>
            </a:r>
            <a:r>
              <a:rPr lang="ru-RU" sz="2400" dirty="0" err="1"/>
              <a:t>повітроплавання</a:t>
            </a:r>
            <a:r>
              <a:rPr lang="ru-RU" sz="2400" dirty="0"/>
              <a:t> у </a:t>
            </a:r>
            <a:r>
              <a:rPr lang="ru-RU" sz="2400" dirty="0" err="1"/>
              <a:t>світі</a:t>
            </a:r>
            <a:r>
              <a:rPr lang="ru-RU" sz="2400" dirty="0"/>
              <a:t>.</a:t>
            </a:r>
          </a:p>
          <a:p>
            <a:pPr marL="533400" indent="-533400">
              <a:buFontTx/>
              <a:buAutoNum type="arabicPeriod"/>
            </a:pPr>
            <a:r>
              <a:rPr lang="ru-RU" sz="2400" dirty="0" err="1"/>
              <a:t>Фізика</a:t>
            </a:r>
            <a:r>
              <a:rPr lang="ru-RU" sz="2400" dirty="0"/>
              <a:t> </a:t>
            </a:r>
            <a:r>
              <a:rPr lang="ru-RU" sz="2400" dirty="0" err="1"/>
              <a:t>повітряного</a:t>
            </a:r>
            <a:r>
              <a:rPr lang="ru-RU" sz="2400" dirty="0"/>
              <a:t> </a:t>
            </a:r>
            <a:r>
              <a:rPr lang="ru-RU" sz="2400" dirty="0" err="1"/>
              <a:t>апарату</a:t>
            </a:r>
            <a:r>
              <a:rPr lang="ru-RU" sz="2400" dirty="0"/>
              <a:t>.</a:t>
            </a:r>
          </a:p>
          <a:p>
            <a:pPr marL="533400" indent="-533400">
              <a:buFontTx/>
              <a:buAutoNum type="arabicPeriod"/>
            </a:pPr>
            <a:r>
              <a:rPr lang="ru-RU" sz="2400" dirty="0" err="1"/>
              <a:t>Самостійна</a:t>
            </a:r>
            <a:r>
              <a:rPr lang="ru-RU" sz="2400" dirty="0"/>
              <a:t> </a:t>
            </a:r>
            <a:r>
              <a:rPr lang="ru-RU" sz="2400" dirty="0" err="1"/>
              <a:t>розробка</a:t>
            </a:r>
            <a:r>
              <a:rPr lang="ru-RU" sz="2400" dirty="0"/>
              <a:t> </a:t>
            </a:r>
            <a:r>
              <a:rPr lang="ru-RU" sz="2400" dirty="0" err="1"/>
              <a:t>піднімального</a:t>
            </a:r>
            <a:r>
              <a:rPr lang="ru-RU" sz="2400" dirty="0"/>
              <a:t> пристрою </a:t>
            </a:r>
            <a:r>
              <a:rPr lang="ru-RU" sz="2400" dirty="0" err="1"/>
              <a:t>учнями</a:t>
            </a:r>
            <a:r>
              <a:rPr lang="ru-RU" sz="2400" dirty="0"/>
              <a:t>.</a:t>
            </a:r>
          </a:p>
          <a:p>
            <a:pPr marL="542925" indent="-361950">
              <a:buBlip>
                <a:blip r:embed="rId2"/>
              </a:buBlip>
              <a:tabLst>
                <a:tab pos="542925" algn="l"/>
                <a:tab pos="714375" algn="l"/>
              </a:tabLst>
            </a:pPr>
            <a:r>
              <a:rPr lang="ru-RU" sz="2400" dirty="0"/>
              <a:t>Робота по </a:t>
            </a:r>
            <a:r>
              <a:rPr lang="ru-RU" sz="2400" dirty="0" err="1"/>
              <a:t>групах</a:t>
            </a:r>
            <a:r>
              <a:rPr lang="ru-RU" sz="2400" dirty="0"/>
              <a:t> </a:t>
            </a:r>
            <a:r>
              <a:rPr lang="ru-RU" sz="2400" dirty="0" err="1"/>
              <a:t>створює</a:t>
            </a:r>
            <a:r>
              <a:rPr lang="ru-RU" sz="2400" dirty="0"/>
              <a:t> </a:t>
            </a:r>
            <a:r>
              <a:rPr lang="ru-RU" sz="2400" dirty="0" err="1"/>
              <a:t>ситуацію</a:t>
            </a:r>
            <a:r>
              <a:rPr lang="ru-RU" sz="2400" dirty="0"/>
              <a:t> </a:t>
            </a:r>
            <a:r>
              <a:rPr lang="ru-RU" sz="2400" dirty="0" err="1"/>
              <a:t>успішності</a:t>
            </a:r>
            <a:r>
              <a:rPr lang="ru-RU" sz="2400" dirty="0"/>
              <a:t>.</a:t>
            </a:r>
          </a:p>
          <a:p>
            <a:pPr marL="542925" indent="-361950">
              <a:buBlip>
                <a:blip r:embed="rId2"/>
              </a:buBlip>
              <a:tabLst>
                <a:tab pos="542925" algn="l"/>
                <a:tab pos="714375" algn="l"/>
              </a:tabLst>
            </a:pPr>
            <a:r>
              <a:rPr lang="ru-RU" sz="2400" dirty="0" err="1"/>
              <a:t>Практичні</a:t>
            </a:r>
            <a:r>
              <a:rPr lang="ru-RU" sz="2400" dirty="0"/>
              <a:t> </a:t>
            </a:r>
            <a:r>
              <a:rPr lang="ru-RU" sz="2400" dirty="0" err="1"/>
              <a:t>завдання</a:t>
            </a:r>
            <a:r>
              <a:rPr lang="ru-RU" sz="2400" dirty="0"/>
              <a:t> </a:t>
            </a:r>
            <a:r>
              <a:rPr lang="ru-RU" sz="2400" dirty="0" err="1"/>
              <a:t>допомагають</a:t>
            </a:r>
            <a:r>
              <a:rPr lang="ru-RU" sz="2400" dirty="0"/>
              <a:t> </a:t>
            </a:r>
            <a:r>
              <a:rPr lang="ru-RU" sz="2400" dirty="0" err="1"/>
              <a:t>учням</a:t>
            </a:r>
            <a:r>
              <a:rPr lang="ru-RU" sz="2400" dirty="0"/>
              <a:t> </a:t>
            </a:r>
            <a:r>
              <a:rPr lang="ru-RU" sz="2400" dirty="0" err="1"/>
              <a:t>усвідомити</a:t>
            </a:r>
            <a:r>
              <a:rPr lang="ru-RU" sz="2400" dirty="0"/>
              <a:t> </a:t>
            </a:r>
            <a:r>
              <a:rPr lang="ru-RU" sz="2400" dirty="0" err="1"/>
              <a:t>актуальність</a:t>
            </a:r>
            <a:r>
              <a:rPr lang="ru-RU" sz="2400" dirty="0"/>
              <a:t> </a:t>
            </a:r>
            <a:r>
              <a:rPr lang="ru-RU" sz="2400" dirty="0" err="1"/>
              <a:t>вивченого</a:t>
            </a:r>
            <a:r>
              <a:rPr lang="ru-RU" sz="2400" dirty="0"/>
              <a:t>, </a:t>
            </a:r>
          </a:p>
          <a:p>
            <a:pPr marL="542925" indent="-361950">
              <a:buBlip>
                <a:blip r:embed="rId2"/>
              </a:buBlip>
            </a:pPr>
            <a:r>
              <a:rPr lang="ru-RU" sz="2400" dirty="0" err="1"/>
              <a:t>Стимулюють</a:t>
            </a:r>
            <a:r>
              <a:rPr lang="ru-RU" sz="2400" dirty="0"/>
              <a:t> </a:t>
            </a:r>
            <a:r>
              <a:rPr lang="ru-RU" sz="2400" dirty="0" err="1"/>
              <a:t>інтерес</a:t>
            </a:r>
            <a:r>
              <a:rPr lang="ru-RU" sz="2400" dirty="0"/>
              <a:t> до </a:t>
            </a:r>
            <a:r>
              <a:rPr lang="ru-RU" sz="2400" dirty="0" err="1"/>
              <a:t>роботи</a:t>
            </a:r>
            <a:r>
              <a:rPr lang="ru-RU" sz="2400" dirty="0"/>
              <a:t> </a:t>
            </a:r>
            <a:r>
              <a:rPr lang="ru-RU" sz="2400" dirty="0" err="1"/>
              <a:t>з</a:t>
            </a:r>
            <a:r>
              <a:rPr lang="ru-RU" sz="2400" dirty="0"/>
              <a:t> </a:t>
            </a:r>
            <a:r>
              <a:rPr lang="ru-RU" sz="2400" dirty="0" err="1"/>
              <a:t>науковими</a:t>
            </a:r>
            <a:r>
              <a:rPr lang="ru-RU" sz="2400" dirty="0"/>
              <a:t> </a:t>
            </a:r>
            <a:r>
              <a:rPr lang="ru-RU" sz="2400" dirty="0" err="1"/>
              <a:t>джерелами</a:t>
            </a:r>
            <a:r>
              <a:rPr lang="ru-RU" sz="2400" dirty="0"/>
              <a:t>,</a:t>
            </a:r>
          </a:p>
          <a:p>
            <a:pPr marL="542925" indent="-361950">
              <a:buBlip>
                <a:blip r:embed="rId2"/>
              </a:buBlip>
            </a:pPr>
            <a:r>
              <a:rPr lang="ru-RU" sz="2400" dirty="0" err="1"/>
              <a:t>Підвищують</a:t>
            </a:r>
            <a:r>
              <a:rPr lang="ru-RU" sz="2400" dirty="0"/>
              <a:t> </a:t>
            </a:r>
            <a:r>
              <a:rPr lang="ru-RU" sz="2400" dirty="0" err="1"/>
              <a:t>власну</a:t>
            </a:r>
            <a:r>
              <a:rPr lang="ru-RU" sz="2400" dirty="0"/>
              <a:t> </a:t>
            </a:r>
            <a:r>
              <a:rPr lang="ru-RU" sz="2400" dirty="0" err="1"/>
              <a:t>значимість</a:t>
            </a:r>
            <a:r>
              <a:rPr lang="ru-RU" sz="2400" dirty="0"/>
              <a:t> </a:t>
            </a:r>
            <a:r>
              <a:rPr lang="ru-RU" sz="2400" dirty="0" err="1"/>
              <a:t>особистості</a:t>
            </a:r>
            <a:r>
              <a:rPr lang="ru-RU" sz="2400" dirty="0"/>
              <a:t> </a:t>
            </a:r>
            <a:r>
              <a:rPr lang="ru-RU" sz="2400" dirty="0" err="1"/>
              <a:t>учня</a:t>
            </a:r>
            <a:r>
              <a:rPr lang="ru-RU" sz="2400" dirty="0"/>
              <a:t>.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30CE864-3382-5C7F-EF6D-EBE6023AD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0722" grpId="0"/>
      <p:bldP spid="3072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ыноска со стрелкой вниз 5"/>
          <p:cNvSpPr/>
          <p:nvPr/>
        </p:nvSpPr>
        <p:spPr>
          <a:xfrm>
            <a:off x="1428728" y="285728"/>
            <a:ext cx="5715040" cy="1200152"/>
          </a:xfrm>
          <a:prstGeom prst="downArrow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uk-UA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Дидактична мета:</a:t>
            </a: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1259632" y="3315435"/>
            <a:ext cx="6072230" cy="1200152"/>
          </a:xfrm>
          <a:prstGeom prst="downArrowCallout">
            <a:avLst>
              <a:gd name="adj1" fmla="val 25000"/>
              <a:gd name="adj2" fmla="val 25000"/>
              <a:gd name="adj3" fmla="val 22619"/>
              <a:gd name="adj4" fmla="val 6497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uk-UA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Методичні завдання: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0166" y="4286256"/>
            <a:ext cx="7143799" cy="2393944"/>
          </a:xfrm>
        </p:spPr>
        <p:txBody>
          <a:bodyPr/>
          <a:lstStyle/>
          <a:p>
            <a:pPr>
              <a:buNone/>
            </a:pPr>
            <a:r>
              <a:rPr lang="ru-RU" sz="2400" dirty="0"/>
              <a:t> -</a:t>
            </a:r>
            <a:r>
              <a:rPr lang="uk-UA" sz="2400" dirty="0"/>
              <a:t> навчити обробляти і узагальнювати отриману наукову інформацію;</a:t>
            </a:r>
          </a:p>
          <a:p>
            <a:pPr>
              <a:buNone/>
            </a:pPr>
            <a:r>
              <a:rPr lang="uk-UA" sz="2400" dirty="0"/>
              <a:t> - на основі отриманих висновків створювати власні розрахункові проекти; </a:t>
            </a:r>
          </a:p>
          <a:p>
            <a:pPr>
              <a:buNone/>
            </a:pPr>
            <a:r>
              <a:rPr lang="uk-UA" sz="2400" dirty="0"/>
              <a:t>-   навчити застосовувати комп'ютерні технології.</a:t>
            </a:r>
          </a:p>
        </p:txBody>
      </p:sp>
      <p:pic>
        <p:nvPicPr>
          <p:cNvPr id="5" name="Picture 14" descr="j028364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954398" cy="159066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357290" y="1357298"/>
            <a:ext cx="7143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dirty="0">
                <a:latin typeface="+mn-lt"/>
              </a:rPr>
              <a:t>формування фізичної досвідченості, засвоєння знань про виштовхувальну силу, піднімальну силу, будову літального апарату;</a:t>
            </a:r>
          </a:p>
          <a:p>
            <a:pPr>
              <a:buNone/>
            </a:pPr>
            <a:r>
              <a:rPr lang="uk-UA" sz="2400" dirty="0">
                <a:latin typeface="+mn-lt"/>
              </a:rPr>
              <a:t>-  формування критичного мислення;</a:t>
            </a:r>
          </a:p>
          <a:p>
            <a:pPr>
              <a:buNone/>
            </a:pPr>
            <a:r>
              <a:rPr lang="uk-UA" sz="2400" dirty="0">
                <a:latin typeface="+mn-lt"/>
              </a:rPr>
              <a:t>-  формування навичок групової роботи;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D9C912F3-34D1-774D-BB19-FE0E4A21A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/>
              <a:t>Новгород-</a:t>
            </a:r>
            <a:r>
              <a:rPr lang="ru-RU" dirty="0" err="1"/>
              <a:t>Сіверський</a:t>
            </a:r>
            <a:r>
              <a:rPr lang="ru-RU" dirty="0"/>
              <a:t> </a:t>
            </a:r>
            <a:r>
              <a:rPr lang="ru-RU" dirty="0" err="1"/>
              <a:t>ліцей</a:t>
            </a:r>
            <a:r>
              <a:rPr lang="ru-RU" dirty="0"/>
              <a:t> №1. Бельдяга Олена. 2023</a:t>
            </a:r>
            <a:endParaRPr lang="uk-UA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0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2771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928794" y="357166"/>
            <a:ext cx="6286544" cy="132343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spc="-15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Участники проекта:</a:t>
            </a:r>
          </a:p>
          <a:p>
            <a:pPr marL="0" lvl="1">
              <a:spcBef>
                <a:spcPts val="0"/>
              </a:spcBef>
            </a:pPr>
            <a:r>
              <a:rPr lang="ru-RU" sz="4000" i="1" dirty="0" err="1">
                <a:latin typeface="+mn-lt"/>
              </a:rPr>
              <a:t>учні</a:t>
            </a:r>
            <a:r>
              <a:rPr lang="ru-RU" sz="4000" i="1" dirty="0">
                <a:latin typeface="+mn-lt"/>
              </a:rPr>
              <a:t> 8-А </a:t>
            </a:r>
            <a:r>
              <a:rPr lang="ru-RU" sz="4000" i="1" dirty="0" err="1">
                <a:latin typeface="+mn-lt"/>
              </a:rPr>
              <a:t>класу</a:t>
            </a:r>
            <a:endParaRPr lang="ru-RU" sz="4000" i="1" dirty="0">
              <a:latin typeface="+mn-lt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187624" y="1785926"/>
            <a:ext cx="6624736" cy="366254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spc="-150" dirty="0">
                <a:solidFill>
                  <a:srgbClr val="C00000"/>
                </a:solidFill>
                <a:latin typeface="+mj-lt"/>
              </a:rPr>
              <a:t>Час </a:t>
            </a:r>
            <a:r>
              <a:rPr lang="ru-RU" sz="4000" b="1" spc="-150" dirty="0" err="1">
                <a:solidFill>
                  <a:srgbClr val="C00000"/>
                </a:solidFill>
                <a:latin typeface="+mj-lt"/>
              </a:rPr>
              <a:t>проведення</a:t>
            </a:r>
            <a:endParaRPr lang="ru-RU" sz="4000" b="1" spc="-150" dirty="0">
              <a:solidFill>
                <a:srgbClr val="C00000"/>
              </a:solidFill>
              <a:latin typeface="+mj-lt"/>
            </a:endParaRPr>
          </a:p>
          <a:p>
            <a:pPr>
              <a:spcBef>
                <a:spcPts val="0"/>
              </a:spcBef>
            </a:pPr>
            <a:r>
              <a:rPr lang="ru-RU" sz="3200" i="1" dirty="0">
                <a:latin typeface="+mn-lt"/>
              </a:rPr>
              <a:t>За </a:t>
            </a:r>
            <a:r>
              <a:rPr lang="ru-RU" sz="3200" i="1" dirty="0" err="1">
                <a:latin typeface="+mn-lt"/>
              </a:rPr>
              <a:t>тематичним</a:t>
            </a:r>
            <a:r>
              <a:rPr lang="ru-RU" sz="3200" i="1" dirty="0">
                <a:latin typeface="+mn-lt"/>
              </a:rPr>
              <a:t> планом </a:t>
            </a:r>
            <a:r>
              <a:rPr lang="ru-RU" sz="3200" i="1" dirty="0" err="1">
                <a:latin typeface="+mn-lt"/>
              </a:rPr>
              <a:t>під</a:t>
            </a:r>
            <a:r>
              <a:rPr lang="ru-RU" sz="3200" i="1" dirty="0">
                <a:latin typeface="+mn-lt"/>
              </a:rPr>
              <a:t> час </a:t>
            </a:r>
            <a:r>
              <a:rPr lang="ru-RU" sz="3200" i="1" dirty="0" err="1">
                <a:latin typeface="+mn-lt"/>
              </a:rPr>
              <a:t>вивчення</a:t>
            </a:r>
            <a:r>
              <a:rPr lang="ru-RU" sz="3200" i="1" dirty="0">
                <a:latin typeface="+mn-lt"/>
              </a:rPr>
              <a:t> теми</a:t>
            </a:r>
            <a:r>
              <a:rPr lang="uk-UA" sz="3200" i="1" dirty="0"/>
              <a:t> </a:t>
            </a:r>
            <a:r>
              <a:rPr lang="uk-UA" sz="3200" i="1" spc="-150" dirty="0">
                <a:latin typeface="+mn-lt"/>
              </a:rPr>
              <a:t>(2 год) </a:t>
            </a:r>
            <a:r>
              <a:rPr lang="ru-RU" sz="3200" i="1" dirty="0">
                <a:latin typeface="+mn-lt"/>
              </a:rPr>
              <a:t>: «</a:t>
            </a:r>
            <a:r>
              <a:rPr lang="uk-UA" sz="3200" i="1" dirty="0" err="1">
                <a:latin typeface="+mn-lt"/>
              </a:rPr>
              <a:t>Виштовхувальна</a:t>
            </a:r>
            <a:r>
              <a:rPr lang="uk-UA" sz="3200" i="1" dirty="0">
                <a:latin typeface="+mn-lt"/>
              </a:rPr>
              <a:t> сила. Закон Архімеда. Умови плавання </a:t>
            </a:r>
            <a:r>
              <a:rPr lang="uk-UA" sz="3200" i="1" dirty="0" err="1">
                <a:latin typeface="+mn-lt"/>
              </a:rPr>
              <a:t>тіл”</a:t>
            </a:r>
            <a:r>
              <a:rPr lang="uk-UA" sz="3200" i="1" dirty="0">
                <a:latin typeface="+mn-lt"/>
              </a:rPr>
              <a:t>  виділяється три тижні на повне виконання роботи</a:t>
            </a:r>
            <a:endParaRPr lang="ru-RU" sz="3200" i="1" dirty="0">
              <a:latin typeface="+mn-lt"/>
            </a:endParaRPr>
          </a:p>
        </p:txBody>
      </p:sp>
      <p:pic>
        <p:nvPicPr>
          <p:cNvPr id="5122" name="Picture 2" descr="D:\ДОКУМЕНТЫ\ДОК ЛЕНА\АТЕСТАЦІЯ\9-А\Новая папка (6)\de0003-1.jpg"/>
          <p:cNvPicPr>
            <a:picLocks noChangeAspect="1" noChangeArrowheads="1"/>
          </p:cNvPicPr>
          <p:nvPr/>
        </p:nvPicPr>
        <p:blipFill>
          <a:blip r:embed="rId2" cstate="print"/>
          <a:srcRect l="9895" b="6955"/>
          <a:stretch>
            <a:fillRect/>
          </a:stretch>
        </p:blipFill>
        <p:spPr bwMode="auto">
          <a:xfrm flipV="1">
            <a:off x="285720" y="214290"/>
            <a:ext cx="1106484" cy="16255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6BC5506-4820-14C9-C0CF-6E8FFF320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  <p:bldP spid="2969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214282" y="2285992"/>
            <a:ext cx="3000396" cy="3214710"/>
          </a:xfrm>
          <a:prstGeom prst="homePlate">
            <a:avLst>
              <a:gd name="adj" fmla="val 258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План </a:t>
            </a:r>
            <a:r>
              <a:rPr lang="ru-RU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виконання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проекту</a:t>
            </a:r>
          </a:p>
        </p:txBody>
      </p:sp>
      <p:sp>
        <p:nvSpPr>
          <p:cNvPr id="2" name="Text Box 1057"/>
          <p:cNvSpPr txBox="1">
            <a:spLocks noChangeArrowheads="1"/>
          </p:cNvSpPr>
          <p:nvPr/>
        </p:nvSpPr>
        <p:spPr bwMode="auto">
          <a:xfrm>
            <a:off x="2571736" y="357166"/>
            <a:ext cx="5929354" cy="643253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buBlip>
                <a:blip r:embed="rId2"/>
              </a:buBlip>
            </a:pPr>
            <a:r>
              <a:rPr lang="ru-RU" sz="2800" i="1" spc="300" dirty="0" err="1">
                <a:latin typeface="+mn-lt"/>
              </a:rPr>
              <a:t>Обговорення</a:t>
            </a:r>
            <a:r>
              <a:rPr lang="ru-RU" sz="2800" i="1" spc="300" dirty="0">
                <a:latin typeface="+mn-lt"/>
              </a:rPr>
              <a:t> </a:t>
            </a:r>
            <a:r>
              <a:rPr lang="ru-RU" sz="2800" i="1" spc="300" dirty="0" err="1">
                <a:latin typeface="+mn-lt"/>
              </a:rPr>
              <a:t>проблеми</a:t>
            </a:r>
            <a:r>
              <a:rPr lang="ru-RU" sz="2800" i="1" spc="300" dirty="0">
                <a:latin typeface="+mn-lt"/>
              </a:rPr>
              <a:t> і постановка головного </a:t>
            </a:r>
            <a:r>
              <a:rPr lang="ru-RU" sz="2800" i="1" spc="300" dirty="0" err="1">
                <a:latin typeface="+mn-lt"/>
              </a:rPr>
              <a:t>питання</a:t>
            </a:r>
            <a:r>
              <a:rPr lang="ru-RU" sz="2800" i="1" spc="300" dirty="0">
                <a:latin typeface="+mn-lt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ru-RU" sz="2800" i="1" spc="300" dirty="0" err="1">
                <a:latin typeface="+mn-lt"/>
              </a:rPr>
              <a:t>Розподіл</a:t>
            </a:r>
            <a:r>
              <a:rPr lang="ru-RU" sz="2800" i="1" spc="300" dirty="0">
                <a:latin typeface="+mn-lt"/>
              </a:rPr>
              <a:t> </a:t>
            </a:r>
            <a:r>
              <a:rPr lang="ru-RU" sz="2800" i="1" spc="300" dirty="0" err="1">
                <a:latin typeface="+mn-lt"/>
              </a:rPr>
              <a:t>напрямків</a:t>
            </a:r>
            <a:r>
              <a:rPr lang="ru-RU" sz="2800" i="1" spc="300" dirty="0">
                <a:latin typeface="+mn-lt"/>
              </a:rPr>
              <a:t> </a:t>
            </a:r>
            <a:r>
              <a:rPr lang="ru-RU" sz="2800" i="1" spc="300" dirty="0" err="1">
                <a:latin typeface="+mn-lt"/>
              </a:rPr>
              <a:t>роботи</a:t>
            </a:r>
            <a:r>
              <a:rPr lang="ru-RU" sz="2800" i="1" spc="300" dirty="0">
                <a:latin typeface="+mn-lt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ru-RU" sz="2800" i="1" spc="300" dirty="0" err="1">
                <a:latin typeface="+mn-lt"/>
              </a:rPr>
              <a:t>Створення</a:t>
            </a:r>
            <a:r>
              <a:rPr lang="ru-RU" sz="2800" i="1" spc="300" dirty="0">
                <a:latin typeface="+mn-lt"/>
              </a:rPr>
              <a:t> </a:t>
            </a:r>
            <a:r>
              <a:rPr lang="ru-RU" sz="2800" i="1" spc="300" dirty="0" err="1">
                <a:latin typeface="+mn-lt"/>
              </a:rPr>
              <a:t>робочих</a:t>
            </a:r>
            <a:r>
              <a:rPr lang="ru-RU" sz="2800" i="1" spc="300" dirty="0">
                <a:latin typeface="+mn-lt"/>
              </a:rPr>
              <a:t> </a:t>
            </a:r>
            <a:r>
              <a:rPr lang="ru-RU" sz="2800" i="1" spc="300" dirty="0" err="1">
                <a:latin typeface="+mn-lt"/>
              </a:rPr>
              <a:t>груп</a:t>
            </a:r>
            <a:r>
              <a:rPr lang="ru-RU" sz="2800" i="1" spc="300" dirty="0">
                <a:latin typeface="+mn-lt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ru-RU" sz="2800" i="1" spc="300" dirty="0" err="1">
                <a:latin typeface="+mn-lt"/>
              </a:rPr>
              <a:t>Збирання</a:t>
            </a:r>
            <a:r>
              <a:rPr lang="ru-RU" sz="2800" i="1" spc="300" dirty="0">
                <a:latin typeface="+mn-lt"/>
              </a:rPr>
              <a:t>, </a:t>
            </a:r>
            <a:r>
              <a:rPr lang="ru-RU" sz="2800" i="1" spc="300" dirty="0" err="1">
                <a:latin typeface="+mn-lt"/>
              </a:rPr>
              <a:t>обробка</a:t>
            </a:r>
            <a:r>
              <a:rPr lang="ru-RU" sz="2800" i="1" spc="300" dirty="0">
                <a:latin typeface="+mn-lt"/>
              </a:rPr>
              <a:t>, </a:t>
            </a:r>
            <a:r>
              <a:rPr lang="ru-RU" sz="2800" i="1" spc="300" dirty="0" err="1">
                <a:latin typeface="+mn-lt"/>
              </a:rPr>
              <a:t>аналіз</a:t>
            </a:r>
            <a:r>
              <a:rPr lang="ru-RU" sz="2800" i="1" spc="300" dirty="0">
                <a:latin typeface="+mn-lt"/>
              </a:rPr>
              <a:t> </a:t>
            </a:r>
            <a:r>
              <a:rPr lang="ru-RU" sz="2800" i="1" spc="300" dirty="0" err="1">
                <a:latin typeface="+mn-lt"/>
              </a:rPr>
              <a:t>наукової</a:t>
            </a:r>
            <a:r>
              <a:rPr lang="ru-RU" sz="2800" i="1" spc="300" dirty="0">
                <a:latin typeface="+mn-lt"/>
              </a:rPr>
              <a:t> </a:t>
            </a:r>
            <a:r>
              <a:rPr lang="ru-RU" sz="2800" i="1" spc="300" dirty="0" err="1">
                <a:latin typeface="+mn-lt"/>
              </a:rPr>
              <a:t>інформації</a:t>
            </a:r>
            <a:r>
              <a:rPr lang="ru-RU" sz="2800" i="1" spc="300" dirty="0">
                <a:latin typeface="+mn-lt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ru-RU" sz="2800" i="1" spc="300" dirty="0" err="1">
                <a:latin typeface="+mn-lt"/>
              </a:rPr>
              <a:t>Створення</a:t>
            </a:r>
            <a:r>
              <a:rPr lang="ru-RU" sz="2800" i="1" spc="300" dirty="0">
                <a:latin typeface="+mn-lt"/>
              </a:rPr>
              <a:t>  </a:t>
            </a:r>
            <a:r>
              <a:rPr lang="ru-RU" sz="2800" i="1" spc="300" dirty="0" err="1">
                <a:latin typeface="+mn-lt"/>
              </a:rPr>
              <a:t>рефератів</a:t>
            </a:r>
            <a:r>
              <a:rPr lang="ru-RU" sz="2800" i="1" spc="300" dirty="0">
                <a:latin typeface="+mn-lt"/>
              </a:rPr>
              <a:t>, </a:t>
            </a:r>
            <a:r>
              <a:rPr lang="ru-RU" sz="2800" i="1" spc="300" dirty="0" err="1">
                <a:latin typeface="+mn-lt"/>
              </a:rPr>
              <a:t>таблиць</a:t>
            </a:r>
            <a:r>
              <a:rPr lang="ru-RU" sz="2800" i="1" spc="300" dirty="0">
                <a:latin typeface="+mn-lt"/>
              </a:rPr>
              <a:t>, </a:t>
            </a:r>
            <a:r>
              <a:rPr lang="ru-RU" sz="2800" i="1" spc="300" dirty="0" err="1">
                <a:latin typeface="+mn-lt"/>
              </a:rPr>
              <a:t>презентацій</a:t>
            </a:r>
            <a:r>
              <a:rPr lang="ru-RU" sz="2800" i="1" spc="300" dirty="0">
                <a:latin typeface="+mn-lt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ru-RU" sz="2800" i="1" spc="300" dirty="0">
                <a:latin typeface="+mn-lt"/>
              </a:rPr>
              <a:t>Узагальнення </a:t>
            </a:r>
            <a:r>
              <a:rPr lang="ru-RU" sz="2800" i="1" spc="300" dirty="0" err="1">
                <a:latin typeface="+mn-lt"/>
              </a:rPr>
              <a:t>інформації</a:t>
            </a:r>
            <a:r>
              <a:rPr lang="ru-RU" sz="2800" i="1" spc="300" dirty="0">
                <a:latin typeface="+mn-lt"/>
              </a:rPr>
              <a:t> , </a:t>
            </a:r>
            <a:r>
              <a:rPr lang="ru-RU" sz="2800" i="1" spc="300" dirty="0" err="1">
                <a:latin typeface="+mn-lt"/>
              </a:rPr>
              <a:t>висновки</a:t>
            </a:r>
            <a:r>
              <a:rPr lang="ru-RU" sz="2800" i="1" spc="300" dirty="0">
                <a:latin typeface="+mn-lt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ru-RU" sz="2800" i="1" spc="300" dirty="0" err="1">
                <a:latin typeface="+mn-lt"/>
              </a:rPr>
              <a:t>Представлення</a:t>
            </a:r>
            <a:r>
              <a:rPr lang="ru-RU" sz="2800" i="1" spc="300" dirty="0">
                <a:latin typeface="+mn-lt"/>
              </a:rPr>
              <a:t> </a:t>
            </a:r>
            <a:r>
              <a:rPr lang="ru-RU" sz="2800" i="1" spc="300" dirty="0" err="1">
                <a:latin typeface="+mn-lt"/>
              </a:rPr>
              <a:t>результатів</a:t>
            </a:r>
            <a:r>
              <a:rPr lang="ru-RU" sz="2800" i="1" spc="300" dirty="0">
                <a:latin typeface="+mn-lt"/>
              </a:rPr>
              <a:t> </a:t>
            </a:r>
            <a:r>
              <a:rPr lang="ru-RU" sz="2800" i="1" spc="300" dirty="0" err="1">
                <a:latin typeface="+mn-lt"/>
              </a:rPr>
              <a:t>роботи</a:t>
            </a:r>
            <a:r>
              <a:rPr lang="ru-RU" sz="2800" i="1" spc="300" dirty="0">
                <a:latin typeface="+mn-lt"/>
              </a:rPr>
              <a:t>.</a:t>
            </a:r>
          </a:p>
          <a:p>
            <a:pPr>
              <a:buBlip>
                <a:blip r:embed="rId2"/>
              </a:buBlip>
            </a:pPr>
            <a:endParaRPr lang="ru-RU" sz="2000" b="1" i="1" spc="-150" dirty="0">
              <a:latin typeface="+mn-lt"/>
            </a:endParaRPr>
          </a:p>
        </p:txBody>
      </p:sp>
      <p:pic>
        <p:nvPicPr>
          <p:cNvPr id="6146" name="Picture 2" descr="D:\ДОКУМЕНТЫ\ДОК ЛЕНА\АТЕСТАЦІЯ\9-А\Новая папка (6)\slide0003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500034" y="142852"/>
            <a:ext cx="1696492" cy="23859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16ED462-EB57-E2A7-FC1B-ED8F71762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4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4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700"/>
                            </p:stCondLst>
                            <p:childTnLst>
                              <p:par>
                                <p:cTn id="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285992"/>
            <a:ext cx="3143259" cy="2357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Скругленный прямоугольник 3"/>
          <p:cNvSpPr/>
          <p:nvPr/>
        </p:nvSpPr>
        <p:spPr>
          <a:xfrm>
            <a:off x="928662" y="214290"/>
            <a:ext cx="6715172" cy="121444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Завдання для груп</a:t>
            </a:r>
          </a:p>
        </p:txBody>
      </p:sp>
      <p:sp>
        <p:nvSpPr>
          <p:cNvPr id="5" name="Овал 4"/>
          <p:cNvSpPr/>
          <p:nvPr/>
        </p:nvSpPr>
        <p:spPr>
          <a:xfrm>
            <a:off x="357158" y="1785926"/>
            <a:ext cx="2714644" cy="150019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1. Витоки </a:t>
            </a:r>
            <a:r>
              <a:rPr lang="uk-UA" dirty="0" err="1">
                <a:solidFill>
                  <a:schemeClr val="tx1"/>
                </a:solidFill>
              </a:rPr>
              <a:t>повітро</a:t>
            </a:r>
            <a:endParaRPr lang="uk-UA" dirty="0">
              <a:solidFill>
                <a:schemeClr val="tx1"/>
              </a:solidFill>
            </a:endParaRPr>
          </a:p>
          <a:p>
            <a:pPr algn="ctr"/>
            <a:r>
              <a:rPr lang="uk-UA" dirty="0">
                <a:solidFill>
                  <a:schemeClr val="tx1"/>
                </a:solidFill>
              </a:rPr>
              <a:t>плавання</a:t>
            </a:r>
          </a:p>
        </p:txBody>
      </p:sp>
      <p:sp>
        <p:nvSpPr>
          <p:cNvPr id="7" name="Овал 6"/>
          <p:cNvSpPr/>
          <p:nvPr/>
        </p:nvSpPr>
        <p:spPr>
          <a:xfrm>
            <a:off x="285720" y="3571876"/>
            <a:ext cx="2643206" cy="1571636"/>
          </a:xfrm>
          <a:prstGeom prst="ellipse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3. Фізика повітряного апарата</a:t>
            </a:r>
          </a:p>
        </p:txBody>
      </p:sp>
      <p:sp>
        <p:nvSpPr>
          <p:cNvPr id="8" name="Овал 7"/>
          <p:cNvSpPr/>
          <p:nvPr/>
        </p:nvSpPr>
        <p:spPr>
          <a:xfrm>
            <a:off x="6072198" y="1785926"/>
            <a:ext cx="2643206" cy="142876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2. Повітря</a:t>
            </a:r>
          </a:p>
          <a:p>
            <a:pPr algn="ctr"/>
            <a:r>
              <a:rPr lang="uk-UA" dirty="0">
                <a:solidFill>
                  <a:schemeClr val="tx1"/>
                </a:solidFill>
              </a:rPr>
              <a:t>плавання у Європі</a:t>
            </a:r>
          </a:p>
        </p:txBody>
      </p:sp>
      <p:sp>
        <p:nvSpPr>
          <p:cNvPr id="9" name="Овал 8"/>
          <p:cNvSpPr/>
          <p:nvPr/>
        </p:nvSpPr>
        <p:spPr>
          <a:xfrm>
            <a:off x="1643042" y="5143512"/>
            <a:ext cx="2786082" cy="150019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5. Використання  повітряних апаратів</a:t>
            </a:r>
          </a:p>
        </p:txBody>
      </p:sp>
      <p:sp>
        <p:nvSpPr>
          <p:cNvPr id="10" name="Овал 9"/>
          <p:cNvSpPr/>
          <p:nvPr/>
        </p:nvSpPr>
        <p:spPr>
          <a:xfrm>
            <a:off x="4643438" y="4929198"/>
            <a:ext cx="2643206" cy="1500198"/>
          </a:xfrm>
          <a:prstGeom prst="ellipse">
            <a:avLst/>
          </a:prstGeom>
          <a:solidFill>
            <a:srgbClr val="CE32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6. Розробка проектів повітряних куль</a:t>
            </a:r>
          </a:p>
        </p:txBody>
      </p:sp>
      <p:sp>
        <p:nvSpPr>
          <p:cNvPr id="11" name="Овал 10"/>
          <p:cNvSpPr/>
          <p:nvPr/>
        </p:nvSpPr>
        <p:spPr>
          <a:xfrm>
            <a:off x="6215074" y="3357562"/>
            <a:ext cx="2571768" cy="157163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4. Повітря плавання на батьківщині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0E54B21D-C69E-F6AF-A237-9277F6516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428728" y="428604"/>
            <a:ext cx="5786478" cy="128588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214313"/>
            <a:ext cx="6870700" cy="1285861"/>
          </a:xfrm>
        </p:spPr>
        <p:txBody>
          <a:bodyPr/>
          <a:lstStyle/>
          <a:p>
            <a:pPr eaLnBrk="1" hangingPunct="1"/>
            <a:r>
              <a:rPr lang="uk-UA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Творчий звіт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rgbClr val="00B050"/>
              </a:buClr>
              <a:buFont typeface="Wingdings" pitchFamily="2" charset="2"/>
              <a:buChar char="Ø"/>
            </a:pPr>
            <a:r>
              <a:rPr lang="uk-UA" dirty="0">
                <a:solidFill>
                  <a:srgbClr val="00B050"/>
                </a:solidFill>
                <a:hlinkClick r:id="" action="ppaction://hlinkshowjump?jump=nextslide"/>
              </a:rPr>
              <a:t>Розвиток повітроплавання у світі</a:t>
            </a:r>
            <a:endParaRPr lang="uk-UA" dirty="0">
              <a:solidFill>
                <a:srgbClr val="00B050"/>
              </a:solidFill>
            </a:endParaRPr>
          </a:p>
          <a:p>
            <a:pPr eaLnBrk="1" hangingPunct="1">
              <a:buClr>
                <a:srgbClr val="00B050"/>
              </a:buClr>
              <a:buFont typeface="Wingdings" pitchFamily="2" charset="2"/>
              <a:buChar char="Ø"/>
            </a:pPr>
            <a:r>
              <a:rPr lang="uk-UA" u="sng" dirty="0">
                <a:solidFill>
                  <a:srgbClr val="00B050"/>
                </a:solidFill>
              </a:rPr>
              <a:t>Вітчизняне </a:t>
            </a:r>
            <a:r>
              <a:rPr lang="uk-UA" u="sng" dirty="0">
                <a:solidFill>
                  <a:srgbClr val="00B050"/>
                </a:solidFill>
                <a:hlinkClick r:id="rId2" action="ppaction://hlinksldjump"/>
              </a:rPr>
              <a:t>повітроплавання</a:t>
            </a:r>
            <a:endParaRPr lang="uk-UA" u="sng" dirty="0">
              <a:solidFill>
                <a:srgbClr val="00B050"/>
              </a:solidFill>
            </a:endParaRPr>
          </a:p>
          <a:p>
            <a:pPr eaLnBrk="1" hangingPunct="1">
              <a:buClr>
                <a:srgbClr val="00B050"/>
              </a:buClr>
              <a:buFont typeface="Wingdings" pitchFamily="2" charset="2"/>
              <a:buChar char="Ø"/>
            </a:pPr>
            <a:r>
              <a:rPr lang="uk-UA" dirty="0">
                <a:solidFill>
                  <a:srgbClr val="00B050"/>
                </a:solidFill>
                <a:hlinkClick r:id="rId3" action="ppaction://hlinksldjump"/>
              </a:rPr>
              <a:t>Аеростатичні апарати: аеростати та дирижаблі</a:t>
            </a:r>
            <a:endParaRPr lang="uk-UA" dirty="0">
              <a:solidFill>
                <a:srgbClr val="00B050"/>
              </a:solidFill>
            </a:endParaRPr>
          </a:p>
          <a:p>
            <a:pPr eaLnBrk="1" hangingPunct="1">
              <a:buClr>
                <a:srgbClr val="00B050"/>
              </a:buClr>
              <a:buFont typeface="Wingdings" pitchFamily="2" charset="2"/>
              <a:buChar char="Ø"/>
            </a:pPr>
            <a:r>
              <a:rPr lang="uk-UA" dirty="0">
                <a:solidFill>
                  <a:srgbClr val="00B050"/>
                </a:solidFill>
                <a:hlinkClick r:id="rId4" action="ppaction://hlinksldjump"/>
              </a:rPr>
              <a:t>Застосування повітряних апаратів</a:t>
            </a:r>
            <a:endParaRPr lang="uk-UA" dirty="0">
              <a:solidFill>
                <a:srgbClr val="00B050"/>
              </a:solidFill>
            </a:endParaRPr>
          </a:p>
          <a:p>
            <a:pPr eaLnBrk="1" hangingPunct="1">
              <a:buClr>
                <a:srgbClr val="00B050"/>
              </a:buClr>
              <a:buFont typeface="Wingdings" pitchFamily="2" charset="2"/>
              <a:buChar char="Ø"/>
            </a:pPr>
            <a:r>
              <a:rPr lang="uk-UA" dirty="0">
                <a:solidFill>
                  <a:srgbClr val="00B050"/>
                </a:solidFill>
                <a:hlinkClick r:id="rId5" action="ppaction://hlinksldjump"/>
              </a:rPr>
              <a:t>Повітряні кулі нашого класу</a:t>
            </a:r>
            <a:endParaRPr lang="uk-UA" dirty="0">
              <a:solidFill>
                <a:srgbClr val="00B050"/>
              </a:solidFill>
            </a:endParaRPr>
          </a:p>
          <a:p>
            <a:pPr eaLnBrk="1" hangingPunct="1"/>
            <a:endParaRPr lang="uk-UA" dirty="0"/>
          </a:p>
          <a:p>
            <a:pPr eaLnBrk="1" hangingPunct="1"/>
            <a:endParaRPr lang="ru-RU" dirty="0">
              <a:latin typeface="Arial" pitchFamily="34" charset="0"/>
            </a:endParaRPr>
          </a:p>
          <a:p>
            <a:pPr eaLnBrk="1" hangingPunct="1"/>
            <a:endParaRPr lang="uk-UA" dirty="0"/>
          </a:p>
        </p:txBody>
      </p:sp>
      <p:sp>
        <p:nvSpPr>
          <p:cNvPr id="4" name="Улыбающееся лицо 3">
            <a:hlinkClick r:id="" action="ppaction://hlinkshowjump?jump=lastslide"/>
          </p:cNvPr>
          <p:cNvSpPr/>
          <p:nvPr/>
        </p:nvSpPr>
        <p:spPr>
          <a:xfrm>
            <a:off x="7715250" y="5500688"/>
            <a:ext cx="1000125" cy="100012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7A98643-1113-D39E-9275-2C840FBF5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0" y="357188"/>
            <a:ext cx="4714875" cy="1143000"/>
          </a:xfrm>
        </p:spPr>
        <p:txBody>
          <a:bodyPr/>
          <a:lstStyle/>
          <a:p>
            <a:pPr eaLnBrk="1" hangingPunct="1"/>
            <a:r>
              <a:rPr lang="uk-UA" sz="2800" dirty="0"/>
              <a:t> ВИНАХІД ЖОЗЕФА МОНГОЛЬФЬЕ</a:t>
            </a:r>
          </a:p>
        </p:txBody>
      </p:sp>
      <p:pic>
        <p:nvPicPr>
          <p:cNvPr id="133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0063" y="785813"/>
            <a:ext cx="3419475" cy="5129212"/>
          </a:xfr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57375"/>
            <a:ext cx="314325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Выгнутая вверх стрелка 5">
            <a:hlinkHover r:id="rId4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13C22448-D3E1-D88E-BC93-8C928018E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900"/>
                                        <p:tgtEl>
                                          <p:spTgt spid="13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3886200" cy="1600200"/>
          </a:xfrm>
        </p:spPr>
        <p:txBody>
          <a:bodyPr/>
          <a:lstStyle/>
          <a:p>
            <a:pPr eaLnBrk="1" hangingPunct="1"/>
            <a:r>
              <a:rPr lang="uk-UA"/>
              <a:t> </a:t>
            </a:r>
            <a:r>
              <a:rPr lang="uk-UA" sz="3200"/>
              <a:t>ВИНАХІД ПРОФЕСОРА ШАРЛЯ</a:t>
            </a:r>
          </a:p>
        </p:txBody>
      </p:sp>
      <p:pic>
        <p:nvPicPr>
          <p:cNvPr id="137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14875" y="714375"/>
            <a:ext cx="3467100" cy="5200650"/>
          </a:xfrm>
        </p:spPr>
      </p:pic>
      <p:pic>
        <p:nvPicPr>
          <p:cNvPr id="137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214563"/>
            <a:ext cx="2905125" cy="397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верх стрелка 4">
            <a:hlinkHover r:id="rId4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E5E22C35-67B7-7CA1-C52F-C92A47CAD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137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7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85750" y="0"/>
            <a:ext cx="4171950" cy="2071688"/>
          </a:xfrm>
        </p:spPr>
        <p:txBody>
          <a:bodyPr/>
          <a:lstStyle/>
          <a:p>
            <a:pPr eaLnBrk="1" hangingPunct="1"/>
            <a:r>
              <a:rPr lang="uk-UA" sz="3600" dirty="0"/>
              <a:t>ПЕРШІ ПОВІТРЯНІ ПАСАЖИРИ</a:t>
            </a:r>
          </a:p>
        </p:txBody>
      </p:sp>
      <p:pic>
        <p:nvPicPr>
          <p:cNvPr id="138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75" y="357188"/>
            <a:ext cx="4643438" cy="6035675"/>
          </a:xfrm>
        </p:spPr>
      </p:pic>
      <p:sp>
        <p:nvSpPr>
          <p:cNvPr id="4" name="Выгнутая вверх стрелка 3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C7972AA-D010-6AED-AE7B-B88BF375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52400"/>
            <a:ext cx="7500938" cy="1600200"/>
          </a:xfrm>
        </p:spPr>
        <p:txBody>
          <a:bodyPr/>
          <a:lstStyle/>
          <a:p>
            <a:pPr algn="l" eaLnBrk="1" hangingPunct="1"/>
            <a:r>
              <a:rPr lang="ru-RU" sz="3600" dirty="0"/>
              <a:t>ПЕРШИЙ ПОЛІТ ЛЮДИНИ НА МОНГОЛЬФЬЕРЕ,</a:t>
            </a:r>
            <a:r>
              <a:rPr lang="uk-UA" sz="3600" dirty="0"/>
              <a:t> НА ШАРЛЬЕРЕ</a:t>
            </a:r>
            <a:r>
              <a:rPr lang="ru-RU" sz="3600" dirty="0"/>
              <a:t> </a:t>
            </a:r>
            <a:endParaRPr lang="uk-UA" sz="3600" dirty="0"/>
          </a:p>
        </p:txBody>
      </p:sp>
      <p:pic>
        <p:nvPicPr>
          <p:cNvPr id="139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62063" y="1857375"/>
            <a:ext cx="2962275" cy="4443413"/>
          </a:xfrm>
        </p:spPr>
      </p:pic>
      <p:pic>
        <p:nvPicPr>
          <p:cNvPr id="139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1857375"/>
            <a:ext cx="29527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верх стрелка 4">
            <a:hlinkHover r:id="rId4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DEE8C15-52DB-E899-4F88-6751FAE70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152400"/>
            <a:ext cx="6985000" cy="2133600"/>
          </a:xfrm>
        </p:spPr>
        <p:txBody>
          <a:bodyPr/>
          <a:lstStyle/>
          <a:p>
            <a:pPr eaLnBrk="1" hangingPunct="1"/>
            <a:r>
              <a:rPr lang="uk-UA" sz="2800" dirty="0"/>
              <a:t>Леонардо </a:t>
            </a:r>
            <a:r>
              <a:rPr lang="uk-UA" sz="2800" dirty="0" err="1"/>
              <a:t>да</a:t>
            </a:r>
            <a:r>
              <a:rPr lang="uk-UA" sz="2800" dirty="0"/>
              <a:t> Вінчі вперше розробив конструкцію апарату, що уповільнює падіння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38" y="3000375"/>
            <a:ext cx="4357687" cy="2128838"/>
          </a:xfrm>
        </p:spPr>
        <p:txBody>
          <a:bodyPr/>
          <a:lstStyle/>
          <a:p>
            <a:pPr eaLnBrk="1" hangingPunct="1"/>
            <a:r>
              <a:rPr lang="uk-UA" sz="2400" dirty="0"/>
              <a:t>«Якщо людина візьме полотняний купол, кожна сторона якого має 12 ліктів ширини і 12 ліктів висоти, вона зможе безпечно спустися з будь-якої висоти»</a:t>
            </a:r>
          </a:p>
        </p:txBody>
      </p:sp>
      <p:pic>
        <p:nvPicPr>
          <p:cNvPr id="134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5738" y="2500313"/>
            <a:ext cx="32067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C138524-F684-F7BC-2524-3892E2B59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100"/>
                                        <p:tgtEl>
                                          <p:spTgt spid="13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9959503">
            <a:off x="5357813" y="3071813"/>
            <a:ext cx="3500437" cy="2428875"/>
          </a:xfrm>
        </p:spPr>
        <p:txBody>
          <a:bodyPr/>
          <a:lstStyle/>
          <a:p>
            <a:pPr eaLnBrk="1" hangingPunct="1"/>
            <a:r>
              <a:rPr lang="uk-UA" b="1"/>
              <a:t> </a:t>
            </a:r>
            <a:r>
              <a:rPr lang="ru-RU" sz="3200" b="1"/>
              <a:t>КРИЛАТА</a:t>
            </a:r>
            <a:r>
              <a:rPr lang="uk-UA" sz="3200" b="1"/>
              <a:t> МАШИНА ЛЕОНАРДО ДА ВІНЧІ</a:t>
            </a:r>
          </a:p>
        </p:txBody>
      </p:sp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214313"/>
            <a:ext cx="4714875" cy="606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Выгнутая вверх стрелка 3">
            <a:hlinkHover r:id="rId3" action="ppaction://hlinksldjump"/>
          </p:cNvPr>
          <p:cNvSpPr/>
          <p:nvPr/>
        </p:nvSpPr>
        <p:spPr>
          <a:xfrm>
            <a:off x="8072438" y="5929313"/>
            <a:ext cx="857250" cy="64293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47B486E-DA08-77A7-A6D2-A2F4B1029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85750"/>
            <a:ext cx="3886200" cy="1714500"/>
          </a:xfrm>
        </p:spPr>
        <p:txBody>
          <a:bodyPr/>
          <a:lstStyle/>
          <a:p>
            <a:pPr eaLnBrk="1" hangingPunct="1"/>
            <a:r>
              <a:rPr lang="uk-UA" sz="3600" dirty="0"/>
              <a:t>«ПАССАРОЛА» ЛОРЕНЦО ГУЗМАО</a:t>
            </a:r>
          </a:p>
        </p:txBody>
      </p:sp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5" y="1071563"/>
            <a:ext cx="3957638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0FD26F6-8DD8-61DD-05A9-88C9758C7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z="2800"/>
              <a:t>Олександр Матвійович Кованько зіграв велику роль в організації повітроплавної служби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785938"/>
            <a:ext cx="5715000" cy="3700462"/>
          </a:xfrm>
        </p:spPr>
        <p:txBody>
          <a:bodyPr/>
          <a:lstStyle/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/>
              <a:t>У 1885 р. став начальником команди військових аеронавтів.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/>
              <a:t> У серпні 1887 р. організував політ на повітряній кулі для спостереження за сонячним затемненням академіка Дмитра Мендєлєєва. 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/>
              <a:t>Згодом вони співпрацювали над удосконаленням повітроплавного обладнання та аерофотозйомки.</a:t>
            </a:r>
            <a:endParaRPr lang="ru-RU" sz="2400"/>
          </a:p>
          <a:p>
            <a:pPr eaLnBrk="1" hangingPunct="1"/>
            <a:endParaRPr lang="uk-UA" sz="1800"/>
          </a:p>
        </p:txBody>
      </p:sp>
      <p:pic>
        <p:nvPicPr>
          <p:cNvPr id="71682" name="Рисунок 1" descr="Airphoto-1"/>
          <p:cNvPicPr>
            <a:picLocks noChangeAspect="1" noChangeArrowheads="1"/>
          </p:cNvPicPr>
          <p:nvPr/>
        </p:nvPicPr>
        <p:blipFill>
          <a:blip r:embed="rId2" cstate="print">
            <a:lum bright="-6000" contrast="36000"/>
          </a:blip>
          <a:srcRect b="11160"/>
          <a:stretch>
            <a:fillRect/>
          </a:stretch>
        </p:blipFill>
        <p:spPr bwMode="auto">
          <a:xfrm>
            <a:off x="5786438" y="2071688"/>
            <a:ext cx="318611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6643688" y="5786438"/>
            <a:ext cx="2000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i="1">
                <a:latin typeface="Comic Sans MS" pitchFamily="66" charset="0"/>
              </a:rPr>
              <a:t>(1856-1919).</a:t>
            </a:r>
            <a:endParaRPr lang="uk-UA">
              <a:latin typeface="Comic Sans MS" pitchFamily="66" charset="0"/>
            </a:endParaRPr>
          </a:p>
        </p:txBody>
      </p:sp>
      <p:sp>
        <p:nvSpPr>
          <p:cNvPr id="6" name="Выгнутая вверх стрелка 5">
            <a:hlinkHover r:id="rId3" action="ppaction://hlinksldjump"/>
          </p:cNvPr>
          <p:cNvSpPr/>
          <p:nvPr/>
        </p:nvSpPr>
        <p:spPr>
          <a:xfrm>
            <a:off x="8072438" y="5929313"/>
            <a:ext cx="857250" cy="64293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A019DE0-BD5C-90C9-05B8-87797BD8F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74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47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357188"/>
            <a:ext cx="8143875" cy="5786456"/>
          </a:xfrm>
        </p:spPr>
        <p:txBody>
          <a:bodyPr/>
          <a:lstStyle/>
          <a:p>
            <a:pPr marL="182563" indent="354013" eaLnBrk="1" hangingPunct="1">
              <a:buClr>
                <a:srgbClr val="C00000"/>
              </a:buClr>
              <a:buFont typeface="Wingdings" pitchFamily="2" charset="2"/>
              <a:buChar char="v"/>
              <a:defRPr/>
            </a:pPr>
            <a:r>
              <a:rPr lang="uk-UA" sz="2000" i="1" dirty="0"/>
              <a:t>До початку 1911 р. Росія мала 9 дирижаблів, з них 4 вітчизняної конструкції, і займала по їх числу третє місце в світі після Німеччини і Франції. З-за кордону надходили далеко не кращі апарати, а вітчизняні всього лише копіювали ці відсталі зразки. </a:t>
            </a:r>
            <a:endParaRPr lang="ru-RU" sz="2000" i="1" dirty="0"/>
          </a:p>
          <a:p>
            <a:pPr marL="182563" indent="354013" eaLnBrk="1" hangingPunct="1">
              <a:buClr>
                <a:srgbClr val="C00000"/>
              </a:buClr>
              <a:buFont typeface="Wingdings" pitchFamily="2" charset="2"/>
              <a:buChar char="v"/>
              <a:defRPr/>
            </a:pPr>
            <a:r>
              <a:rPr lang="uk-UA" sz="2000" i="1" dirty="0"/>
              <a:t>У 1912 р. Балтійський завод почав виготовлення дирижабля «Гігант» об'ємом 18 т. куб. м. Корабель мав довжину 105 м і діаметр понад 16 м. Чотири двигуни потужністю 200 к. с. могли забезпечувати швидкість 65 км/ч. </a:t>
            </a:r>
            <a:endParaRPr lang="ru-RU" sz="2000" i="1" dirty="0"/>
          </a:p>
          <a:p>
            <a:pPr marL="182563" indent="354013" eaLnBrk="1" hangingPunct="1">
              <a:buClr>
                <a:srgbClr val="C00000"/>
              </a:buClr>
              <a:buFont typeface="Wingdings" pitchFamily="2" charset="2"/>
              <a:buChar char="v"/>
              <a:defRPr/>
            </a:pPr>
            <a:r>
              <a:rPr lang="uk-UA" sz="2000" i="1" dirty="0"/>
              <a:t>У 1913 р. було придбано ще 3 великі дирижаблі у Франції та Німеччині. Вони отримали в Росії назви «</a:t>
            </a:r>
            <a:r>
              <a:rPr lang="uk-UA" sz="2000" i="1" dirty="0" err="1"/>
              <a:t>Астра</a:t>
            </a:r>
            <a:r>
              <a:rPr lang="uk-UA" sz="2000" i="1" dirty="0"/>
              <a:t>», «Кондор» і «Буревісник». </a:t>
            </a:r>
          </a:p>
          <a:p>
            <a:pPr marL="182563" indent="354013" eaLnBrk="1" hangingPunct="1">
              <a:buClr>
                <a:srgbClr val="C00000"/>
              </a:buClr>
              <a:buFont typeface="Wingdings" pitchFamily="2" charset="2"/>
              <a:buChar char="v"/>
              <a:defRPr/>
            </a:pPr>
            <a:r>
              <a:rPr lang="uk-UA" sz="2000" i="1" dirty="0"/>
              <a:t>У 1914 р. були замовлені великі дирижаблі об'ємом близько 20 т. куб. м трьом заводам  – </a:t>
            </a:r>
            <a:r>
              <a:rPr lang="uk-UA" sz="2000" i="1" dirty="0" err="1"/>
              <a:t>Іжорському</a:t>
            </a:r>
            <a:r>
              <a:rPr lang="uk-UA" sz="2000" i="1" dirty="0"/>
              <a:t>, Балтійському і «</a:t>
            </a:r>
            <a:r>
              <a:rPr lang="uk-UA" sz="2000" i="1" dirty="0" err="1"/>
              <a:t>Клеман-Байяр</a:t>
            </a:r>
            <a:r>
              <a:rPr lang="uk-UA" sz="2000" i="1" dirty="0"/>
              <a:t>» у Франції. </a:t>
            </a:r>
            <a:endParaRPr lang="ru-RU" sz="2000" i="1" dirty="0"/>
          </a:p>
          <a:p>
            <a:pPr eaLnBrk="1" hangingPunct="1">
              <a:buClr>
                <a:srgbClr val="C00000"/>
              </a:buClr>
              <a:buFont typeface="Wingdings" pitchFamily="2" charset="2"/>
              <a:buChar char="v"/>
              <a:defRPr/>
            </a:pPr>
            <a:endParaRPr lang="uk-UA" sz="2000" i="1" dirty="0"/>
          </a:p>
        </p:txBody>
      </p:sp>
      <p:sp>
        <p:nvSpPr>
          <p:cNvPr id="4" name="Выгнутая вверх стрелка 3">
            <a:hlinkHover r:id="rId2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411CC0AF-160D-1747-A236-4E423E0DF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919163"/>
          </a:xfrm>
        </p:spPr>
        <p:txBody>
          <a:bodyPr/>
          <a:lstStyle/>
          <a:p>
            <a:pPr eaLnBrk="1" hangingPunct="1"/>
            <a:br>
              <a:rPr lang="ru-RU" sz="3600" dirty="0"/>
            </a:br>
            <a:r>
              <a:rPr lang="ru-RU" sz="3600" dirty="0" err="1"/>
              <a:t>Федір</a:t>
            </a:r>
            <a:r>
              <a:rPr lang="ru-RU" sz="3600" dirty="0"/>
              <a:t> </a:t>
            </a:r>
            <a:r>
              <a:rPr lang="ru-RU" sz="3600" dirty="0" err="1"/>
              <a:t>Фердинандович</a:t>
            </a:r>
            <a:r>
              <a:rPr lang="ru-RU" sz="3600" dirty="0"/>
              <a:t> Андерс</a:t>
            </a:r>
            <a:endParaRPr lang="uk-UA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28875" y="2143125"/>
            <a:ext cx="6143625" cy="2286000"/>
          </a:xfrm>
        </p:spPr>
        <p:txBody>
          <a:bodyPr/>
          <a:lstStyle/>
          <a:p>
            <a:pPr eaLnBrk="1" hangingPunct="1"/>
            <a:endParaRPr lang="ru-RU" sz="2800" dirty="0"/>
          </a:p>
          <a:p>
            <a:pPr eaLnBrk="1" hangingPunct="1"/>
            <a:endParaRPr lang="ru-RU" sz="2800" dirty="0"/>
          </a:p>
          <a:p>
            <a:pPr eaLnBrk="1" hangingPunct="1"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2800" dirty="0"/>
              <a:t>У 1910 </a:t>
            </a:r>
            <a:r>
              <a:rPr lang="ru-RU" sz="2800" dirty="0" err="1"/>
              <a:t>році</a:t>
            </a:r>
            <a:r>
              <a:rPr lang="ru-RU" sz="2800" dirty="0"/>
              <a:t> видав книгу "Як самому </a:t>
            </a:r>
            <a:r>
              <a:rPr lang="ru-RU" sz="2800" dirty="0" err="1"/>
              <a:t>побудувати</a:t>
            </a:r>
            <a:r>
              <a:rPr lang="ru-RU" sz="2800" dirty="0"/>
              <a:t> </a:t>
            </a:r>
            <a:r>
              <a:rPr lang="ru-RU" sz="2800" dirty="0" err="1"/>
              <a:t>літак</a:t>
            </a:r>
            <a:r>
              <a:rPr lang="ru-RU" sz="2800" dirty="0"/>
              <a:t>".</a:t>
            </a:r>
          </a:p>
          <a:p>
            <a:pPr eaLnBrk="1" hangingPunct="1"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2800" dirty="0"/>
              <a:t> Андерс </a:t>
            </a:r>
            <a:r>
              <a:rPr lang="ru-RU" sz="2800" dirty="0" err="1"/>
              <a:t>здійснив</a:t>
            </a:r>
            <a:r>
              <a:rPr lang="ru-RU" sz="2800" dirty="0"/>
              <a:t> </a:t>
            </a:r>
            <a:r>
              <a:rPr lang="ru-RU" sz="2800" dirty="0" err="1"/>
              <a:t>понад</a:t>
            </a:r>
            <a:r>
              <a:rPr lang="ru-RU" sz="2800" dirty="0"/>
              <a:t> 150 </a:t>
            </a:r>
            <a:r>
              <a:rPr lang="ru-RU" sz="2800" dirty="0" err="1"/>
              <a:t>польотів</a:t>
            </a:r>
            <a:r>
              <a:rPr lang="ru-RU" sz="2800" dirty="0"/>
              <a:t>, </a:t>
            </a:r>
            <a:r>
              <a:rPr lang="ru-RU" sz="2800" dirty="0" err="1"/>
              <a:t>перевіз</a:t>
            </a:r>
            <a:r>
              <a:rPr lang="ru-RU" sz="2800" dirty="0"/>
              <a:t> </a:t>
            </a:r>
            <a:r>
              <a:rPr lang="ru-RU" sz="2800" dirty="0" err="1"/>
              <a:t>близько</a:t>
            </a:r>
            <a:r>
              <a:rPr lang="ru-RU" sz="2800" dirty="0"/>
              <a:t> 200 </a:t>
            </a:r>
            <a:r>
              <a:rPr lang="ru-RU" sz="2800" dirty="0" err="1"/>
              <a:t>чоловік</a:t>
            </a:r>
            <a:r>
              <a:rPr lang="ru-RU" sz="2800" dirty="0"/>
              <a:t>.</a:t>
            </a:r>
          </a:p>
          <a:p>
            <a:pPr eaLnBrk="1" hangingPunct="1"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2800" dirty="0"/>
              <a:t> Брав участь у маневрах </a:t>
            </a:r>
            <a:r>
              <a:rPr lang="ru-RU" sz="2800" dirty="0" err="1"/>
              <a:t>Київського</a:t>
            </a:r>
            <a:r>
              <a:rPr lang="ru-RU" sz="2800" dirty="0"/>
              <a:t> </a:t>
            </a:r>
            <a:r>
              <a:rPr lang="ru-RU" sz="2800" dirty="0" err="1"/>
              <a:t>військового</a:t>
            </a:r>
            <a:r>
              <a:rPr lang="ru-RU" sz="2800" dirty="0"/>
              <a:t> округу.</a:t>
            </a:r>
            <a:endParaRPr lang="uk-UA" sz="2800" dirty="0"/>
          </a:p>
        </p:txBody>
      </p:sp>
      <p:pic>
        <p:nvPicPr>
          <p:cNvPr id="72706" name="Рисунок 4" descr="Федір Андерс"/>
          <p:cNvPicPr>
            <a:picLocks noChangeAspect="1" noChangeArrowheads="1"/>
          </p:cNvPicPr>
          <p:nvPr/>
        </p:nvPicPr>
        <p:blipFill>
          <a:blip r:embed="rId2" cstate="print"/>
          <a:srcRect l="16618" r="17970"/>
          <a:stretch>
            <a:fillRect/>
          </a:stretch>
        </p:blipFill>
        <p:spPr bwMode="auto">
          <a:xfrm>
            <a:off x="357188" y="1214438"/>
            <a:ext cx="1914525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714750" y="1857375"/>
            <a:ext cx="42148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i="1" u="sng" dirty="0">
                <a:solidFill>
                  <a:srgbClr val="0070C0"/>
                </a:solidFill>
                <a:latin typeface="Comic Sans MS" pitchFamily="66" charset="0"/>
              </a:rPr>
              <a:t>Справа </a:t>
            </a:r>
            <a:r>
              <a:rPr lang="ru-RU" sz="2400" i="1" u="sng" dirty="0" err="1">
                <a:solidFill>
                  <a:srgbClr val="0070C0"/>
                </a:solidFill>
                <a:latin typeface="Comic Sans MS" pitchFamily="66" charset="0"/>
              </a:rPr>
              <a:t>його</a:t>
            </a:r>
            <a:r>
              <a:rPr lang="ru-RU" sz="2400" i="1" u="sng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ru-RU" sz="2400" i="1" u="sng" dirty="0" err="1">
                <a:solidFill>
                  <a:srgbClr val="0070C0"/>
                </a:solidFill>
                <a:latin typeface="Comic Sans MS" pitchFamily="66" charset="0"/>
              </a:rPr>
              <a:t>життя</a:t>
            </a:r>
            <a:r>
              <a:rPr lang="ru-RU" sz="2400" i="1" u="sng" dirty="0">
                <a:solidFill>
                  <a:srgbClr val="0070C0"/>
                </a:solidFill>
                <a:latin typeface="Comic Sans MS" pitchFamily="66" charset="0"/>
              </a:rPr>
              <a:t> – </a:t>
            </a:r>
            <a:r>
              <a:rPr lang="ru-RU" sz="2400" i="1" u="sng" dirty="0" err="1">
                <a:solidFill>
                  <a:srgbClr val="0070C0"/>
                </a:solidFill>
                <a:latin typeface="Comic Sans MS" pitchFamily="66" charset="0"/>
              </a:rPr>
              <a:t>конструювання</a:t>
            </a:r>
            <a:r>
              <a:rPr lang="ru-RU" sz="2400" i="1" u="sng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ru-RU" sz="2400" i="1" u="sng" dirty="0" err="1">
                <a:solidFill>
                  <a:srgbClr val="0070C0"/>
                </a:solidFill>
                <a:latin typeface="Comic Sans MS" pitchFamily="66" charset="0"/>
              </a:rPr>
              <a:t>літальних</a:t>
            </a:r>
            <a:r>
              <a:rPr lang="ru-RU" sz="2400" i="1" u="sng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ru-RU" sz="2400" i="1" u="sng" dirty="0" err="1">
                <a:solidFill>
                  <a:srgbClr val="0070C0"/>
                </a:solidFill>
                <a:latin typeface="Comic Sans MS" pitchFamily="66" charset="0"/>
              </a:rPr>
              <a:t>апараті</a:t>
            </a:r>
            <a:r>
              <a:rPr lang="ru-RU" sz="2000" i="1" u="sng" dirty="0" err="1">
                <a:solidFill>
                  <a:srgbClr val="0070C0"/>
                </a:solidFill>
                <a:latin typeface="Comic Sans MS" pitchFamily="66" charset="0"/>
              </a:rPr>
              <a:t>в</a:t>
            </a:r>
            <a:endParaRPr lang="ru-RU" sz="2000" i="1" u="sng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6" name="Выгнутая вверх стрелка 5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471A15C-E166-B615-FADC-4CAD08CD3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357188"/>
            <a:ext cx="8215313" cy="2628900"/>
          </a:xfrm>
        </p:spPr>
        <p:txBody>
          <a:bodyPr/>
          <a:lstStyle/>
          <a:p>
            <a:pPr eaLnBrk="1" hangingPunct="1"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2400" dirty="0"/>
              <a:t>На </a:t>
            </a:r>
            <a:r>
              <a:rPr lang="ru-RU" sz="2400" dirty="0" err="1"/>
              <a:t>власні</a:t>
            </a:r>
            <a:r>
              <a:rPr lang="ru-RU" sz="2400" dirty="0"/>
              <a:t> </a:t>
            </a:r>
            <a:r>
              <a:rPr lang="ru-RU" sz="2400" dirty="0" err="1"/>
              <a:t>кошти</a:t>
            </a:r>
            <a:r>
              <a:rPr lang="ru-RU" sz="2400" dirty="0"/>
              <a:t> </a:t>
            </a:r>
            <a:r>
              <a:rPr lang="ru-RU" sz="2400" dirty="0" err="1"/>
              <a:t>спроектував</a:t>
            </a:r>
            <a:r>
              <a:rPr lang="ru-RU" sz="2400" dirty="0"/>
              <a:t> і </a:t>
            </a:r>
            <a:r>
              <a:rPr lang="ru-RU" sz="2400" dirty="0" err="1"/>
              <a:t>побудував</a:t>
            </a:r>
            <a:r>
              <a:rPr lang="ru-RU" sz="2400" dirty="0"/>
              <a:t> у </a:t>
            </a:r>
            <a:r>
              <a:rPr lang="ru-RU" sz="2400" dirty="0" err="1"/>
              <a:t>Києві</a:t>
            </a:r>
            <a:r>
              <a:rPr lang="ru-RU" sz="2400" dirty="0"/>
              <a:t> дирижабль </a:t>
            </a:r>
            <a:r>
              <a:rPr lang="ru-RU" sz="2400" dirty="0" err="1"/>
              <a:t>м'якої</a:t>
            </a:r>
            <a:r>
              <a:rPr lang="ru-RU" sz="2400" dirty="0"/>
              <a:t> </a:t>
            </a:r>
            <a:r>
              <a:rPr lang="ru-RU" sz="2400" dirty="0" err="1"/>
              <a:t>системи</a:t>
            </a:r>
            <a:r>
              <a:rPr lang="ru-RU" sz="2400" dirty="0"/>
              <a:t>, </a:t>
            </a:r>
            <a:r>
              <a:rPr lang="ru-RU" sz="2400" dirty="0" err="1"/>
              <a:t>навіть</a:t>
            </a:r>
            <a:r>
              <a:rPr lang="ru-RU" sz="2400" dirty="0"/>
              <a:t> продав </a:t>
            </a:r>
            <a:r>
              <a:rPr lang="ru-RU" sz="2400" dirty="0" err="1"/>
              <a:t>заради</a:t>
            </a:r>
            <a:r>
              <a:rPr lang="ru-RU" sz="2400" dirty="0"/>
              <a:t> </a:t>
            </a:r>
            <a:r>
              <a:rPr lang="ru-RU" sz="2400" dirty="0" err="1"/>
              <a:t>цього</a:t>
            </a:r>
            <a:r>
              <a:rPr lang="ru-RU" sz="2400" dirty="0"/>
              <a:t> </a:t>
            </a:r>
            <a:r>
              <a:rPr lang="ru-RU" sz="2400" dirty="0" err="1"/>
              <a:t>частину</a:t>
            </a:r>
            <a:r>
              <a:rPr lang="ru-RU" sz="2400" dirty="0"/>
              <a:t> майна. </a:t>
            </a:r>
            <a:r>
              <a:rPr lang="ru-RU" sz="2400" dirty="0" err="1"/>
              <a:t>Об'єм</a:t>
            </a:r>
            <a:r>
              <a:rPr lang="ru-RU" sz="2400" dirty="0"/>
              <a:t> </a:t>
            </a:r>
            <a:r>
              <a:rPr lang="ru-RU" sz="2400" dirty="0" err="1"/>
              <a:t>апарата</a:t>
            </a:r>
            <a:r>
              <a:rPr lang="ru-RU" sz="2400" dirty="0"/>
              <a:t> </a:t>
            </a:r>
            <a:r>
              <a:rPr lang="ru-RU" sz="2400" dirty="0" err="1"/>
              <a:t>складав</a:t>
            </a:r>
            <a:r>
              <a:rPr lang="ru-RU" sz="2400" dirty="0"/>
              <a:t> 1 т. куб. м, </a:t>
            </a:r>
            <a:r>
              <a:rPr lang="ru-RU" sz="2400" dirty="0" err="1"/>
              <a:t>довжина</a:t>
            </a:r>
            <a:r>
              <a:rPr lang="ru-RU" sz="2400" dirty="0"/>
              <a:t> 35,5 м, </a:t>
            </a:r>
            <a:r>
              <a:rPr lang="ru-RU" sz="2400" dirty="0" err="1"/>
              <a:t>максимальний</a:t>
            </a:r>
            <a:r>
              <a:rPr lang="ru-RU" sz="2400" dirty="0"/>
              <a:t> </a:t>
            </a:r>
            <a:r>
              <a:rPr lang="ru-RU" sz="2400" dirty="0" err="1"/>
              <a:t>діаметр</a:t>
            </a:r>
            <a:r>
              <a:rPr lang="ru-RU" sz="2400" dirty="0"/>
              <a:t> 7 м. </a:t>
            </a:r>
          </a:p>
          <a:p>
            <a:pPr eaLnBrk="1" hangingPunct="1"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2400" dirty="0"/>
              <a:t>Перший </a:t>
            </a:r>
            <a:r>
              <a:rPr lang="ru-RU" sz="2400" dirty="0" err="1"/>
              <a:t>політ</a:t>
            </a:r>
            <a:r>
              <a:rPr lang="ru-RU" sz="2400" dirty="0"/>
              <a:t> дирижабля «</a:t>
            </a:r>
            <a:r>
              <a:rPr lang="ru-RU" sz="2400" dirty="0" err="1"/>
              <a:t>Київ</a:t>
            </a:r>
            <a:r>
              <a:rPr lang="ru-RU" sz="2400" dirty="0"/>
              <a:t>» </a:t>
            </a:r>
            <a:r>
              <a:rPr lang="ru-RU" sz="2400" dirty="0" err="1"/>
              <a:t>відбувся</a:t>
            </a:r>
            <a:r>
              <a:rPr lang="ru-RU" sz="2400" dirty="0"/>
              <a:t> 6 </a:t>
            </a:r>
            <a:r>
              <a:rPr lang="ru-RU" sz="2400" dirty="0" err="1"/>
              <a:t>серпня</a:t>
            </a:r>
            <a:r>
              <a:rPr lang="ru-RU" sz="2400" dirty="0"/>
              <a:t> 1911 року. </a:t>
            </a:r>
          </a:p>
          <a:p>
            <a:pPr eaLnBrk="1" hangingPunct="1"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2400" dirty="0" err="1"/>
              <a:t>Двигун</a:t>
            </a:r>
            <a:r>
              <a:rPr lang="ru-RU" sz="2400" dirty="0"/>
              <a:t> </a:t>
            </a:r>
            <a:r>
              <a:rPr lang="ru-RU" sz="2400" dirty="0" err="1"/>
              <a:t>потужністю</a:t>
            </a:r>
            <a:r>
              <a:rPr lang="ru-RU" sz="2400" dirty="0"/>
              <a:t> 50 к. с. дозволяв </a:t>
            </a:r>
            <a:r>
              <a:rPr lang="ru-RU" sz="2400" dirty="0" err="1"/>
              <a:t>з</a:t>
            </a:r>
            <a:r>
              <a:rPr lang="ru-RU" sz="2400" dirty="0"/>
              <a:t> </a:t>
            </a:r>
            <a:r>
              <a:rPr lang="ru-RU" sz="2400" dirty="0" err="1"/>
              <a:t>трьома</a:t>
            </a:r>
            <a:r>
              <a:rPr lang="ru-RU" sz="2400" dirty="0"/>
              <a:t> </a:t>
            </a:r>
            <a:r>
              <a:rPr lang="ru-RU" sz="2400" dirty="0" err="1"/>
              <a:t>пасажирами</a:t>
            </a:r>
            <a:r>
              <a:rPr lang="ru-RU" sz="2400" dirty="0"/>
              <a:t> на борту </a:t>
            </a:r>
            <a:r>
              <a:rPr lang="ru-RU" sz="2400" dirty="0" err="1"/>
              <a:t>розвивати</a:t>
            </a:r>
            <a:r>
              <a:rPr lang="ru-RU" sz="2400" dirty="0"/>
              <a:t> </a:t>
            </a:r>
            <a:r>
              <a:rPr lang="ru-RU" sz="2400" dirty="0" err="1"/>
              <a:t>швидкість</a:t>
            </a:r>
            <a:r>
              <a:rPr lang="ru-RU" sz="2400" dirty="0"/>
              <a:t> до 40 км/г.</a:t>
            </a:r>
            <a:endParaRPr lang="uk-UA" sz="2400" dirty="0"/>
          </a:p>
        </p:txBody>
      </p:sp>
      <p:pic>
        <p:nvPicPr>
          <p:cNvPr id="73730" name="Рисунок 7" descr="Схема дирижабля «Киев» конструкції Ф.Ф. Андерса"/>
          <p:cNvPicPr>
            <a:picLocks noChangeAspect="1" noChangeArrowheads="1"/>
          </p:cNvPicPr>
          <p:nvPr/>
        </p:nvPicPr>
        <p:blipFill>
          <a:blip r:embed="rId2" cstate="print"/>
          <a:srcRect l="2805" t="21223" b="19974"/>
          <a:stretch>
            <a:fillRect/>
          </a:stretch>
        </p:blipFill>
        <p:spPr bwMode="auto">
          <a:xfrm>
            <a:off x="2500313" y="3589338"/>
            <a:ext cx="5540375" cy="293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Выгнутая вверх стрелка 3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40EF98E6-CE56-A0EE-7913-33DA61BDA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75" y="4143375"/>
            <a:ext cx="7286625" cy="1343025"/>
          </a:xfrm>
        </p:spPr>
        <p:txBody>
          <a:bodyPr/>
          <a:lstStyle/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000"/>
              <a:t>9 жовтня 1911 року, відбувся перший у Росії публічний політ на дирижаблі російської конструкції – дирижабль «Киев», побудований Ф.Ф.Андерсом.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000" i="1"/>
              <a:t>“…Дивна рибоподібна істота не летіла, а саме пливла в повітрі, і глухе тріскотіння мотора скидалося на невдоволене бурчання чудовиська.”</a:t>
            </a:r>
            <a:endParaRPr lang="ru-RU" sz="2000"/>
          </a:p>
          <a:p>
            <a:pPr eaLnBrk="1" hangingPunct="1"/>
            <a:endParaRPr lang="ru-RU" sz="2000" i="1"/>
          </a:p>
          <a:p>
            <a:pPr eaLnBrk="1" hangingPunct="1"/>
            <a:endParaRPr lang="uk-UA" sz="2000"/>
          </a:p>
        </p:txBody>
      </p:sp>
      <p:pic>
        <p:nvPicPr>
          <p:cNvPr id="4" name="Рисунок 10" descr="anders1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grayscl/>
          </a:blip>
          <a:srcRect l="15718" t="5957"/>
          <a:stretch>
            <a:fillRect/>
          </a:stretch>
        </p:blipFill>
        <p:spPr bwMode="auto">
          <a:xfrm>
            <a:off x="2286000" y="500063"/>
            <a:ext cx="4929188" cy="342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5EEC1C48-97BA-CF34-8DD7-DC02E5B1D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500063"/>
            <a:ext cx="7286625" cy="1071562"/>
          </a:xfrm>
          <a:gradFill rotWithShape="1">
            <a:gsLst>
              <a:gs pos="0">
                <a:srgbClr val="2F7676"/>
              </a:gs>
              <a:gs pos="50000">
                <a:srgbClr val="66FFFF"/>
              </a:gs>
              <a:gs pos="100000">
                <a:srgbClr val="2F7676"/>
              </a:gs>
            </a:gsLst>
            <a:lin ang="5400000" scaled="1"/>
          </a:gradFill>
          <a:ln w="28575">
            <a:solidFill>
              <a:schemeClr val="tx1"/>
            </a:solidFill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r>
              <a:rPr lang="uk-UA" b="1" dirty="0"/>
              <a:t>Аеростатичні апарати</a:t>
            </a:r>
            <a:endParaRPr lang="ru-RU" b="1" dirty="0"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 rot="10800000">
            <a:off x="714375" y="2571750"/>
            <a:ext cx="1143000" cy="2857500"/>
          </a:xfrm>
          <a:prstGeom prst="rect">
            <a:avLst/>
          </a:prstGeom>
          <a:gradFill rotWithShape="1">
            <a:gsLst>
              <a:gs pos="0">
                <a:srgbClr val="2F7676"/>
              </a:gs>
              <a:gs pos="50000">
                <a:srgbClr val="66FFFF"/>
              </a:gs>
              <a:gs pos="100000">
                <a:srgbClr val="2F7676"/>
              </a:gs>
            </a:gsLst>
            <a:lin ang="5400000" scaled="1"/>
          </a:gra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uk-UA" sz="3600" dirty="0">
                <a:latin typeface="Comic Sans MS" pitchFamily="66" charset="0"/>
              </a:rPr>
              <a:t>Аеростати</a:t>
            </a:r>
            <a:endParaRPr lang="ru-RU" sz="3600" b="1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rot="10800000">
            <a:off x="2357438" y="2571750"/>
            <a:ext cx="1071562" cy="2857500"/>
          </a:xfrm>
          <a:prstGeom prst="rect">
            <a:avLst/>
          </a:prstGeom>
          <a:gradFill rotWithShape="1">
            <a:gsLst>
              <a:gs pos="0">
                <a:srgbClr val="2F7676"/>
              </a:gs>
              <a:gs pos="50000">
                <a:srgbClr val="66FFFF"/>
              </a:gs>
              <a:gs pos="100000">
                <a:srgbClr val="2F7676"/>
              </a:gs>
            </a:gsLst>
            <a:lin ang="5400000" scaled="1"/>
          </a:gra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uk-UA" sz="3600" dirty="0">
                <a:latin typeface="Comic Sans MS" pitchFamily="66" charset="0"/>
              </a:rPr>
              <a:t>Дирижаблі</a:t>
            </a:r>
            <a:endParaRPr lang="ru-RU" sz="3600" b="1" dirty="0"/>
          </a:p>
        </p:txBody>
      </p:sp>
      <p:sp>
        <p:nvSpPr>
          <p:cNvPr id="7" name="Line 10"/>
          <p:cNvSpPr>
            <a:spLocks noChangeShapeType="1"/>
          </p:cNvSpPr>
          <p:nvPr/>
        </p:nvSpPr>
        <p:spPr bwMode="auto">
          <a:xfrm flipH="1">
            <a:off x="1285875" y="1643063"/>
            <a:ext cx="2000250" cy="7858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8" name="Line 10"/>
          <p:cNvSpPr>
            <a:spLocks noChangeShapeType="1"/>
          </p:cNvSpPr>
          <p:nvPr/>
        </p:nvSpPr>
        <p:spPr bwMode="auto">
          <a:xfrm flipH="1">
            <a:off x="2786063" y="1571625"/>
            <a:ext cx="1785937" cy="8651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071938" y="2571750"/>
            <a:ext cx="4500562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4625" lvl="2" indent="358775">
              <a:buFontTx/>
              <a:buAutoNum type="arabicPeriod"/>
            </a:pPr>
            <a:r>
              <a:rPr lang="uk-UA" sz="2000" dirty="0">
                <a:latin typeface="Arial CYR"/>
                <a:ea typeface="Calibri" pitchFamily="34" charset="0"/>
                <a:cs typeface="Times New Roman" pitchFamily="18" charset="0"/>
              </a:rPr>
              <a:t>Аеростати – це апарати, що не мають засобів цілеспрямованого пересування в горизонтальній площині і переміщуються в ній за вітром.</a:t>
            </a:r>
            <a:endParaRPr lang="ru-RU" sz="2000" dirty="0">
              <a:ea typeface="Calibri" pitchFamily="34" charset="0"/>
              <a:cs typeface="Times New Roman" pitchFamily="18" charset="0"/>
            </a:endParaRPr>
          </a:p>
          <a:p>
            <a:pPr marL="174625" lvl="2" indent="358775" eaLnBrk="0" hangingPunct="0">
              <a:buFontTx/>
              <a:buAutoNum type="arabicPeriod"/>
            </a:pPr>
            <a:r>
              <a:rPr lang="uk-UA" sz="2000" dirty="0">
                <a:latin typeface="Arial CYR"/>
                <a:ea typeface="Calibri" pitchFamily="34" charset="0"/>
                <a:cs typeface="Times New Roman" pitchFamily="18" charset="0"/>
              </a:rPr>
              <a:t>Дирижаблі - мають двигун (двигуни) і засоби управління для цілеспрямованого пересування в горизонтальній площині.</a:t>
            </a:r>
            <a:endParaRPr lang="uk-UA" sz="2000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9" name="Выгнутая вверх стрелка 8">
            <a:hlinkHover r:id="rId2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0DF88E4-6CC8-5985-4DAD-1C437AB99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6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16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21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2600"/>
                            </p:stCondLst>
                            <p:childTnLst>
                              <p:par>
                                <p:cTn id="2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 autoUpdateAnimBg="0"/>
      <p:bldP spid="6" grpId="0" animBg="1" autoUpdateAnimBg="0"/>
      <p:bldP spid="7" grpId="0" animBg="1"/>
      <p:bldP spid="8" grpId="0" animBg="1"/>
      <p:bldP spid="10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title"/>
          </p:nvPr>
        </p:nvSpPr>
        <p:spPr>
          <a:xfrm>
            <a:off x="1785938" y="428625"/>
            <a:ext cx="5357812" cy="857250"/>
          </a:xfr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</p:spPr>
        <p:txBody>
          <a:bodyPr wrap="none" anchor="ctr"/>
          <a:lstStyle/>
          <a:p>
            <a:pPr eaLnBrk="1" hangingPunct="1">
              <a:defRPr/>
            </a:pPr>
            <a:r>
              <a:rPr lang="uk-UA" b="1" dirty="0"/>
              <a:t>Аеростат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75" y="1785938"/>
            <a:ext cx="7696200" cy="3657600"/>
          </a:xfrm>
        </p:spPr>
        <p:txBody>
          <a:bodyPr/>
          <a:lstStyle/>
          <a:p>
            <a:pPr eaLnBrk="1" hangingPunct="1">
              <a:buClr>
                <a:schemeClr val="tx2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uk-UA" sz="2000" dirty="0"/>
              <a:t>(спрощено - повітряна куля) - літальний апарат, що використовує для польоту піднімальну силу наповненого в оболонку газу (або нагрітого повітря) з густиною меншою, ніж густину навколишнього повітря. </a:t>
            </a:r>
          </a:p>
          <a:p>
            <a:pPr eaLnBrk="1" hangingPunct="1">
              <a:buClr>
                <a:schemeClr val="tx2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uk-UA" sz="2000" dirty="0"/>
              <a:t>Розрізняють прив'язні, вільні аеростати. </a:t>
            </a:r>
            <a:endParaRPr lang="ru-RU" sz="2000" dirty="0"/>
          </a:p>
          <a:p>
            <a:pPr eaLnBrk="1" hangingPunct="1">
              <a:buClr>
                <a:schemeClr val="tx2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uk-UA" sz="2000" dirty="0"/>
              <a:t>За типом наповнення аеростати діляться на:</a:t>
            </a:r>
            <a:endParaRPr lang="ru-RU" sz="2000" dirty="0"/>
          </a:p>
          <a:p>
            <a:pPr eaLnBrk="1" hangingPunct="1">
              <a:buFontTx/>
              <a:buNone/>
              <a:defRPr/>
            </a:pPr>
            <a:endParaRPr lang="uk-UA" sz="2000" dirty="0"/>
          </a:p>
          <a:p>
            <a:pPr indent="461963" eaLnBrk="1" hangingPunct="1">
              <a:buFontTx/>
              <a:buNone/>
              <a:defRPr/>
            </a:pPr>
            <a:r>
              <a:rPr lang="uk-UA" sz="2000" dirty="0"/>
              <a:t>газові - </a:t>
            </a:r>
            <a:r>
              <a:rPr lang="ru-RU" sz="2000" dirty="0" err="1"/>
              <a:t>шарльеры</a:t>
            </a:r>
            <a:endParaRPr lang="ru-RU" sz="2000" dirty="0"/>
          </a:p>
          <a:p>
            <a:pPr indent="461963" eaLnBrk="1" hangingPunct="1">
              <a:buFontTx/>
              <a:buNone/>
              <a:defRPr/>
            </a:pPr>
            <a:r>
              <a:rPr lang="uk-UA" sz="2000" dirty="0"/>
              <a:t>теплові - </a:t>
            </a:r>
            <a:r>
              <a:rPr lang="ru-RU" sz="2000" dirty="0"/>
              <a:t>монгольфьеры</a:t>
            </a:r>
          </a:p>
          <a:p>
            <a:pPr indent="461963" eaLnBrk="1" hangingPunct="1">
              <a:buFontTx/>
              <a:buNone/>
              <a:defRPr/>
            </a:pPr>
            <a:r>
              <a:rPr lang="uk-UA" sz="2000" dirty="0"/>
              <a:t>комбіновані - </a:t>
            </a:r>
            <a:r>
              <a:rPr lang="ru-RU" sz="2000" dirty="0" err="1"/>
              <a:t>розьеры</a:t>
            </a:r>
            <a:r>
              <a:rPr lang="uk-UA" sz="2000" dirty="0"/>
              <a:t>.</a:t>
            </a:r>
            <a:endParaRPr lang="ru-RU" sz="2000" dirty="0"/>
          </a:p>
          <a:p>
            <a:pPr eaLnBrk="1" hangingPunct="1">
              <a:defRPr/>
            </a:pPr>
            <a:endParaRPr lang="uk-UA" sz="2000" dirty="0"/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38" y="4000500"/>
            <a:ext cx="185420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Прямоугольник 5"/>
          <p:cNvSpPr>
            <a:spLocks noChangeArrowheads="1"/>
          </p:cNvSpPr>
          <p:nvPr/>
        </p:nvSpPr>
        <p:spPr bwMode="auto">
          <a:xfrm>
            <a:off x="3429000" y="6096000"/>
            <a:ext cx="342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omic Sans MS" pitchFamily="66" charset="0"/>
              </a:rPr>
              <a:t>http://upload.wikimedia.org/</a:t>
            </a:r>
            <a:endParaRPr lang="uk-UA">
              <a:latin typeface="Comic Sans MS" pitchFamily="66" charset="0"/>
            </a:endParaRPr>
          </a:p>
        </p:txBody>
      </p:sp>
      <p:sp>
        <p:nvSpPr>
          <p:cNvPr id="7" name="Выгнутая вверх стрелка 6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FD765D1D-EED1-FB9A-AFCB-6F7B6746A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7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11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714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158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263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4" grpId="1"/>
      <p:bldP spid="3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title"/>
          </p:nvPr>
        </p:nvSpPr>
        <p:spPr>
          <a:xfrm>
            <a:off x="214313" y="152400"/>
            <a:ext cx="7572375" cy="1204913"/>
          </a:xfr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</p:spPr>
        <p:txBody>
          <a:bodyPr wrap="none" anchor="ctr"/>
          <a:lstStyle/>
          <a:p>
            <a:pPr eaLnBrk="1" hangingPunct="1">
              <a:defRPr/>
            </a:pPr>
            <a:r>
              <a:rPr lang="uk-UA" sz="3600" dirty="0"/>
              <a:t>Дирижабль –  керований аеростат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dirty="0"/>
              <a:t> </a:t>
            </a:r>
            <a:r>
              <a:rPr lang="uk-UA" sz="2400" dirty="0"/>
              <a:t>Видовжена  форма оболонки, наповненої  воднем або гелієм, забезпечує гарне обтікання повітряними потоками. 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Декілька авіаційних двигунів з пропелерами дають дирижаблю можливість рухатися в будь-якому напрямі. </a:t>
            </a:r>
          </a:p>
          <a:p>
            <a:pPr eaLnBrk="1" hangingPunct="1"/>
            <a:endParaRPr lang="uk-UA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4000500"/>
            <a:ext cx="4024312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A46A58B-BCBC-66D2-2B86-802216154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9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52400"/>
            <a:ext cx="7358063" cy="1600200"/>
          </a:xfrm>
        </p:spPr>
        <p:txBody>
          <a:bodyPr/>
          <a:lstStyle/>
          <a:p>
            <a:pPr eaLnBrk="1" hangingPunct="1"/>
            <a:r>
              <a:rPr lang="uk-UA" dirty="0"/>
              <a:t>Призначення сучасних аеростатів та дирижаблів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071678"/>
            <a:ext cx="7596214" cy="3786214"/>
          </a:xfrm>
        </p:spPr>
        <p:txBody>
          <a:bodyPr/>
          <a:lstStyle/>
          <a:p>
            <a:pPr marL="514350" indent="-514350" algn="ctr" eaLnBrk="1" hangingPunct="1">
              <a:lnSpc>
                <a:spcPct val="150000"/>
              </a:lnSpc>
              <a:buClr>
                <a:srgbClr val="00B050"/>
              </a:buClr>
              <a:buFont typeface="Comic Sans MS" pitchFamily="66" charset="0"/>
              <a:buAutoNum type="arabicPeriod"/>
            </a:pPr>
            <a:r>
              <a:rPr lang="uk-UA" dirty="0"/>
              <a:t>Пасажирські перевезення</a:t>
            </a:r>
          </a:p>
          <a:p>
            <a:pPr marL="514350" indent="-514350" algn="ctr" eaLnBrk="1" hangingPunct="1">
              <a:lnSpc>
                <a:spcPct val="150000"/>
              </a:lnSpc>
              <a:buClr>
                <a:srgbClr val="00B050"/>
              </a:buClr>
              <a:buFont typeface="Comic Sans MS" pitchFamily="66" charset="0"/>
              <a:buAutoNum type="arabicPeriod"/>
            </a:pPr>
            <a:r>
              <a:rPr lang="uk-UA" dirty="0"/>
              <a:t>Транспортні перевезення</a:t>
            </a:r>
          </a:p>
          <a:p>
            <a:pPr marL="514350" indent="-514350" algn="ctr" eaLnBrk="1" hangingPunct="1">
              <a:lnSpc>
                <a:spcPct val="150000"/>
              </a:lnSpc>
              <a:buClr>
                <a:srgbClr val="00B050"/>
              </a:buClr>
              <a:buFont typeface="Comic Sans MS" pitchFamily="66" charset="0"/>
              <a:buAutoNum type="arabicPeriod"/>
            </a:pPr>
            <a:r>
              <a:rPr lang="uk-UA" dirty="0" err="1"/>
              <a:t>Метеоспостереження</a:t>
            </a:r>
            <a:endParaRPr lang="uk-UA" dirty="0"/>
          </a:p>
          <a:p>
            <a:pPr marL="514350" indent="-514350" algn="ctr" eaLnBrk="1" hangingPunct="1">
              <a:lnSpc>
                <a:spcPct val="150000"/>
              </a:lnSpc>
              <a:buClr>
                <a:srgbClr val="00B050"/>
              </a:buClr>
              <a:buFont typeface="Comic Sans MS" pitchFamily="66" charset="0"/>
              <a:buAutoNum type="arabicPeriod"/>
            </a:pPr>
            <a:r>
              <a:rPr lang="uk-UA" dirty="0"/>
              <a:t>Наукові дослідження</a:t>
            </a:r>
          </a:p>
          <a:p>
            <a:pPr marL="514350" indent="-514350" algn="ctr" eaLnBrk="1" hangingPunct="1">
              <a:lnSpc>
                <a:spcPct val="150000"/>
              </a:lnSpc>
              <a:buClr>
                <a:srgbClr val="00B050"/>
              </a:buClr>
              <a:buFont typeface="Comic Sans MS" pitchFamily="66" charset="0"/>
              <a:buAutoNum type="arabicPeriod"/>
            </a:pPr>
            <a:r>
              <a:rPr lang="uk-UA" dirty="0"/>
              <a:t>Військова техніка</a:t>
            </a:r>
          </a:p>
          <a:p>
            <a:pPr marL="514350" indent="-514350" eaLnBrk="1" hangingPunct="1">
              <a:buClr>
                <a:srgbClr val="00B050"/>
              </a:buClr>
              <a:buFont typeface="Comic Sans MS" pitchFamily="66" charset="0"/>
              <a:buAutoNum type="arabicPeriod"/>
            </a:pPr>
            <a:endParaRPr lang="uk-UA" dirty="0"/>
          </a:p>
        </p:txBody>
      </p:sp>
      <p:sp>
        <p:nvSpPr>
          <p:cNvPr id="4" name="Выгнутая вверх стрелка 3">
            <a:hlinkHover r:id="rId2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7CE4296-9B27-89F8-1B53-511B3C637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714500"/>
            <a:ext cx="3600450" cy="40005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Clr>
                <a:srgbClr val="4427F1"/>
              </a:buClr>
              <a:buFont typeface="Wingdings" pitchFamily="2" charset="2"/>
              <a:buChar char="Ø"/>
              <a:defRPr/>
            </a:pPr>
            <a:r>
              <a:rPr lang="uk-UA" dirty="0"/>
              <a:t>Реклама на повітряній кулі</a:t>
            </a:r>
            <a:endParaRPr lang="en-US" dirty="0"/>
          </a:p>
          <a:p>
            <a:pPr eaLnBrk="1" hangingPunct="1">
              <a:buClr>
                <a:srgbClr val="4427F1"/>
              </a:buClr>
              <a:buFont typeface="Wingdings" pitchFamily="2" charset="2"/>
              <a:buChar char="Ø"/>
              <a:defRPr/>
            </a:pPr>
            <a:r>
              <a:rPr lang="ru-RU" dirty="0"/>
              <a:t>День </a:t>
            </a:r>
            <a:r>
              <a:rPr lang="ru-RU" dirty="0" err="1"/>
              <a:t>народження</a:t>
            </a:r>
            <a:r>
              <a:rPr lang="ru-RU" dirty="0"/>
              <a:t> в </a:t>
            </a:r>
            <a:r>
              <a:rPr lang="ru-RU" dirty="0" err="1"/>
              <a:t>повітрі</a:t>
            </a:r>
            <a:r>
              <a:rPr lang="ru-RU" dirty="0"/>
              <a:t> на </a:t>
            </a:r>
            <a:r>
              <a:rPr lang="ru-RU" dirty="0" err="1"/>
              <a:t>повітряній</a:t>
            </a:r>
            <a:r>
              <a:rPr lang="ru-RU" dirty="0"/>
              <a:t> </a:t>
            </a:r>
            <a:r>
              <a:rPr lang="ru-RU" dirty="0" err="1"/>
              <a:t>кулі</a:t>
            </a:r>
            <a:endParaRPr lang="uk-UA" dirty="0"/>
          </a:p>
          <a:p>
            <a:pPr eaLnBrk="1" hangingPunct="1">
              <a:buClr>
                <a:srgbClr val="4427F1"/>
              </a:buClr>
              <a:buFont typeface="Wingdings" pitchFamily="2" charset="2"/>
              <a:buChar char="Ø"/>
              <a:defRPr/>
            </a:pPr>
            <a:r>
              <a:rPr lang="ru-RU" dirty="0" err="1"/>
              <a:t>Пікнік</a:t>
            </a:r>
            <a:r>
              <a:rPr lang="ru-RU" dirty="0"/>
              <a:t> в </a:t>
            </a:r>
            <a:r>
              <a:rPr lang="ru-RU" dirty="0" err="1"/>
              <a:t>піднебінні</a:t>
            </a:r>
            <a:r>
              <a:rPr lang="ru-RU" dirty="0"/>
              <a:t> на </a:t>
            </a:r>
            <a:r>
              <a:rPr lang="ru-RU" dirty="0" err="1"/>
              <a:t>повітряній</a:t>
            </a:r>
            <a:r>
              <a:rPr lang="ru-RU" dirty="0"/>
              <a:t> </a:t>
            </a:r>
            <a:r>
              <a:rPr lang="ru-RU" dirty="0" err="1"/>
              <a:t>кулі</a:t>
            </a:r>
            <a:r>
              <a:rPr lang="ru-RU" dirty="0"/>
              <a:t> </a:t>
            </a:r>
            <a:endParaRPr lang="uk-UA" dirty="0"/>
          </a:p>
        </p:txBody>
      </p:sp>
      <p:pic>
        <p:nvPicPr>
          <p:cNvPr id="1026" name="Рисунок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8" y="1928813"/>
            <a:ext cx="4367212" cy="447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000125" y="500063"/>
            <a:ext cx="7429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B050"/>
              </a:buClr>
              <a:buFont typeface="Wingdings" pitchFamily="2" charset="2"/>
              <a:buChar char="Ø"/>
            </a:pPr>
            <a:r>
              <a:rPr lang="uk-UA" sz="4000" dirty="0">
                <a:latin typeface="Comic Sans MS" pitchFamily="66" charset="0"/>
              </a:rPr>
              <a:t>Пасажирські перевезення</a:t>
            </a:r>
          </a:p>
        </p:txBody>
      </p:sp>
      <p:sp>
        <p:nvSpPr>
          <p:cNvPr id="6" name="Выгнутая вверх стрелка 5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CF44F54-04E7-1446-FDB0-AD01EA358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7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1071563"/>
            <a:ext cx="7243762" cy="642937"/>
          </a:xfrm>
        </p:spPr>
        <p:txBody>
          <a:bodyPr/>
          <a:lstStyle/>
          <a:p>
            <a:pPr eaLnBrk="1" hangingPunct="1"/>
            <a:r>
              <a:rPr lang="uk-UA" sz="3600" dirty="0"/>
              <a:t>ПА-470, прив'язний аеростат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2028825"/>
          </a:xfrm>
        </p:spPr>
        <p:txBody>
          <a:bodyPr/>
          <a:lstStyle/>
          <a:p>
            <a:pPr eaLnBrk="1" hangingPunct="1">
              <a:buSzPct val="153000"/>
            </a:pPr>
            <a:r>
              <a:rPr lang="uk-UA" sz="2400" dirty="0"/>
              <a:t> об'ємом 470 </a:t>
            </a:r>
            <a:r>
              <a:rPr lang="ru-RU" sz="2400" dirty="0"/>
              <a:t>м3 , </a:t>
            </a:r>
            <a:r>
              <a:rPr lang="ru-RU" sz="2400" dirty="0" err="1"/>
              <a:t>призначений</a:t>
            </a:r>
            <a:r>
              <a:rPr lang="ru-RU" sz="2400" dirty="0"/>
              <a:t> для </a:t>
            </a:r>
            <a:r>
              <a:rPr lang="ru-RU" sz="2400" dirty="0" err="1"/>
              <a:t>виводу</a:t>
            </a:r>
            <a:r>
              <a:rPr lang="ru-RU" sz="2400" dirty="0"/>
              <a:t> на </a:t>
            </a:r>
            <a:r>
              <a:rPr lang="ru-RU" sz="2400" dirty="0" err="1"/>
              <a:t>робочу</a:t>
            </a:r>
            <a:r>
              <a:rPr lang="ru-RU" sz="2400" dirty="0"/>
              <a:t> </a:t>
            </a:r>
            <a:r>
              <a:rPr lang="ru-RU" sz="2400" dirty="0" err="1"/>
              <a:t>висоту</a:t>
            </a:r>
            <a:r>
              <a:rPr lang="ru-RU" sz="2400" dirty="0"/>
              <a:t> 1100 м </a:t>
            </a:r>
            <a:r>
              <a:rPr lang="ru-RU" sz="2400" dirty="0" err="1"/>
              <a:t>корисного</a:t>
            </a:r>
            <a:r>
              <a:rPr lang="ru-RU" sz="2400" dirty="0"/>
              <a:t> </a:t>
            </a:r>
            <a:r>
              <a:rPr lang="ru-RU" sz="2400" dirty="0" err="1"/>
              <a:t>навантаження</a:t>
            </a:r>
            <a:r>
              <a:rPr lang="ru-RU" sz="2400" dirty="0"/>
              <a:t> </a:t>
            </a:r>
            <a:r>
              <a:rPr lang="ru-RU" sz="2400" dirty="0" err="1"/>
              <a:t>різного</a:t>
            </a:r>
            <a:r>
              <a:rPr lang="ru-RU" sz="2400" dirty="0"/>
              <a:t> </a:t>
            </a:r>
            <a:r>
              <a:rPr lang="ru-RU" sz="2400" dirty="0" err="1"/>
              <a:t>цільового</a:t>
            </a:r>
            <a:r>
              <a:rPr lang="ru-RU" sz="2400" dirty="0"/>
              <a:t> </a:t>
            </a:r>
            <a:r>
              <a:rPr lang="ru-RU" sz="2400" dirty="0" err="1"/>
              <a:t>призначення</a:t>
            </a:r>
            <a:r>
              <a:rPr lang="ru-RU" sz="2400" dirty="0"/>
              <a:t> </a:t>
            </a:r>
            <a:r>
              <a:rPr lang="ru-RU" sz="2400" dirty="0" err="1"/>
              <a:t>масою</a:t>
            </a:r>
            <a:r>
              <a:rPr lang="ru-RU" sz="2400" dirty="0"/>
              <a:t> 120 кг</a:t>
            </a:r>
            <a:endParaRPr lang="uk-UA" sz="2400" dirty="0"/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3286125"/>
            <a:ext cx="3714750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Прямоугольник 4"/>
          <p:cNvSpPr>
            <a:spLocks noChangeArrowheads="1"/>
          </p:cNvSpPr>
          <p:nvPr/>
        </p:nvSpPr>
        <p:spPr bwMode="auto">
          <a:xfrm>
            <a:off x="5072063" y="6143625"/>
            <a:ext cx="3000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omic Sans MS" pitchFamily="66" charset="0"/>
              </a:rPr>
              <a:t>attachment:/139/050056049051049051049.jpg</a:t>
            </a:r>
            <a:endParaRPr lang="uk-UA" sz="1400">
              <a:latin typeface="Comic Sans MS" pitchFamily="66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714375" y="142875"/>
            <a:ext cx="7715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B050"/>
              </a:buClr>
              <a:buFont typeface="Wingdings" pitchFamily="2" charset="2"/>
              <a:buChar char="Ø"/>
            </a:pPr>
            <a:r>
              <a:rPr lang="uk-UA" sz="4000" dirty="0">
                <a:latin typeface="Comic Sans MS" pitchFamily="66" charset="0"/>
              </a:rPr>
              <a:t>Транспортні перевезення</a:t>
            </a:r>
          </a:p>
        </p:txBody>
      </p:sp>
      <p:sp>
        <p:nvSpPr>
          <p:cNvPr id="7" name="Выгнутая вверх стрелка 6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85CA061-5700-28C6-646D-D05496377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9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57356" y="2357430"/>
            <a:ext cx="5495283" cy="4161090"/>
          </a:xfrm>
        </p:spPr>
      </p:pic>
      <p:sp>
        <p:nvSpPr>
          <p:cNvPr id="40964" name="Текст 5"/>
          <p:cNvSpPr>
            <a:spLocks noGrp="1"/>
          </p:cNvSpPr>
          <p:nvPr>
            <p:ph type="body" sz="half" idx="2"/>
          </p:nvPr>
        </p:nvSpPr>
        <p:spPr>
          <a:xfrm>
            <a:off x="214312" y="1000125"/>
            <a:ext cx="7572397" cy="1714495"/>
          </a:xfrm>
        </p:spPr>
        <p:txBody>
          <a:bodyPr/>
          <a:lstStyle/>
          <a:p>
            <a:pPr algn="just" eaLnBrk="1" hangingPunct="1"/>
            <a:r>
              <a:rPr lang="uk-UA" sz="2000" dirty="0"/>
              <a:t>У 1925 році був здійснений перший політ на літаку через Північний полюс, що спричинило безумовне збільшення інтересу до цієї частини Землі з боку різних дослідників, учених і навіть політиків. </a:t>
            </a:r>
            <a:endParaRPr lang="en-US" sz="2000" dirty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571500" y="285750"/>
            <a:ext cx="7858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Clr>
                <a:srgbClr val="00B050"/>
              </a:buClr>
              <a:buFont typeface="Wingdings" pitchFamily="2" charset="2"/>
              <a:buChar char="Ø"/>
            </a:pPr>
            <a:r>
              <a:rPr lang="uk-UA" sz="4000">
                <a:latin typeface="Comic Sans MS" pitchFamily="66" charset="0"/>
              </a:rPr>
              <a:t>Наукові дослідження</a:t>
            </a:r>
          </a:p>
        </p:txBody>
      </p:sp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2066" y="2214554"/>
            <a:ext cx="3714750" cy="804863"/>
          </a:xfrm>
        </p:spPr>
        <p:txBody>
          <a:bodyPr/>
          <a:lstStyle/>
          <a:p>
            <a:pPr eaLnBrk="1" hangingPunct="1"/>
            <a:r>
              <a:rPr lang="uk-UA" sz="3200" dirty="0"/>
              <a:t>Політ в Арктику</a:t>
            </a: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DD4F131-1D5E-37FE-D865-AFDFC29A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7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346" y="3571875"/>
            <a:ext cx="3825902" cy="2754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64" name="Текст 5"/>
          <p:cNvSpPr>
            <a:spLocks noGrp="1"/>
          </p:cNvSpPr>
          <p:nvPr>
            <p:ph type="body" sz="half" idx="2"/>
          </p:nvPr>
        </p:nvSpPr>
        <p:spPr>
          <a:xfrm>
            <a:off x="428596" y="1000125"/>
            <a:ext cx="8072494" cy="2786065"/>
          </a:xfrm>
        </p:spPr>
        <p:txBody>
          <a:bodyPr/>
          <a:lstStyle/>
          <a:p>
            <a:pPr indent="268288" algn="just" eaLnBrk="1" hangingPunct="1"/>
            <a:r>
              <a:rPr lang="uk-UA" sz="2400" dirty="0"/>
              <a:t>Після польоту «Норвегії» починається активне дослідження Арктики за допомогою різних літальних апаратів: від дирижаблів до літаків.</a:t>
            </a:r>
            <a:endParaRPr lang="en-US" sz="2400" dirty="0"/>
          </a:p>
          <a:p>
            <a:pPr indent="268288" algn="just" eaLnBrk="1" hangingPunct="1"/>
            <a:r>
              <a:rPr lang="uk-UA" sz="2400" dirty="0"/>
              <a:t>Багато спроб закінчувалися невдало, але відчайдухи ніколи не кидали надії на кінцевий успіх і використовували всі можливі засоби, аби здійснити свою мрію.</a:t>
            </a:r>
            <a:endParaRPr lang="ru-RU" sz="2400" dirty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571500" y="285750"/>
            <a:ext cx="7858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Clr>
                <a:srgbClr val="00B050"/>
              </a:buClr>
              <a:buFont typeface="Wingdings" pitchFamily="2" charset="2"/>
              <a:buChar char="Ø"/>
            </a:pPr>
            <a:r>
              <a:rPr lang="uk-UA" sz="4000" dirty="0">
                <a:latin typeface="Comic Sans MS" pitchFamily="66" charset="0"/>
              </a:rPr>
              <a:t>Наукові дослідження</a:t>
            </a:r>
          </a:p>
        </p:txBody>
      </p:sp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14810" y="3643314"/>
            <a:ext cx="4572032" cy="3056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8288"/>
            <a:r>
              <a:rPr lang="uk-UA" sz="2200" dirty="0">
                <a:latin typeface="+mn-lt"/>
              </a:rPr>
              <a:t>70-літній герой СРСР, Герою Росії, президент Асоціації полярників, член-кореспондент РАН Артур </a:t>
            </a:r>
            <a:r>
              <a:rPr lang="uk-UA" sz="2200" dirty="0" err="1">
                <a:latin typeface="+mn-lt"/>
              </a:rPr>
              <a:t>Чилінгаров</a:t>
            </a:r>
            <a:endParaRPr lang="uk-UA" sz="2200" dirty="0">
              <a:latin typeface="+mn-lt"/>
            </a:endParaRPr>
          </a:p>
          <a:p>
            <a:pPr indent="268288"/>
            <a:r>
              <a:rPr lang="uk-UA" sz="2200" dirty="0">
                <a:latin typeface="+mn-lt"/>
              </a:rPr>
              <a:t>«Є думка долетіти на дирижаблі до Північного полюса для вивчення покриву льоду, і рельєфу дна».</a:t>
            </a:r>
          </a:p>
          <a:p>
            <a:endParaRPr lang="ru-RU" sz="1200" dirty="0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620C0D2E-DD96-7E74-4577-F773EBC61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build="p"/>
      <p:bldP spid="4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5968" y="2553421"/>
            <a:ext cx="5072063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1071537" y="714375"/>
            <a:ext cx="7415237" cy="1000113"/>
          </a:xfrm>
        </p:spPr>
        <p:txBody>
          <a:bodyPr/>
          <a:lstStyle/>
          <a:p>
            <a:r>
              <a:rPr lang="uk-UA" sz="3200" dirty="0"/>
              <a:t>5 квітня 2010 року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428736"/>
            <a:ext cx="65722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Жан-Луі</a:t>
            </a:r>
            <a:r>
              <a:rPr lang="uk-UA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 Етьєн 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6B478D7-2A15-D451-22C7-7900E1BF1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 advTm="7047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571472" y="285729"/>
            <a:ext cx="7929618" cy="1785950"/>
          </a:xfrm>
        </p:spPr>
        <p:txBody>
          <a:bodyPr>
            <a:normAutofit lnSpcReduction="10000"/>
          </a:bodyPr>
          <a:lstStyle/>
          <a:p>
            <a:r>
              <a:rPr lang="uk-UA" sz="2400" dirty="0"/>
              <a:t>63-річний Французький лікар і дослідник відправився в понеділок з містечка </a:t>
            </a:r>
            <a:r>
              <a:rPr lang="uk-UA" sz="2400" dirty="0" err="1"/>
              <a:t>Лонгйір</a:t>
            </a:r>
            <a:r>
              <a:rPr lang="uk-UA" sz="2400" dirty="0"/>
              <a:t> (Шпіцберген, Норвегія) аби долетіти до Північного полюса, переткнути його, а потім приземлитися в США, на території штату Аляска. </a:t>
            </a: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2285992"/>
            <a:ext cx="559117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28596" y="2214554"/>
            <a:ext cx="250033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+mn-lt"/>
              </a:rPr>
              <a:t>10 </a:t>
            </a:r>
            <a:r>
              <a:rPr lang="ru-RU" sz="2400" dirty="0" err="1">
                <a:latin typeface="+mn-lt"/>
              </a:rPr>
              <a:t>квітня</a:t>
            </a:r>
            <a:r>
              <a:rPr lang="ru-RU" sz="2400" dirty="0">
                <a:latin typeface="+mn-lt"/>
              </a:rPr>
              <a:t> 2010 року Жан </a:t>
            </a:r>
            <a:r>
              <a:rPr lang="ru-RU" sz="2400" dirty="0" err="1">
                <a:latin typeface="+mn-lt"/>
              </a:rPr>
              <a:t>Луї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екстрено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приземлився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поблизу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якутського</a:t>
            </a:r>
            <a:r>
              <a:rPr lang="ru-RU" sz="2400" dirty="0">
                <a:latin typeface="+mn-lt"/>
              </a:rPr>
              <a:t> селища </a:t>
            </a:r>
            <a:r>
              <a:rPr lang="ru-RU" sz="2400" dirty="0" err="1">
                <a:latin typeface="+mn-lt"/>
              </a:rPr>
              <a:t>Батагай</a:t>
            </a:r>
            <a:r>
              <a:rPr lang="ru-RU" sz="2400" dirty="0">
                <a:latin typeface="+mn-lt"/>
              </a:rPr>
              <a:t>.</a:t>
            </a: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5C97F0D5-FFC0-BDBD-ED89-17BBE1309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 advTm="7047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500063"/>
            <a:ext cx="7358063" cy="928687"/>
          </a:xfrm>
        </p:spPr>
        <p:txBody>
          <a:bodyPr/>
          <a:lstStyle/>
          <a:p>
            <a:pPr eaLnBrk="1" hangingPunct="1">
              <a:buClr>
                <a:srgbClr val="00B050"/>
              </a:buClr>
              <a:buFont typeface="Wingdings" pitchFamily="2" charset="2"/>
              <a:buChar char="Ø"/>
            </a:pPr>
            <a:r>
              <a:rPr lang="uk-UA" dirty="0" err="1"/>
              <a:t>Метеоспостереження</a:t>
            </a:r>
            <a:br>
              <a:rPr lang="uk-UA" dirty="0"/>
            </a:b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857250"/>
            <a:ext cx="7215187" cy="492918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uk-UA" sz="2400" dirty="0"/>
              <a:t>В кінці лютого </a:t>
            </a:r>
            <a:r>
              <a:rPr lang="ru-RU" sz="2400" dirty="0"/>
              <a:t>2009 року </a:t>
            </a:r>
            <a:r>
              <a:rPr lang="uk-UA" sz="2400" dirty="0"/>
              <a:t>четверо каталонських школярів під керівництвом свого вчителя запустили метеорологічний зонд - латексна куля, наповнена гелієм, на висоту більше 30 кілометрів.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uk-UA" sz="2400" dirty="0"/>
              <a:t>Куля була оснащена саморобним сенсорним електронним устаткуванням, та фотокамерою, за допомогою якої  вдалося зробити декілька вражаючих знімків із стратосфери.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uk-UA" sz="2400" dirty="0"/>
              <a:t> Зонд вдало приземлився всього в 10 кілометрах від місця запуску.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uk-UA" sz="2400" dirty="0"/>
              <a:t>Вартість всього устаткування, використаного в експерименті, дорівнює 56 фунтам стерлінгів (близько 2700 рублів).</a:t>
            </a:r>
            <a:endParaRPr lang="ru-RU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25" y="3571875"/>
            <a:ext cx="1500188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F518A19-4796-CD14-B4EB-17F58B95C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000250"/>
            <a:ext cx="3643313" cy="3214688"/>
          </a:xfrm>
        </p:spPr>
        <p:txBody>
          <a:bodyPr/>
          <a:lstStyle/>
          <a:p>
            <a:pPr algn="l" eaLnBrk="1" hangingPunct="1"/>
            <a:r>
              <a:rPr lang="ru-RU" sz="2800" dirty="0" err="1"/>
              <a:t>Поява</a:t>
            </a:r>
            <a:r>
              <a:rPr lang="ru-RU" sz="2800" dirty="0"/>
              <a:t> </a:t>
            </a:r>
            <a:r>
              <a:rPr lang="ru-RU" sz="2800" dirty="0" err="1"/>
              <a:t>прив'язних</a:t>
            </a:r>
            <a:r>
              <a:rPr lang="ru-RU" sz="2800" dirty="0"/>
              <a:t> </a:t>
            </a:r>
            <a:r>
              <a:rPr lang="ru-RU" sz="2800" dirty="0" err="1"/>
              <a:t>аеростатів</a:t>
            </a:r>
            <a:r>
              <a:rPr lang="ru-RU" sz="2800" dirty="0"/>
              <a:t> над </a:t>
            </a:r>
            <a:r>
              <a:rPr lang="ru-RU" sz="2800" dirty="0" err="1"/>
              <a:t>позиціями</a:t>
            </a:r>
            <a:r>
              <a:rPr lang="ru-RU" sz="2800" dirty="0"/>
              <a:t> </a:t>
            </a:r>
            <a:r>
              <a:rPr lang="ru-RU" sz="2800" dirty="0" err="1"/>
              <a:t>французьких</a:t>
            </a:r>
            <a:r>
              <a:rPr lang="ru-RU" sz="2800" dirty="0"/>
              <a:t> </a:t>
            </a:r>
            <a:r>
              <a:rPr lang="ru-RU" sz="2800" dirty="0" err="1"/>
              <a:t>військ</a:t>
            </a:r>
            <a:r>
              <a:rPr lang="ru-RU" sz="2800" dirty="0"/>
              <a:t> </a:t>
            </a:r>
            <a:r>
              <a:rPr lang="ru-RU" sz="2800" dirty="0" err="1"/>
              <a:t>приголомшила</a:t>
            </a:r>
            <a:r>
              <a:rPr lang="ru-RU" sz="2800" dirty="0"/>
              <a:t> противника</a:t>
            </a:r>
            <a:endParaRPr lang="uk-UA" sz="2800" dirty="0"/>
          </a:p>
        </p:txBody>
      </p:sp>
      <p:pic>
        <p:nvPicPr>
          <p:cNvPr id="140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00563" y="1285875"/>
            <a:ext cx="3643312" cy="4986338"/>
          </a:xfrm>
        </p:spPr>
      </p:pic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000125" y="500063"/>
            <a:ext cx="62150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Clr>
                <a:srgbClr val="00B050"/>
              </a:buClr>
              <a:buFont typeface="Wingdings" pitchFamily="2" charset="2"/>
              <a:buChar char="Ø"/>
            </a:pPr>
            <a:r>
              <a:rPr lang="uk-UA" sz="4000" dirty="0">
                <a:latin typeface="Comic Sans MS" pitchFamily="66" charset="0"/>
              </a:rPr>
              <a:t>Військова техніка</a:t>
            </a:r>
          </a:p>
        </p:txBody>
      </p:sp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672661CD-6864-4C93-C368-AB94E7C5C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1300"/>
                                        <p:tgtEl>
                                          <p:spTgt spid="140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Содержимое 2"/>
          <p:cNvSpPr>
            <a:spLocks noGrp="1"/>
          </p:cNvSpPr>
          <p:nvPr>
            <p:ph idx="1"/>
          </p:nvPr>
        </p:nvSpPr>
        <p:spPr>
          <a:xfrm>
            <a:off x="142844" y="785813"/>
            <a:ext cx="8143932" cy="5286393"/>
          </a:xfrm>
        </p:spPr>
        <p:txBody>
          <a:bodyPr/>
          <a:lstStyle/>
          <a:p>
            <a:pPr indent="461963" algn="just" eaLnBrk="1" hangingPunct="1">
              <a:buBlip>
                <a:blip r:embed="rId2"/>
              </a:buBlip>
            </a:pPr>
            <a:r>
              <a:rPr lang="uk-UA" sz="2400" dirty="0"/>
              <a:t>Аеростати спостереження застосовують для військової розвідки та коректування артилерійського вогню і в метеорології; </a:t>
            </a:r>
          </a:p>
          <a:p>
            <a:pPr indent="461963" algn="just" eaLnBrk="1" hangingPunct="1">
              <a:buBlip>
                <a:blip r:embed="rId2"/>
              </a:buBlip>
            </a:pPr>
            <a:r>
              <a:rPr lang="uk-UA" sz="2400" dirty="0"/>
              <a:t>аеростати загородження — для захисту важливих об'єктів і міст від нальотів ворожої авіації; піднімають їх густою сіткою (рядами або в шаховому порядку) на висоту, яка досягає 4.5 км і більше. </a:t>
            </a:r>
          </a:p>
          <a:p>
            <a:pPr indent="461963" algn="just" eaLnBrk="1" hangingPunct="1">
              <a:buBlip>
                <a:blip r:embed="rId2"/>
              </a:buBlip>
            </a:pPr>
            <a:r>
              <a:rPr lang="uk-UA" sz="2400" dirty="0"/>
              <a:t>Їх широко застосовували в системі ППО Москви та інших міст СРСР під час Другої Світової війни.</a:t>
            </a:r>
            <a:endParaRPr lang="ru-RU" sz="2400" dirty="0"/>
          </a:p>
          <a:p>
            <a:pPr eaLnBrk="1" hangingPunct="1">
              <a:buBlip>
                <a:blip r:embed="rId2"/>
              </a:buBlip>
            </a:pPr>
            <a:endParaRPr lang="ru-RU" dirty="0"/>
          </a:p>
        </p:txBody>
      </p:sp>
      <p:sp>
        <p:nvSpPr>
          <p:cNvPr id="4" name="Выгнутая вверх стрелка 3">
            <a:hlinkHover r:id="rId3" action="ppaction://hlinksldjump"/>
          </p:cNvPr>
          <p:cNvSpPr/>
          <p:nvPr/>
        </p:nvSpPr>
        <p:spPr>
          <a:xfrm>
            <a:off x="7786688" y="5715000"/>
            <a:ext cx="857250" cy="642938"/>
          </a:xfrm>
          <a:prstGeom prst="curvedDownArrow">
            <a:avLst>
              <a:gd name="adj1" fmla="val 33768"/>
              <a:gd name="adj2" fmla="val 64060"/>
              <a:gd name="adj3" fmla="val 520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A29F6B6-263A-3BAE-6EAF-A1C83E2ED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847725"/>
          </a:xfrm>
        </p:spPr>
        <p:txBody>
          <a:bodyPr/>
          <a:lstStyle/>
          <a:p>
            <a:pPr eaLnBrk="1" hangingPunct="1"/>
            <a:r>
              <a:rPr lang="uk-UA"/>
              <a:t>Конструкція аеростата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828800"/>
            <a:ext cx="5357812" cy="3743325"/>
          </a:xfrm>
        </p:spPr>
        <p:txBody>
          <a:bodyPr/>
          <a:lstStyle/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оболонка (1), що містить легкий газ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 гондола (2) для розміщення екіпажа і апаратури 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 підвіска (3), що кріпить гондолу до оболонки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відкритий рукав (4)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uk-UA" sz="2400" dirty="0"/>
              <a:t>газовий клапан (5)</a:t>
            </a: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38" y="1428750"/>
            <a:ext cx="2414587" cy="406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Прямоугольник 4"/>
          <p:cNvSpPr>
            <a:spLocks noChangeArrowheads="1"/>
          </p:cNvSpPr>
          <p:nvPr/>
        </p:nvSpPr>
        <p:spPr bwMode="auto">
          <a:xfrm>
            <a:off x="5357813" y="5857875"/>
            <a:ext cx="31607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omic Sans MS" pitchFamily="66" charset="0"/>
              </a:rPr>
              <a:t>attachment:/99/fig2-17.gif</a:t>
            </a:r>
            <a:endParaRPr lang="uk-UA">
              <a:latin typeface="Comic Sans MS" pitchFamily="66" charset="0"/>
            </a:endParaRPr>
          </a:p>
        </p:txBody>
      </p:sp>
      <p:sp>
        <p:nvSpPr>
          <p:cNvPr id="6" name="Выгнутая вверх стрелка 5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331C22C-9468-D322-C423-1E6EB73CC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/>
          </a:p>
        </p:txBody>
      </p:sp>
      <p:pic>
        <p:nvPicPr>
          <p:cNvPr id="3074" name="Picture 2" descr="H:\Безымянны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10000"/>
          </a:blip>
          <a:srcRect t="18780"/>
          <a:stretch>
            <a:fillRect/>
          </a:stretch>
        </p:blipFill>
        <p:spPr>
          <a:xfrm>
            <a:off x="0" y="0"/>
            <a:ext cx="9144000" cy="6922902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0" y="857232"/>
            <a:ext cx="9001156" cy="212365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/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rgbClr val="00B050"/>
              </a:buClr>
              <a:buFont typeface="Wingdings" pitchFamily="2" charset="2"/>
              <a:buChar char="Ø"/>
              <a:defRPr/>
            </a:pPr>
            <a:r>
              <a:rPr lang="uk-UA" sz="6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Повітряні кулі 8-А класу</a:t>
            </a:r>
          </a:p>
        </p:txBody>
      </p:sp>
      <p:sp>
        <p:nvSpPr>
          <p:cNvPr id="6" name="Выгнутая вверх стрелка 5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E3168BD-3CF8-5FB2-982B-EC4355B56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2143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847708"/>
          </a:xfrm>
        </p:spPr>
        <p:txBody>
          <a:bodyPr/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Учасники творчої групи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7704" y="1556791"/>
            <a:ext cx="2808312" cy="4372521"/>
          </a:xfrm>
        </p:spPr>
        <p:txBody>
          <a:bodyPr/>
          <a:lstStyle/>
          <a:p>
            <a:pPr marL="514350" indent="-514350" eaLnBrk="1" hangingPunct="1">
              <a:buClr>
                <a:srgbClr val="FF0000"/>
              </a:buClr>
              <a:buFont typeface="Comic Sans MS" pitchFamily="66" charset="0"/>
              <a:buAutoNum type="arabicPeriod"/>
            </a:pPr>
            <a:r>
              <a:rPr lang="uk-UA" dirty="0"/>
              <a:t>Кирило </a:t>
            </a:r>
          </a:p>
          <a:p>
            <a:pPr marL="514350" indent="-514350" eaLnBrk="1" hangingPunct="1">
              <a:buClr>
                <a:srgbClr val="FF0000"/>
              </a:buClr>
              <a:buFont typeface="Comic Sans MS" pitchFamily="66" charset="0"/>
              <a:buAutoNum type="arabicPeriod"/>
            </a:pPr>
            <a:r>
              <a:rPr lang="uk-UA" dirty="0"/>
              <a:t>Оля</a:t>
            </a:r>
          </a:p>
          <a:p>
            <a:pPr marL="514350" indent="-514350" eaLnBrk="1" hangingPunct="1">
              <a:buClr>
                <a:srgbClr val="FF0000"/>
              </a:buClr>
              <a:buFont typeface="Comic Sans MS" pitchFamily="66" charset="0"/>
              <a:buAutoNum type="arabicPeriod"/>
            </a:pPr>
            <a:r>
              <a:rPr lang="uk-UA" dirty="0"/>
              <a:t>Настя</a:t>
            </a:r>
          </a:p>
          <a:p>
            <a:pPr marL="514350" indent="-514350" eaLnBrk="1" hangingPunct="1">
              <a:buClr>
                <a:srgbClr val="FF0000"/>
              </a:buClr>
              <a:buFont typeface="Comic Sans MS" pitchFamily="66" charset="0"/>
              <a:buAutoNum type="arabicPeriod"/>
            </a:pPr>
            <a:r>
              <a:rPr lang="uk-UA" dirty="0"/>
              <a:t>Сашко</a:t>
            </a:r>
          </a:p>
          <a:p>
            <a:pPr marL="514350" indent="-514350" eaLnBrk="1" hangingPunct="1">
              <a:buClr>
                <a:srgbClr val="FF0000"/>
              </a:buClr>
              <a:buFont typeface="Comic Sans MS" pitchFamily="66" charset="0"/>
              <a:buAutoNum type="arabicPeriod"/>
            </a:pPr>
            <a:r>
              <a:rPr lang="uk-UA" dirty="0"/>
              <a:t>Світлана</a:t>
            </a:r>
          </a:p>
          <a:p>
            <a:pPr marL="514350" indent="-514350" eaLnBrk="1" hangingPunct="1">
              <a:buClr>
                <a:srgbClr val="FF0000"/>
              </a:buClr>
              <a:buFont typeface="Comic Sans MS" pitchFamily="66" charset="0"/>
              <a:buAutoNum type="arabicPeriod"/>
            </a:pPr>
            <a:r>
              <a:rPr lang="uk-UA" dirty="0"/>
              <a:t>Катруся</a:t>
            </a:r>
          </a:p>
          <a:p>
            <a:pPr marL="514350" indent="-514350" eaLnBrk="1" hangingPunct="1">
              <a:buClr>
                <a:srgbClr val="FF0000"/>
              </a:buClr>
              <a:buFont typeface="Comic Sans MS" pitchFamily="66" charset="0"/>
              <a:buAutoNum type="arabicPeriod"/>
            </a:pPr>
            <a:r>
              <a:rPr lang="uk-UA" dirty="0"/>
              <a:t>Віка</a:t>
            </a:r>
          </a:p>
          <a:p>
            <a:pPr marL="514350" indent="-514350" eaLnBrk="1" hangingPunct="1">
              <a:buClr>
                <a:srgbClr val="FF0000"/>
              </a:buClr>
              <a:buFontTx/>
              <a:buNone/>
            </a:pPr>
            <a:endParaRPr lang="uk-UA" dirty="0"/>
          </a:p>
        </p:txBody>
      </p:sp>
      <p:sp>
        <p:nvSpPr>
          <p:cNvPr id="6" name="Выгнутая вверх стрелка 5">
            <a:hlinkHover r:id="rId2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pic>
        <p:nvPicPr>
          <p:cNvPr id="47109" name="Picture 2" descr="D:\ДОКУМЕНТЫ\ДОК ЛЕНА\Новая папка (6)\slide0001-1.jpg"/>
          <p:cNvPicPr>
            <a:picLocks noChangeAspect="1" noChangeArrowheads="1"/>
          </p:cNvPicPr>
          <p:nvPr/>
        </p:nvPicPr>
        <p:blipFill>
          <a:blip r:embed="rId3" cstate="print">
            <a:lum bright="10000" contrast="30000"/>
          </a:blip>
          <a:srcRect/>
          <a:stretch>
            <a:fillRect/>
          </a:stretch>
        </p:blipFill>
        <p:spPr bwMode="auto">
          <a:xfrm>
            <a:off x="5286375" y="1714500"/>
            <a:ext cx="2928938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FA9DE7C-C0BD-2316-66CB-7DF6DE23E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53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776270"/>
          </a:xfrm>
        </p:spPr>
        <p:txBody>
          <a:bodyPr/>
          <a:lstStyle/>
          <a:p>
            <a:pPr>
              <a:defRPr/>
            </a:pP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Наукова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підказка</a:t>
            </a:r>
            <a:endParaRPr lang="uk-UA" dirty="0"/>
          </a:p>
        </p:txBody>
      </p:sp>
      <p:pic>
        <p:nvPicPr>
          <p:cNvPr id="6" name="аэростат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071538" y="1060828"/>
            <a:ext cx="6872338" cy="5154254"/>
          </a:xfrm>
          <a:prstGeom prst="rect">
            <a:avLst/>
          </a:prstGeom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E31D764-E4DE-A9DB-50E3-B1885318A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152400"/>
            <a:ext cx="5556268" cy="1600200"/>
          </a:xfrm>
        </p:spPr>
        <p:txBody>
          <a:bodyPr/>
          <a:lstStyle/>
          <a:p>
            <a:pPr eaLnBrk="1" hangingPunct="1">
              <a:defRPr/>
            </a:pPr>
            <a:r>
              <a:rPr lang="uk-UA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Наша задача</a:t>
            </a:r>
            <a:endParaRPr lang="uk-UA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4500" y="2500313"/>
            <a:ext cx="6667500" cy="2986087"/>
          </a:xfrm>
        </p:spPr>
        <p:txBody>
          <a:bodyPr/>
          <a:lstStyle/>
          <a:p>
            <a:pPr eaLnBrk="1" hangingPunct="1">
              <a:buClr>
                <a:srgbClr val="FF0000"/>
              </a:buClr>
              <a:buFont typeface="Wingdings" pitchFamily="2" charset="2"/>
              <a:buChar char="Ø"/>
            </a:pPr>
            <a:r>
              <a:rPr lang="uk-UA" dirty="0"/>
              <a:t>Розрахувати об'єм аеростата з урахуванням маси екіпажу, гондоли, кулі та іншого устаткування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Ø"/>
            </a:pPr>
            <a:r>
              <a:rPr lang="uk-UA" dirty="0"/>
              <a:t>На наших аеростатах полетять друзі, батьки та наші улюбленці – коти!</a:t>
            </a:r>
          </a:p>
          <a:p>
            <a:pPr eaLnBrk="1" hangingPunct="1"/>
            <a:endParaRPr lang="uk-UA" dirty="0"/>
          </a:p>
        </p:txBody>
      </p:sp>
      <p:pic>
        <p:nvPicPr>
          <p:cNvPr id="4915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857250"/>
            <a:ext cx="1606550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6DF057B-9379-F1B6-41E0-3B209EA14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704"/>
                                  </p:iterate>
                                  <p:childTnLst>
                                    <p:animRot by="21600000">
                                      <p:cBhvr>
                                        <p:cTn id="9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52400"/>
            <a:ext cx="7786742" cy="919146"/>
          </a:xfrm>
        </p:spPr>
        <p:txBody>
          <a:bodyPr/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Формули для обчислення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813" y="1214438"/>
            <a:ext cx="4000500" cy="3929062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  <a:buFontTx/>
              <a:buNone/>
              <a:defRPr/>
            </a:pPr>
            <a:r>
              <a:rPr lang="en-US" sz="2400" dirty="0"/>
              <a:t>F</a:t>
            </a:r>
            <a:r>
              <a:rPr lang="ru-RU" sz="2400" baseline="-25000" dirty="0"/>
              <a:t>1</a:t>
            </a:r>
            <a:r>
              <a:rPr lang="ru-RU" sz="2400" dirty="0"/>
              <a:t>=</a:t>
            </a:r>
            <a:r>
              <a:rPr lang="uk-UA" sz="2400" dirty="0"/>
              <a:t>m</a:t>
            </a:r>
            <a:r>
              <a:rPr lang="uk-UA" sz="2400" baseline="-25000" dirty="0"/>
              <a:t>(</a:t>
            </a:r>
            <a:r>
              <a:rPr lang="uk-UA" sz="2400" baseline="-25000" dirty="0" err="1"/>
              <a:t>снарядж</a:t>
            </a:r>
            <a:r>
              <a:rPr lang="uk-UA" sz="2400" dirty="0"/>
              <a:t>)</a:t>
            </a:r>
            <a:r>
              <a:rPr lang="ru-RU" sz="2400" dirty="0"/>
              <a:t>•</a:t>
            </a:r>
            <a:r>
              <a:rPr lang="en-US" sz="2400" dirty="0"/>
              <a:t>g</a:t>
            </a:r>
            <a:endParaRPr lang="ru-RU" sz="2400" dirty="0"/>
          </a:p>
          <a:p>
            <a:pPr eaLnBrk="1" hangingPunct="1">
              <a:lnSpc>
                <a:spcPct val="150000"/>
              </a:lnSpc>
              <a:buFontTx/>
              <a:buNone/>
              <a:defRPr/>
            </a:pPr>
            <a:r>
              <a:rPr lang="en-US" sz="2400" dirty="0"/>
              <a:t>F</a:t>
            </a:r>
            <a:r>
              <a:rPr lang="ru-RU" sz="2400" baseline="-25000" dirty="0"/>
              <a:t>2</a:t>
            </a:r>
            <a:r>
              <a:rPr lang="ru-RU" sz="2400" dirty="0"/>
              <a:t>=</a:t>
            </a:r>
            <a:r>
              <a:rPr lang="en-US" sz="2400" dirty="0"/>
              <a:t>m</a:t>
            </a:r>
            <a:r>
              <a:rPr lang="uk-UA" sz="2400" baseline="-25000" dirty="0"/>
              <a:t>(пас)</a:t>
            </a:r>
            <a:r>
              <a:rPr lang="ru-RU" sz="2400" dirty="0"/>
              <a:t>•</a:t>
            </a:r>
            <a:r>
              <a:rPr lang="en-US" sz="2400" dirty="0"/>
              <a:t>g</a:t>
            </a:r>
            <a:endParaRPr lang="ru-RU" sz="2400" dirty="0"/>
          </a:p>
          <a:p>
            <a:pPr eaLnBrk="1" hangingPunct="1">
              <a:lnSpc>
                <a:spcPct val="150000"/>
              </a:lnSpc>
              <a:buFontTx/>
              <a:buNone/>
              <a:defRPr/>
            </a:pPr>
            <a:r>
              <a:rPr lang="en-US" sz="2400" dirty="0"/>
              <a:t>F</a:t>
            </a:r>
            <a:r>
              <a:rPr lang="ru-RU" sz="2400" dirty="0"/>
              <a:t>=</a:t>
            </a:r>
            <a:r>
              <a:rPr lang="en-US" sz="2400" dirty="0"/>
              <a:t>F</a:t>
            </a:r>
            <a:r>
              <a:rPr lang="ru-RU" sz="2400" baseline="-25000" dirty="0"/>
              <a:t>1</a:t>
            </a:r>
            <a:r>
              <a:rPr lang="ru-RU" sz="2400" dirty="0"/>
              <a:t>+</a:t>
            </a:r>
            <a:r>
              <a:rPr lang="en-US" sz="2400" dirty="0"/>
              <a:t>F</a:t>
            </a:r>
            <a:r>
              <a:rPr lang="ru-RU" sz="2400" baseline="-25000" dirty="0"/>
              <a:t>2</a:t>
            </a:r>
            <a:endParaRPr lang="ru-RU" sz="2400" dirty="0"/>
          </a:p>
          <a:p>
            <a:pPr eaLnBrk="1" hangingPunct="1">
              <a:lnSpc>
                <a:spcPct val="150000"/>
              </a:lnSpc>
              <a:buFontTx/>
              <a:buNone/>
              <a:defRPr/>
            </a:pPr>
            <a:r>
              <a:rPr lang="en-US" sz="2400" dirty="0"/>
              <a:t>F</a:t>
            </a:r>
            <a:r>
              <a:rPr lang="ru-RU" sz="2400" baseline="-25000" dirty="0" err="1"/>
              <a:t>А</a:t>
            </a:r>
            <a:r>
              <a:rPr lang="ru-RU" sz="2400" dirty="0" err="1"/>
              <a:t>=ρgV</a:t>
            </a:r>
            <a:endParaRPr lang="ru-RU" sz="2400" dirty="0"/>
          </a:p>
          <a:p>
            <a:pPr eaLnBrk="1" hangingPunct="1">
              <a:lnSpc>
                <a:spcPct val="150000"/>
              </a:lnSpc>
              <a:buFontTx/>
              <a:buNone/>
              <a:defRPr/>
            </a:pPr>
            <a:r>
              <a:rPr lang="en-US" sz="2400" dirty="0"/>
              <a:t>F</a:t>
            </a:r>
            <a:r>
              <a:rPr lang="ru-RU" sz="2400" baseline="-25000" dirty="0"/>
              <a:t>А</a:t>
            </a:r>
            <a:r>
              <a:rPr lang="ru-RU" sz="2400" dirty="0"/>
              <a:t>=</a:t>
            </a:r>
            <a:r>
              <a:rPr lang="en-US" sz="2400" dirty="0"/>
              <a:t>mg</a:t>
            </a:r>
            <a:r>
              <a:rPr lang="uk-UA" sz="2400" baseline="-25000" dirty="0"/>
              <a:t>(газу)</a:t>
            </a:r>
            <a:r>
              <a:rPr lang="ru-RU" sz="2400" dirty="0"/>
              <a:t>+</a:t>
            </a:r>
            <a:r>
              <a:rPr lang="en-US" sz="2400" dirty="0"/>
              <a:t>F</a:t>
            </a:r>
            <a:endParaRPr lang="ru-RU" sz="2400" dirty="0"/>
          </a:p>
          <a:p>
            <a:pPr eaLnBrk="1" hangingPunct="1">
              <a:lnSpc>
                <a:spcPct val="150000"/>
              </a:lnSpc>
              <a:buFontTx/>
              <a:buNone/>
              <a:defRPr/>
            </a:pPr>
            <a:r>
              <a:rPr lang="en-US" sz="2400" dirty="0"/>
              <a:t>ρ</a:t>
            </a:r>
            <a:r>
              <a:rPr lang="ru-RU" sz="2400" baseline="-25000" dirty="0"/>
              <a:t>(</a:t>
            </a:r>
            <a:r>
              <a:rPr lang="ru-RU" sz="2400" baseline="-25000" dirty="0" err="1"/>
              <a:t>пов</a:t>
            </a:r>
            <a:r>
              <a:rPr lang="ru-RU" sz="2400" baseline="-25000" dirty="0"/>
              <a:t>)</a:t>
            </a:r>
            <a:r>
              <a:rPr lang="en-US" sz="2400" dirty="0" err="1"/>
              <a:t>gV</a:t>
            </a:r>
            <a:r>
              <a:rPr lang="ru-RU" sz="2400" baseline="-25000" dirty="0"/>
              <a:t>(</a:t>
            </a:r>
            <a:r>
              <a:rPr lang="uk-UA" sz="2400" baseline="-25000" dirty="0"/>
              <a:t>к</a:t>
            </a:r>
            <a:r>
              <a:rPr lang="ru-RU" sz="2400" baseline="-25000" dirty="0"/>
              <a:t>)</a:t>
            </a:r>
            <a:r>
              <a:rPr lang="ru-RU" sz="2400" dirty="0"/>
              <a:t>=</a:t>
            </a:r>
            <a:r>
              <a:rPr lang="en-US" sz="2400" dirty="0"/>
              <a:t>ρ</a:t>
            </a:r>
            <a:r>
              <a:rPr lang="uk-UA" sz="2400" baseline="-25000" dirty="0"/>
              <a:t>(г)</a:t>
            </a:r>
            <a:r>
              <a:rPr lang="en-US" sz="2400" dirty="0" err="1"/>
              <a:t>gV</a:t>
            </a:r>
            <a:r>
              <a:rPr lang="uk-UA" sz="2400" baseline="-25000" dirty="0"/>
              <a:t>(к)</a:t>
            </a:r>
            <a:r>
              <a:rPr lang="ru-RU" sz="2400" dirty="0"/>
              <a:t> + </a:t>
            </a:r>
            <a:r>
              <a:rPr lang="en-US" sz="2400" dirty="0"/>
              <a:t>F</a:t>
            </a:r>
            <a:endParaRPr lang="ru-RU" sz="2400" dirty="0"/>
          </a:p>
          <a:p>
            <a:pPr eaLnBrk="1" hangingPunct="1">
              <a:lnSpc>
                <a:spcPct val="150000"/>
              </a:lnSpc>
              <a:buFontTx/>
              <a:buNone/>
              <a:defRPr/>
            </a:pPr>
            <a:r>
              <a:rPr lang="en-US" sz="2400" dirty="0"/>
              <a:t>V</a:t>
            </a:r>
            <a:r>
              <a:rPr lang="uk-UA" sz="2400" baseline="-25000" dirty="0"/>
              <a:t>(кулі) </a:t>
            </a:r>
            <a:r>
              <a:rPr lang="en-US" sz="2400" dirty="0"/>
              <a:t>g</a:t>
            </a:r>
            <a:r>
              <a:rPr lang="uk-UA" sz="2400" dirty="0"/>
              <a:t>(</a:t>
            </a:r>
            <a:r>
              <a:rPr lang="en-US" sz="2400" dirty="0"/>
              <a:t>ρ</a:t>
            </a:r>
            <a:r>
              <a:rPr lang="uk-UA" sz="2400" baseline="-25000" dirty="0"/>
              <a:t>(</a:t>
            </a:r>
            <a:r>
              <a:rPr lang="uk-UA" sz="2400" baseline="-25000" dirty="0" err="1"/>
              <a:t>пов</a:t>
            </a:r>
            <a:r>
              <a:rPr lang="uk-UA" sz="2400" baseline="-25000" dirty="0"/>
              <a:t>)</a:t>
            </a:r>
            <a:r>
              <a:rPr lang="uk-UA" sz="2400" dirty="0"/>
              <a:t>-</a:t>
            </a:r>
            <a:r>
              <a:rPr lang="en-US" sz="2400" dirty="0"/>
              <a:t>ρ</a:t>
            </a:r>
            <a:r>
              <a:rPr lang="uk-UA" sz="2400" baseline="-25000" dirty="0"/>
              <a:t>(газу)</a:t>
            </a:r>
            <a:r>
              <a:rPr lang="uk-UA" sz="2400" dirty="0"/>
              <a:t>)=</a:t>
            </a:r>
            <a:r>
              <a:rPr lang="en-US" sz="2400" dirty="0"/>
              <a:t>F</a:t>
            </a:r>
            <a:endParaRPr lang="ru-RU" sz="2400" dirty="0"/>
          </a:p>
          <a:p>
            <a:pPr eaLnBrk="1" hangingPunct="1">
              <a:buFontTx/>
              <a:buNone/>
              <a:defRPr/>
            </a:pPr>
            <a:endParaRPr lang="uk-UA" sz="2400" dirty="0"/>
          </a:p>
        </p:txBody>
      </p:sp>
      <p:pic>
        <p:nvPicPr>
          <p:cNvPr id="151554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6000760" y="1214422"/>
            <a:ext cx="2095497" cy="4989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6" name="Прямая со стрелкой 5"/>
          <p:cNvCxnSpPr/>
          <p:nvPr/>
        </p:nvCxnSpPr>
        <p:spPr>
          <a:xfrm rot="5400000">
            <a:off x="5894387" y="4678363"/>
            <a:ext cx="1928813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5400000" flipH="1" flipV="1">
            <a:off x="5714206" y="2429669"/>
            <a:ext cx="2287588" cy="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Блок-схема: узел 10"/>
          <p:cNvSpPr/>
          <p:nvPr/>
        </p:nvSpPr>
        <p:spPr>
          <a:xfrm>
            <a:off x="6786563" y="3571875"/>
            <a:ext cx="142875" cy="142875"/>
          </a:xfrm>
          <a:prstGeom prst="flowChartConnector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 flipH="1">
            <a:off x="7000875" y="5000625"/>
            <a:ext cx="500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latin typeface="Comic Sans MS" pitchFamily="66" charset="0"/>
              </a:rPr>
              <a:t>F</a:t>
            </a:r>
            <a:endParaRPr lang="uk-UA" sz="3600">
              <a:latin typeface="Comic Sans MS" pitchFamily="66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357813" y="1214438"/>
            <a:ext cx="1714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latin typeface="Comic Sans MS" pitchFamily="66" charset="0"/>
              </a:rPr>
              <a:t>F</a:t>
            </a:r>
            <a:r>
              <a:rPr lang="uk-UA" sz="3600">
                <a:latin typeface="Comic Sans MS" pitchFamily="66" charset="0"/>
              </a:rPr>
              <a:t>(</a:t>
            </a:r>
            <a:r>
              <a:rPr lang="en-US" sz="3600">
                <a:latin typeface="Comic Sans MS" pitchFamily="66" charset="0"/>
              </a:rPr>
              <a:t>ap</a:t>
            </a:r>
            <a:r>
              <a:rPr lang="uk-UA" sz="3600">
                <a:latin typeface="Comic Sans MS" pitchFamily="66" charset="0"/>
              </a:rPr>
              <a:t>х)</a:t>
            </a:r>
          </a:p>
        </p:txBody>
      </p:sp>
      <p:sp>
        <p:nvSpPr>
          <p:cNvPr id="5018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omic Sans MS" pitchFamily="66" charset="0"/>
            </a:endParaRPr>
          </a:p>
        </p:txBody>
      </p:sp>
      <p:sp>
        <p:nvSpPr>
          <p:cNvPr id="5018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omic Sans MS" pitchFamily="66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 flipH="1">
            <a:off x="7000875" y="3214688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4000">
                <a:latin typeface="Comic Sans MS" pitchFamily="66" charset="0"/>
              </a:rPr>
              <a:t>А</a:t>
            </a:r>
          </a:p>
        </p:txBody>
      </p:sp>
      <p:sp>
        <p:nvSpPr>
          <p:cNvPr id="13" name="Выгнутая вверх стрелка 12">
            <a:hlinkHover r:id="rId3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rot="5400000">
            <a:off x="6251575" y="4178300"/>
            <a:ext cx="1214438" cy="158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191" name="TextBox 15"/>
          <p:cNvSpPr txBox="1">
            <a:spLocks noChangeArrowheads="1"/>
          </p:cNvSpPr>
          <p:nvPr/>
        </p:nvSpPr>
        <p:spPr bwMode="auto">
          <a:xfrm flipH="1">
            <a:off x="6929438" y="4286250"/>
            <a:ext cx="428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latin typeface="Comic Sans MS" pitchFamily="66" charset="0"/>
              </a:rPr>
              <a:t>F</a:t>
            </a:r>
            <a:endParaRPr lang="uk-UA" sz="3600">
              <a:latin typeface="Comic Sans MS" pitchFamily="66" charset="0"/>
            </a:endParaRPr>
          </a:p>
        </p:txBody>
      </p:sp>
      <p:sp>
        <p:nvSpPr>
          <p:cNvPr id="50192" name="Прямоугольник 17"/>
          <p:cNvSpPr>
            <a:spLocks noChangeArrowheads="1"/>
          </p:cNvSpPr>
          <p:nvPr/>
        </p:nvSpPr>
        <p:spPr bwMode="auto">
          <a:xfrm>
            <a:off x="5929313" y="4500563"/>
            <a:ext cx="908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omic Sans MS" pitchFamily="66" charset="0"/>
              </a:rPr>
              <a:t>mg</a:t>
            </a:r>
            <a:r>
              <a:rPr lang="uk-UA" b="1" baseline="-25000">
                <a:latin typeface="Comic Sans MS" pitchFamily="66" charset="0"/>
              </a:rPr>
              <a:t>(газу)</a:t>
            </a:r>
            <a:endParaRPr lang="ru-RU" b="1">
              <a:latin typeface="Comic Sans MS" pitchFamily="66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2643188" y="364331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500063" y="421481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643313" y="4143375"/>
            <a:ext cx="285750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500063" y="4643438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F08C386-4B1A-F435-F4E0-97C722E9E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53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9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7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9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5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9" grpId="0"/>
      <p:bldP spid="20" grpId="0"/>
      <p:bldP spid="25" grpId="0"/>
      <p:bldP spid="21" grpId="0" animBg="1"/>
      <p:bldP spid="22" grpId="0" animBg="1"/>
      <p:bldP spid="23" grpId="0" animBg="1"/>
      <p:bldP spid="2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7715304" cy="164307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Заключні обчислення: об'єм та радіус кулі аеростата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1857375" y="2143125"/>
            <a:ext cx="41433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1142976" y="3214686"/>
            <a:ext cx="5857916" cy="2643206"/>
          </a:xfrm>
          <a:prstGeom prst="rect">
            <a:avLst/>
          </a:prstGeom>
          <a:noFill/>
        </p:spPr>
        <p:txBody>
          <a:bodyPr numCol="2">
            <a:spAutoFit/>
          </a:bodyPr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V</a:t>
            </a:r>
            <a:r>
              <a:rPr lang="uk-UA" sz="3200" dirty="0">
                <a:latin typeface="+mn-lt"/>
              </a:rPr>
              <a:t>=    </a:t>
            </a:r>
            <a:r>
              <a:rPr lang="en-US" sz="3200" dirty="0" err="1">
                <a:latin typeface="+mn-lt"/>
              </a:rPr>
              <a:t>πR</a:t>
            </a:r>
            <a:r>
              <a:rPr lang="uk-UA" sz="3200" baseline="30000" dirty="0">
                <a:latin typeface="+mn-lt"/>
              </a:rPr>
              <a:t>3</a:t>
            </a:r>
            <a:endParaRPr lang="ru-RU" sz="3200" dirty="0">
              <a:latin typeface="+mn-lt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R</a:t>
            </a:r>
            <a:r>
              <a:rPr lang="uk-UA" sz="3200" baseline="30000" dirty="0">
                <a:latin typeface="+mn-lt"/>
              </a:rPr>
              <a:t>3</a:t>
            </a:r>
            <a:r>
              <a:rPr lang="uk-UA" sz="3200" dirty="0">
                <a:latin typeface="+mn-lt"/>
              </a:rPr>
              <a:t>=</a:t>
            </a:r>
            <a:endParaRPr lang="ru-RU" sz="3200" dirty="0">
              <a:latin typeface="+mn-lt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R</a:t>
            </a:r>
            <a:r>
              <a:rPr lang="uk-UA" sz="3200" dirty="0">
                <a:latin typeface="+mn-lt"/>
              </a:rPr>
              <a:t>=</a:t>
            </a:r>
            <a:endParaRPr lang="ru-RU" sz="3200" dirty="0">
              <a:latin typeface="+mn-lt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D</a:t>
            </a:r>
            <a:r>
              <a:rPr lang="uk-UA" sz="3200" dirty="0">
                <a:latin typeface="+mn-lt"/>
              </a:rPr>
              <a:t>=2</a:t>
            </a:r>
            <a:r>
              <a:rPr lang="en-US" sz="3200" dirty="0">
                <a:latin typeface="+mn-lt"/>
              </a:rPr>
              <a:t>R</a:t>
            </a:r>
            <a:endParaRPr lang="ru-RU" sz="32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3200" dirty="0">
              <a:latin typeface="+mn-lt"/>
            </a:endParaRPr>
          </a:p>
        </p:txBody>
      </p:sp>
      <p:pic>
        <p:nvPicPr>
          <p:cNvPr id="152588" name="Picture 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643063" y="3429000"/>
            <a:ext cx="4286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2587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30000"/>
          </a:blip>
          <a:srcRect/>
          <a:stretch>
            <a:fillRect/>
          </a:stretch>
        </p:blipFill>
        <p:spPr bwMode="auto">
          <a:xfrm>
            <a:off x="2143125" y="4429125"/>
            <a:ext cx="79057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2586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4857750" y="3286125"/>
            <a:ext cx="857250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Выгнутая вверх стрелка 7">
            <a:hlinkHover r:id="rId6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8032825-B789-C2BA-B485-6F4F0F3EB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9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9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2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2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900"/>
                                        <p:tgtEl>
                                          <p:spTgt spid="152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714356"/>
            <a:ext cx="6556400" cy="85725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Кирило </a:t>
            </a:r>
            <a:br>
              <a:rPr lang="uk-UA" dirty="0"/>
            </a:br>
            <a:endParaRPr lang="uk-UA" dirty="0"/>
          </a:p>
        </p:txBody>
      </p:sp>
      <p:pic>
        <p:nvPicPr>
          <p:cNvPr id="4" name="Picture 2" descr="picture"/>
          <p:cNvPicPr preferRelativeResize="0">
            <a:picLocks noGrp="1" noChangeArrowheads="1"/>
          </p:cNvPicPr>
          <p:nvPr>
            <p:ph idx="1"/>
          </p:nvPr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>
          <a:xfrm flipH="1" flipV="1">
            <a:off x="6500826" y="3000372"/>
            <a:ext cx="2214577" cy="2943220"/>
          </a:xfrm>
          <a:prstGeom prst="foldedCorner">
            <a:avLst/>
          </a:prstGeo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3" cstate="print">
            <a:lum bright="10000"/>
          </a:blip>
          <a:srcRect t="8469" r="43848"/>
          <a:stretch>
            <a:fillRect/>
          </a:stretch>
        </p:blipFill>
        <p:spPr bwMode="auto">
          <a:xfrm>
            <a:off x="571500" y="928688"/>
            <a:ext cx="1516063" cy="1963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571750" y="1500188"/>
            <a:ext cx="5643563" cy="569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 dirty="0">
                <a:latin typeface="Comic Sans MS" pitchFamily="66" charset="0"/>
              </a:rPr>
              <a:t>Я  піднімаю в політ мою сім’ю: тата, маму, брата, </a:t>
            </a:r>
            <a:r>
              <a:rPr lang="uk-UA" sz="2800" dirty="0" err="1">
                <a:latin typeface="Comic Sans MS" pitchFamily="66" charset="0"/>
              </a:rPr>
              <a:t>Бімку</a:t>
            </a:r>
            <a:r>
              <a:rPr lang="uk-UA" sz="2800" dirty="0">
                <a:latin typeface="Comic Sans MS" pitchFamily="66" charset="0"/>
              </a:rPr>
              <a:t> та себе</a:t>
            </a:r>
          </a:p>
          <a:p>
            <a:endParaRPr lang="uk-UA" sz="2800" dirty="0">
              <a:latin typeface="Comic Sans MS" pitchFamily="66" charset="0"/>
            </a:endParaRPr>
          </a:p>
          <a:p>
            <a:r>
              <a:rPr lang="uk-UA" sz="2800" dirty="0">
                <a:latin typeface="Comic Sans MS" pitchFamily="66" charset="0"/>
              </a:rPr>
              <a:t>Дано:</a:t>
            </a:r>
            <a:endParaRPr lang="ru-RU" sz="2800" dirty="0">
              <a:latin typeface="Comic Sans MS" pitchFamily="66" charset="0"/>
            </a:endParaRPr>
          </a:p>
          <a:p>
            <a:r>
              <a:rPr lang="en-US" sz="2800" dirty="0">
                <a:latin typeface="Comic Sans MS" pitchFamily="66" charset="0"/>
              </a:rPr>
              <a:t>m </a:t>
            </a:r>
            <a:r>
              <a:rPr lang="uk-UA" sz="2800" baseline="-25000" dirty="0">
                <a:latin typeface="Comic Sans MS" pitchFamily="66" charset="0"/>
              </a:rPr>
              <a:t>(пасажирів)</a:t>
            </a:r>
            <a:r>
              <a:rPr lang="uk-UA" sz="2800" dirty="0">
                <a:latin typeface="Comic Sans MS" pitchFamily="66" charset="0"/>
              </a:rPr>
              <a:t>=210 кг			</a:t>
            </a:r>
            <a:endParaRPr lang="ru-RU" sz="2800" dirty="0">
              <a:latin typeface="Comic Sans MS" pitchFamily="66" charset="0"/>
            </a:endParaRPr>
          </a:p>
          <a:p>
            <a:r>
              <a:rPr lang="en-US" sz="2800" dirty="0">
                <a:latin typeface="Comic Sans MS" pitchFamily="66" charset="0"/>
              </a:rPr>
              <a:t>m</a:t>
            </a:r>
            <a:r>
              <a:rPr lang="uk-UA" sz="2800" baseline="-25000" dirty="0">
                <a:latin typeface="Comic Sans MS" pitchFamily="66" charset="0"/>
              </a:rPr>
              <a:t>(</a:t>
            </a:r>
            <a:r>
              <a:rPr lang="uk-UA" sz="2800" baseline="-25000" dirty="0" err="1">
                <a:latin typeface="Comic Sans MS" pitchFamily="66" charset="0"/>
              </a:rPr>
              <a:t>снарядження</a:t>
            </a:r>
            <a:r>
              <a:rPr lang="uk-UA" sz="2800" baseline="-25000" dirty="0">
                <a:latin typeface="Comic Sans MS" pitchFamily="66" charset="0"/>
              </a:rPr>
              <a:t>)</a:t>
            </a:r>
            <a:r>
              <a:rPr lang="uk-UA" sz="2800" dirty="0">
                <a:latin typeface="Comic Sans MS" pitchFamily="66" charset="0"/>
              </a:rPr>
              <a:t>=448 кг</a:t>
            </a:r>
            <a:r>
              <a:rPr lang="ru-RU" sz="2800" dirty="0">
                <a:latin typeface="Comic Sans MS" pitchFamily="66" charset="0"/>
              </a:rPr>
              <a:t>	</a:t>
            </a:r>
            <a:r>
              <a:rPr lang="uk-UA" sz="2800" dirty="0">
                <a:latin typeface="Comic Sans MS" pitchFamily="66" charset="0"/>
              </a:rPr>
              <a:t>	</a:t>
            </a:r>
            <a:endParaRPr lang="ru-RU" sz="2800" dirty="0">
              <a:latin typeface="Comic Sans MS" pitchFamily="66" charset="0"/>
            </a:endParaRPr>
          </a:p>
          <a:p>
            <a:r>
              <a:rPr lang="ru-RU" sz="2800" dirty="0" err="1">
                <a:latin typeface="Comic Sans MS" pitchFamily="66" charset="0"/>
              </a:rPr>
              <a:t>ρ</a:t>
            </a:r>
            <a:r>
              <a:rPr lang="uk-UA" sz="2800" baseline="-25000" dirty="0">
                <a:latin typeface="Comic Sans MS" pitchFamily="66" charset="0"/>
              </a:rPr>
              <a:t>(гелію)</a:t>
            </a:r>
            <a:r>
              <a:rPr lang="uk-UA" sz="2800" dirty="0">
                <a:latin typeface="Comic Sans MS" pitchFamily="66" charset="0"/>
              </a:rPr>
              <a:t>=0.1785 кг/м</a:t>
            </a:r>
            <a:r>
              <a:rPr lang="uk-UA" sz="2800" baseline="30000" dirty="0">
                <a:latin typeface="Comic Sans MS" pitchFamily="66" charset="0"/>
              </a:rPr>
              <a:t>3</a:t>
            </a:r>
            <a:r>
              <a:rPr lang="ru-RU" sz="2800" dirty="0">
                <a:latin typeface="Comic Sans MS" pitchFamily="66" charset="0"/>
              </a:rPr>
              <a:t>		</a:t>
            </a:r>
          </a:p>
          <a:p>
            <a:r>
              <a:rPr lang="en-US" sz="2800" dirty="0">
                <a:latin typeface="Comic Sans MS" pitchFamily="66" charset="0"/>
              </a:rPr>
              <a:t>V</a:t>
            </a:r>
            <a:r>
              <a:rPr lang="uk-UA" sz="2800" baseline="-25000" dirty="0">
                <a:latin typeface="Comic Sans MS" pitchFamily="66" charset="0"/>
              </a:rPr>
              <a:t>(кулі)</a:t>
            </a:r>
            <a:r>
              <a:rPr lang="uk-UA" sz="2800" dirty="0">
                <a:latin typeface="Comic Sans MS" pitchFamily="66" charset="0"/>
              </a:rPr>
              <a:t> – ? 				</a:t>
            </a:r>
            <a:endParaRPr lang="ru-RU" sz="2800" dirty="0">
              <a:latin typeface="Comic Sans MS" pitchFamily="66" charset="0"/>
            </a:endParaRPr>
          </a:p>
          <a:p>
            <a:r>
              <a:rPr lang="en-US" sz="2800" dirty="0">
                <a:latin typeface="Comic Sans MS" pitchFamily="66" charset="0"/>
              </a:rPr>
              <a:t>D</a:t>
            </a:r>
            <a:r>
              <a:rPr lang="uk-UA" sz="2800" baseline="-25000" dirty="0">
                <a:latin typeface="Comic Sans MS" pitchFamily="66" charset="0"/>
              </a:rPr>
              <a:t>(кулі)</a:t>
            </a:r>
            <a:r>
              <a:rPr lang="uk-UA" sz="2800" dirty="0">
                <a:latin typeface="Comic Sans MS" pitchFamily="66" charset="0"/>
              </a:rPr>
              <a:t> – ?</a:t>
            </a:r>
            <a:r>
              <a:rPr lang="ru-RU" sz="2800" dirty="0">
                <a:latin typeface="Comic Sans MS" pitchFamily="66" charset="0"/>
              </a:rPr>
              <a:t>		</a:t>
            </a:r>
            <a:r>
              <a:rPr lang="uk-UA" sz="2800" dirty="0">
                <a:latin typeface="Comic Sans MS" pitchFamily="66" charset="0"/>
              </a:rPr>
              <a:t>	</a:t>
            </a:r>
            <a:r>
              <a:rPr lang="ru-RU" sz="2800" dirty="0">
                <a:latin typeface="Comic Sans MS" pitchFamily="66" charset="0"/>
              </a:rPr>
              <a:t>	</a:t>
            </a:r>
          </a:p>
          <a:p>
            <a:endParaRPr lang="uk-UA" sz="2800" dirty="0">
              <a:latin typeface="Comic Sans MS" pitchFamily="66" charset="0"/>
            </a:endParaRPr>
          </a:p>
          <a:p>
            <a:endParaRPr lang="uk-UA" sz="2800" dirty="0">
              <a:latin typeface="Comic Sans MS" pitchFamily="66" charset="0"/>
            </a:endParaRPr>
          </a:p>
          <a:p>
            <a:endParaRPr lang="uk-UA" sz="2800" dirty="0">
              <a:latin typeface="Comic Sans MS" pitchFamily="66" charset="0"/>
            </a:endParaRPr>
          </a:p>
        </p:txBody>
      </p:sp>
      <p:sp>
        <p:nvSpPr>
          <p:cNvPr id="8" name="Выгнутая вверх стрелка 7">
            <a:hlinkHover r:id="rId4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E1B31644-0C87-0637-6BA4-2A55B9F12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7786688" cy="1143000"/>
          </a:xfrm>
        </p:spPr>
        <p:txBody>
          <a:bodyPr/>
          <a:lstStyle/>
          <a:p>
            <a:pPr algn="l" eaLnBrk="1" hangingPunct="1"/>
            <a:r>
              <a:rPr lang="uk-UA" sz="2800"/>
              <a:t>Моя сім’я масою 210 кг може летіти на  повітряній кулі, наповненій гелієм, об’ємом більше 616,3 м</a:t>
            </a:r>
            <a:r>
              <a:rPr lang="uk-UA" sz="2800" baseline="30000"/>
              <a:t>3</a:t>
            </a:r>
            <a:r>
              <a:rPr lang="uk-UA" sz="2800"/>
              <a:t> та діаметром 10,56 м</a:t>
            </a:r>
            <a:endParaRPr lang="ru-RU" sz="280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5984" y="1571612"/>
            <a:ext cx="6286544" cy="5072098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200000"/>
              </a:lnSpc>
              <a:buFontTx/>
              <a:buNone/>
              <a:defRPr/>
            </a:pPr>
            <a:r>
              <a:rPr lang="en-US" sz="2400" dirty="0"/>
              <a:t>F</a:t>
            </a:r>
            <a:r>
              <a:rPr lang="uk-UA" sz="2400" baseline="-25000" dirty="0"/>
              <a:t>1</a:t>
            </a:r>
            <a:r>
              <a:rPr lang="uk-UA" sz="2400" dirty="0"/>
              <a:t>= 448кг•10      = 4480</a:t>
            </a:r>
            <a:r>
              <a:rPr lang="en-US" sz="2400" dirty="0"/>
              <a:t>H</a:t>
            </a:r>
            <a:endParaRPr lang="uk-UA" sz="2400" dirty="0"/>
          </a:p>
          <a:p>
            <a:pPr eaLnBrk="1" hangingPunct="1">
              <a:lnSpc>
                <a:spcPct val="200000"/>
              </a:lnSpc>
              <a:buFontTx/>
              <a:buNone/>
              <a:defRPr/>
            </a:pPr>
            <a:r>
              <a:rPr lang="en-US" sz="2400" dirty="0"/>
              <a:t>F</a:t>
            </a:r>
            <a:r>
              <a:rPr lang="uk-UA" sz="2400" baseline="-25000" dirty="0"/>
              <a:t>2</a:t>
            </a:r>
            <a:r>
              <a:rPr lang="uk-UA" sz="2400" dirty="0"/>
              <a:t>= 210кг•10     = 2100Н</a:t>
            </a:r>
            <a:endParaRPr lang="ru-RU" sz="2400" dirty="0"/>
          </a:p>
          <a:p>
            <a:pPr eaLnBrk="1" hangingPunct="1">
              <a:lnSpc>
                <a:spcPct val="200000"/>
              </a:lnSpc>
              <a:buFontTx/>
              <a:buNone/>
              <a:defRPr/>
            </a:pPr>
            <a:r>
              <a:rPr lang="en-US" sz="2400" dirty="0"/>
              <a:t>F</a:t>
            </a:r>
            <a:r>
              <a:rPr lang="ru-RU" sz="2400" dirty="0"/>
              <a:t>= 4480</a:t>
            </a:r>
            <a:r>
              <a:rPr lang="en-US" sz="2400" dirty="0"/>
              <a:t>H</a:t>
            </a:r>
            <a:r>
              <a:rPr lang="uk-UA" sz="2400" dirty="0"/>
              <a:t> </a:t>
            </a:r>
            <a:r>
              <a:rPr lang="ru-RU" sz="2400" dirty="0"/>
              <a:t>+ 2100</a:t>
            </a:r>
            <a:r>
              <a:rPr lang="en-US" sz="2400" dirty="0"/>
              <a:t>H</a:t>
            </a:r>
            <a:r>
              <a:rPr lang="uk-UA" sz="2400" dirty="0"/>
              <a:t> </a:t>
            </a:r>
            <a:r>
              <a:rPr lang="ru-RU" sz="2400" dirty="0"/>
              <a:t>= 6580</a:t>
            </a:r>
            <a:r>
              <a:rPr lang="en-US" sz="2400" dirty="0"/>
              <a:t>H</a:t>
            </a:r>
            <a:endParaRPr lang="ru-RU" sz="2400" dirty="0"/>
          </a:p>
          <a:p>
            <a:pPr eaLnBrk="1" hangingPunct="1">
              <a:lnSpc>
                <a:spcPct val="200000"/>
              </a:lnSpc>
              <a:buFontTx/>
              <a:buNone/>
              <a:defRPr/>
            </a:pPr>
            <a:r>
              <a:rPr lang="en-US" sz="2400" dirty="0"/>
              <a:t>V</a:t>
            </a:r>
            <a:r>
              <a:rPr lang="ru-RU" sz="2400" baseline="-25000" dirty="0"/>
              <a:t>(</a:t>
            </a:r>
            <a:r>
              <a:rPr lang="uk-UA" sz="2400" baseline="-25000" dirty="0"/>
              <a:t>к</a:t>
            </a:r>
            <a:r>
              <a:rPr lang="ru-RU" sz="2400" baseline="-25000" dirty="0"/>
              <a:t>)</a:t>
            </a:r>
            <a:r>
              <a:rPr lang="uk-UA" sz="2400" baseline="-25000" dirty="0"/>
              <a:t>=</a:t>
            </a:r>
            <a:r>
              <a:rPr lang="uk-UA" sz="2400" dirty="0"/>
              <a:t>=                                     = 616,3 м</a:t>
            </a:r>
            <a:r>
              <a:rPr lang="uk-UA" sz="2400" baseline="30000" dirty="0"/>
              <a:t>3</a:t>
            </a:r>
            <a:endParaRPr lang="ru-RU" sz="2400" dirty="0"/>
          </a:p>
          <a:p>
            <a:pPr eaLnBrk="1" hangingPunct="1">
              <a:lnSpc>
                <a:spcPct val="200000"/>
              </a:lnSpc>
              <a:buFontTx/>
              <a:buNone/>
              <a:defRPr/>
            </a:pPr>
            <a:r>
              <a:rPr lang="uk-UA" sz="2400" dirty="0"/>
              <a:t>R=                 м</a:t>
            </a:r>
            <a:endParaRPr lang="ru-RU" sz="2400" dirty="0"/>
          </a:p>
          <a:p>
            <a:pPr eaLnBrk="1" hangingPunct="1">
              <a:lnSpc>
                <a:spcPct val="200000"/>
              </a:lnSpc>
              <a:buFontTx/>
              <a:buNone/>
              <a:defRPr/>
            </a:pPr>
            <a:r>
              <a:rPr 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≥5.28 м       </a:t>
            </a: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≥ </a:t>
            </a: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10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56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м </a:t>
            </a:r>
          </a:p>
          <a:p>
            <a:pPr eaLnBrk="1" hangingPunct="1">
              <a:defRPr/>
            </a:pPr>
            <a:endParaRPr lang="uk-UA" sz="2400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lum bright="10000"/>
          </a:blip>
          <a:srcRect t="8469" r="43848"/>
          <a:stretch>
            <a:fillRect/>
          </a:stretch>
        </p:blipFill>
        <p:spPr bwMode="auto">
          <a:xfrm>
            <a:off x="428625" y="1928813"/>
            <a:ext cx="1516063" cy="1963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325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omic Sans MS" pitchFamily="66" charset="0"/>
            </a:endParaRPr>
          </a:p>
        </p:txBody>
      </p:sp>
      <p:pic>
        <p:nvPicPr>
          <p:cNvPr id="15360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2928938" y="5143500"/>
            <a:ext cx="114300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omic Sans MS" pitchFamily="66" charset="0"/>
            </a:endParaRPr>
          </a:p>
        </p:txBody>
      </p:sp>
      <p:pic>
        <p:nvPicPr>
          <p:cNvPr id="153603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3357563" y="4071938"/>
            <a:ext cx="3059112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omic Sans MS" pitchFamily="66" charset="0"/>
            </a:endParaRPr>
          </a:p>
        </p:txBody>
      </p:sp>
      <p:pic>
        <p:nvPicPr>
          <p:cNvPr id="153605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86250" y="2500313"/>
            <a:ext cx="27940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86250" y="1643063"/>
            <a:ext cx="27940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Выгнутая вверх стрелка 11">
            <a:hlinkHover r:id="rId6" action="ppaction://hlinksldjump"/>
          </p:cNvPr>
          <p:cNvSpPr/>
          <p:nvPr/>
        </p:nvSpPr>
        <p:spPr>
          <a:xfrm>
            <a:off x="8286750" y="5786438"/>
            <a:ext cx="857250" cy="64293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DEB1621-D06B-9D19-C01B-1AEACEF3F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8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/>
                                        <p:tgtEl>
                                          <p:spTgt spid="15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900"/>
                                        <p:tgtEl>
                                          <p:spTgt spid="15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"/>
                                        <p:tgtEl>
                                          <p:spTgt spid="153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 cstate="print">
            <a:lum bright="10000"/>
          </a:blip>
          <a:srcRect l="42105" t="17463" r="8310" b="29522"/>
          <a:stretch>
            <a:fillRect/>
          </a:stretch>
        </p:blipFill>
        <p:spPr bwMode="auto">
          <a:xfrm>
            <a:off x="7429500" y="214313"/>
            <a:ext cx="1500188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500430" y="642918"/>
            <a:ext cx="3357586" cy="113346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Оля</a:t>
            </a:r>
            <a:endParaRPr lang="uk-UA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2" descr="picture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0"/>
            <a:ext cx="3214678" cy="4224317"/>
          </a:xfrm>
          <a:prstGeom prst="foldedCorner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picture"/>
          <p:cNvPicPr preferRelativeResize="0">
            <a:picLocks noGrp="1" noChangeArrowheads="1"/>
          </p:cNvPicPr>
          <p:nvPr>
            <p:ph idx="1"/>
          </p:nvPr>
        </p:nvPicPr>
        <p:blipFill>
          <a:blip r:embed="rId4" cstate="print">
            <a:lum contrast="-10000"/>
          </a:blip>
          <a:srcRect b="59677"/>
          <a:stretch>
            <a:fillRect/>
          </a:stretch>
        </p:blipFill>
        <p:spPr>
          <a:xfrm>
            <a:off x="2571750" y="2643188"/>
            <a:ext cx="6357938" cy="4214812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Выгнутая вверх стрелка 7">
            <a:hlinkHover r:id="rId5" action="ppaction://hlinksldjump"/>
          </p:cNvPr>
          <p:cNvSpPr/>
          <p:nvPr/>
        </p:nvSpPr>
        <p:spPr>
          <a:xfrm>
            <a:off x="8286750" y="6286500"/>
            <a:ext cx="857250" cy="5715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D362CFE0-7E43-A11A-C204-C475C3CDE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"/>
          <p:cNvPicPr preferRelativeResize="0">
            <a:picLocks noGrp="1" noChangeArrowheads="1"/>
          </p:cNvPicPr>
          <p:nvPr>
            <p:ph idx="1"/>
          </p:nvPr>
        </p:nvPicPr>
        <p:blipFill>
          <a:blip r:embed="rId2" cstate="print">
            <a:lum contrast="-10000"/>
          </a:blip>
          <a:srcRect t="40789"/>
          <a:stretch>
            <a:fillRect/>
          </a:stretch>
        </p:blipFill>
        <p:spPr>
          <a:xfrm>
            <a:off x="3071813" y="1285875"/>
            <a:ext cx="5786437" cy="428625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omic Sans MS" pitchFamily="66" charset="0"/>
            </a:endParaRPr>
          </a:p>
        </p:txBody>
      </p:sp>
      <p:sp>
        <p:nvSpPr>
          <p:cNvPr id="5530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omic Sans MS" pitchFamily="66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428728" y="428604"/>
            <a:ext cx="5715040" cy="57150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Оля</a:t>
            </a:r>
            <a:endParaRPr lang="uk-UA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 cstate="print">
            <a:lum bright="10000"/>
          </a:blip>
          <a:srcRect l="42105" t="17463" r="8310" b="29522"/>
          <a:stretch>
            <a:fillRect/>
          </a:stretch>
        </p:blipFill>
        <p:spPr bwMode="auto">
          <a:xfrm>
            <a:off x="785813" y="714375"/>
            <a:ext cx="1428750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2214546" y="5780782"/>
            <a:ext cx="6286544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R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≥ </a:t>
            </a:r>
            <a:r>
              <a:rPr 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6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.</a:t>
            </a:r>
            <a:r>
              <a:rPr 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04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м;   </a:t>
            </a:r>
            <a:r>
              <a:rPr lang="uk-UA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D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≥ </a:t>
            </a:r>
            <a:r>
              <a:rPr 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12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.</a:t>
            </a:r>
            <a:r>
              <a:rPr 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08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м</a:t>
            </a:r>
            <a:endParaRPr lang="uk-UA" sz="3200" dirty="0">
              <a:latin typeface="+mn-lt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57188" y="3714750"/>
            <a:ext cx="26431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>
                <a:latin typeface="Comic Sans MS" pitchFamily="66" charset="0"/>
              </a:rPr>
              <a:t>8 </a:t>
            </a:r>
            <a:r>
              <a:rPr lang="uk-UA" sz="2400" dirty="0">
                <a:latin typeface="Comic Sans MS" pitchFamily="66" charset="0"/>
              </a:rPr>
              <a:t>учнів мого класу злітають на гелієвому аеростаті…</a:t>
            </a:r>
          </a:p>
        </p:txBody>
      </p:sp>
      <p:sp>
        <p:nvSpPr>
          <p:cNvPr id="11" name="Выгнутая вверх стрелка 10">
            <a:hlinkHover r:id="rId4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D866B31-7C0E-A7B2-C804-E89D7F3D9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9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7056466" cy="114300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Сашко</a:t>
            </a:r>
            <a:br>
              <a:rPr lang="uk-UA" dirty="0"/>
            </a:br>
            <a:endParaRPr lang="uk-UA" dirty="0"/>
          </a:p>
        </p:txBody>
      </p:sp>
      <p:pic>
        <p:nvPicPr>
          <p:cNvPr id="4" name="Содержимое 3" descr="slide0001-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>
          <a:xfrm>
            <a:off x="928688" y="2643188"/>
            <a:ext cx="6786562" cy="3657600"/>
          </a:xfrm>
        </p:spPr>
      </p:pic>
      <p:pic>
        <p:nvPicPr>
          <p:cNvPr id="5" name="Рисунок 4" descr="F:\школа\5-А (7).jpg"/>
          <p:cNvPicPr/>
          <p:nvPr/>
        </p:nvPicPr>
        <p:blipFill>
          <a:blip r:embed="rId3" cstate="print">
            <a:lum bright="10000" contrast="10000"/>
          </a:blip>
          <a:srcRect l="17779" t="17627" r="55540" b="52495"/>
          <a:stretch>
            <a:fillRect/>
          </a:stretch>
        </p:blipFill>
        <p:spPr bwMode="auto">
          <a:xfrm>
            <a:off x="7000875" y="357188"/>
            <a:ext cx="1604963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85750" y="1285875"/>
            <a:ext cx="61436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>
                <a:latin typeface="Comic Sans MS" pitchFamily="66" charset="0"/>
              </a:rPr>
              <a:t>Скільки повітряних кульок зможуть підняти мого кота?</a:t>
            </a:r>
          </a:p>
        </p:txBody>
      </p:sp>
      <p:sp>
        <p:nvSpPr>
          <p:cNvPr id="7" name="Выгнутая вверх стрелка 6">
            <a:hlinkHover r:id="rId4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3D9797F-EA0A-C32E-0877-AA8498197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lide0001-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30000"/>
          </a:blip>
          <a:srcRect t="37891"/>
          <a:stretch>
            <a:fillRect/>
          </a:stretch>
        </p:blipFill>
        <p:spPr>
          <a:xfrm>
            <a:off x="395537" y="411163"/>
            <a:ext cx="6762502" cy="5751512"/>
          </a:xfrm>
        </p:spPr>
      </p:pic>
      <p:sp>
        <p:nvSpPr>
          <p:cNvPr id="5" name="TextBox 4"/>
          <p:cNvSpPr txBox="1"/>
          <p:nvPr/>
        </p:nvSpPr>
        <p:spPr>
          <a:xfrm>
            <a:off x="4071934" y="3500438"/>
            <a:ext cx="4214842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18 наповнених воднем кульок! </a:t>
            </a:r>
            <a:endParaRPr lang="uk-UA" sz="4000" dirty="0">
              <a:latin typeface="+mn-lt"/>
            </a:endParaRPr>
          </a:p>
        </p:txBody>
      </p:sp>
      <p:pic>
        <p:nvPicPr>
          <p:cNvPr id="6" name="Рисунок 5" descr="F:\школа\5-А (7).jpg"/>
          <p:cNvPicPr/>
          <p:nvPr/>
        </p:nvPicPr>
        <p:blipFill>
          <a:blip r:embed="rId3" cstate="print">
            <a:lum bright="10000" contrast="10000"/>
          </a:blip>
          <a:srcRect l="17779" t="17627" r="55540" b="52495"/>
          <a:stretch>
            <a:fillRect/>
          </a:stretch>
        </p:blipFill>
        <p:spPr bwMode="auto">
          <a:xfrm>
            <a:off x="7286625" y="214313"/>
            <a:ext cx="1604963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Выгнутая вверх стрелка 6">
            <a:hlinkHover r:id="rId4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5C4C17AD-2357-F293-00AD-4639D7EE5EC7}"/>
              </a:ext>
            </a:extLst>
          </p:cNvPr>
          <p:cNvSpPr/>
          <p:nvPr/>
        </p:nvSpPr>
        <p:spPr>
          <a:xfrm>
            <a:off x="3923928" y="5301208"/>
            <a:ext cx="864096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709FBB4-0245-2EF5-307D-B6561DF70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42918"/>
            <a:ext cx="6870700" cy="857256"/>
          </a:xfrm>
        </p:spPr>
        <p:txBody>
          <a:bodyPr/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Катруся</a:t>
            </a:r>
            <a:b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uk-UA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Содержимое 3" descr="slide0001-1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-20000"/>
          </a:blip>
          <a:srcRect t="22273" b="19262"/>
          <a:stretch>
            <a:fillRect/>
          </a:stretch>
        </p:blipFill>
        <p:spPr>
          <a:xfrm>
            <a:off x="428625" y="2286000"/>
            <a:ext cx="5500688" cy="3787775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/>
          <p:nvPr/>
        </p:nvPicPr>
        <p:blipFill>
          <a:blip r:embed="rId3" cstate="print">
            <a:lum contrast="20000"/>
          </a:blip>
          <a:srcRect l="56188" t="35781" r="19941" b="22743"/>
          <a:stretch>
            <a:fillRect/>
          </a:stretch>
        </p:blipFill>
        <p:spPr bwMode="auto">
          <a:xfrm>
            <a:off x="7143750" y="214313"/>
            <a:ext cx="1555750" cy="2000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85813" y="1214438"/>
            <a:ext cx="6215062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>
                <a:latin typeface="Comic Sans MS" pitchFamily="66" charset="0"/>
              </a:rPr>
              <a:t>В кошику-гондолі сидить мій улюбленець – кіт Кузя !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00760" y="3214686"/>
            <a:ext cx="2928958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R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≥ </a:t>
            </a:r>
            <a:r>
              <a:rPr lang="uk-UA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2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.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0</a:t>
            </a:r>
            <a:r>
              <a:rPr lang="uk-UA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6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м</a:t>
            </a:r>
            <a:endParaRPr lang="uk-UA" sz="3600" dirty="0">
              <a:latin typeface="+mn-lt"/>
            </a:endParaRPr>
          </a:p>
        </p:txBody>
      </p:sp>
      <p:sp>
        <p:nvSpPr>
          <p:cNvPr id="8" name="Выгнутая вверх стрелка 7">
            <a:hlinkHover r:id="rId4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402053F-2BDC-E8CC-12DC-5AD3D0507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0" presetID="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21" dur="1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3174" y="285728"/>
            <a:ext cx="5786478" cy="1428760"/>
          </a:xfrm>
        </p:spPr>
        <p:txBody>
          <a:bodyPr/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Світлана</a:t>
            </a:r>
            <a:br>
              <a:rPr lang="uk-UA" dirty="0"/>
            </a:br>
            <a:endParaRPr lang="uk-UA" dirty="0"/>
          </a:p>
        </p:txBody>
      </p:sp>
      <p:pic>
        <p:nvPicPr>
          <p:cNvPr id="4" name="Picture 2" descr="picture"/>
          <p:cNvPicPr preferRelativeResize="0">
            <a:picLocks noGrp="1" noChangeArrowheads="1"/>
          </p:cNvPicPr>
          <p:nvPr>
            <p:ph idx="1"/>
          </p:nvPr>
        </p:nvPicPr>
        <p:blipFill>
          <a:blip r:embed="rId2" cstate="print">
            <a:lum contrast="30000"/>
          </a:blip>
          <a:stretch>
            <a:fillRect/>
          </a:stretch>
        </p:blipFill>
        <p:spPr>
          <a:xfrm rot="10800000">
            <a:off x="6072198" y="1500174"/>
            <a:ext cx="2905570" cy="3657600"/>
          </a:xfrm>
          <a:prstGeom prst="foldedCorner">
            <a:avLst/>
          </a:prstGeo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3" name="Picture 1" descr="D:\ДОКУМЕНТЫ\ДОК ЛЕНА\Новая папка (6)\ed0_files\slide0002-1.png"/>
          <p:cNvPicPr>
            <a:picLocks noChangeAspect="1" noChangeArrowheads="1"/>
          </p:cNvPicPr>
          <p:nvPr/>
        </p:nvPicPr>
        <p:blipFill>
          <a:blip r:embed="rId3" cstate="print">
            <a:lum contrast="-20000"/>
          </a:blip>
          <a:srcRect l="12289" t="29491" r="13969" b="4681"/>
          <a:stretch>
            <a:fillRect/>
          </a:stretch>
        </p:blipFill>
        <p:spPr bwMode="auto">
          <a:xfrm>
            <a:off x="242888" y="2643188"/>
            <a:ext cx="5624512" cy="366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</p:spPr>
      </p:pic>
      <p:pic>
        <p:nvPicPr>
          <p:cNvPr id="5" name="Рисунок 4" descr="D:\ДОКУМЕНТЫ\ДОК ЛЕНА\Новая папка\x_272d5d66.jpg"/>
          <p:cNvPicPr/>
          <p:nvPr/>
        </p:nvPicPr>
        <p:blipFill>
          <a:blip r:embed="rId4" cstate="print">
            <a:lum bright="10000" contrast="10000"/>
          </a:blip>
          <a:srcRect l="23751" t="6004" r="28179" b="43427"/>
          <a:stretch>
            <a:fillRect/>
          </a:stretch>
        </p:blipFill>
        <p:spPr bwMode="auto">
          <a:xfrm>
            <a:off x="428625" y="285750"/>
            <a:ext cx="1428750" cy="2071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928926" y="1643050"/>
            <a:ext cx="2749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R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≥ </a:t>
            </a:r>
            <a:r>
              <a:rPr lang="uk-UA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1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.</a:t>
            </a:r>
            <a:r>
              <a:rPr lang="uk-UA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13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м</a:t>
            </a:r>
            <a:endParaRPr lang="uk-UA" sz="3600" dirty="0">
              <a:latin typeface="+mn-lt"/>
            </a:endParaRPr>
          </a:p>
        </p:txBody>
      </p:sp>
      <p:sp>
        <p:nvSpPr>
          <p:cNvPr id="7" name="Выгнутая вверх стрелка 6">
            <a:hlinkHover r:id="rId5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4DDC05A-F60E-C09C-6D50-28D7BE539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9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9" presetID="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571480"/>
            <a:ext cx="6056334" cy="199342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Настя  та  Віка</a:t>
            </a:r>
            <a:b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b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uk-UA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picture"/>
          <p:cNvPicPr preferRelativeResize="0">
            <a:picLocks noGrp="1" noChangeArrowheads="1"/>
          </p:cNvPicPr>
          <p:nvPr>
            <p:ph idx="1"/>
          </p:nvPr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 flipH="1" flipV="1">
            <a:off x="5357818" y="2143116"/>
            <a:ext cx="2928958" cy="4143404"/>
          </a:xfrm>
          <a:prstGeom prst="foldedCorner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2" descr="picture"/>
          <p:cNvPicPr preferRelativeResize="0">
            <a:picLocks noChangeArrowheads="1"/>
          </p:cNvPicPr>
          <p:nvPr/>
        </p:nvPicPr>
        <p:blipFill>
          <a:blip r:embed="rId3" cstate="print">
            <a:lum contrast="-20000"/>
          </a:blip>
          <a:srcRect l="7073" t="8279" r="3126" b="11596"/>
          <a:stretch>
            <a:fillRect/>
          </a:stretch>
        </p:blipFill>
        <p:spPr bwMode="auto">
          <a:xfrm>
            <a:off x="357188" y="2428875"/>
            <a:ext cx="4643437" cy="4214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4" cstate="print">
            <a:lum bright="10000" contrast="10000"/>
          </a:blip>
          <a:srcRect l="24282" t="17624" r="58830" b="48597"/>
          <a:stretch>
            <a:fillRect/>
          </a:stretch>
        </p:blipFill>
        <p:spPr bwMode="auto">
          <a:xfrm>
            <a:off x="571500" y="214313"/>
            <a:ext cx="1500188" cy="2071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5" cstate="print">
            <a:lum bright="10000" contrast="10000"/>
          </a:blip>
          <a:srcRect l="44635" t="21904" r="32046" b="40000"/>
          <a:stretch>
            <a:fillRect/>
          </a:stretch>
        </p:blipFill>
        <p:spPr bwMode="auto">
          <a:xfrm>
            <a:off x="7215188" y="142875"/>
            <a:ext cx="1731962" cy="2135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571736" y="5429264"/>
            <a:ext cx="2749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R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≥ </a:t>
            </a:r>
            <a:r>
              <a:rPr lang="uk-UA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4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.</a:t>
            </a:r>
            <a:r>
              <a:rPr lang="uk-UA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37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м</a:t>
            </a:r>
            <a:endParaRPr lang="uk-UA" sz="3600" dirty="0">
              <a:latin typeface="+mn-lt"/>
            </a:endParaRPr>
          </a:p>
        </p:txBody>
      </p:sp>
      <p:sp>
        <p:nvSpPr>
          <p:cNvPr id="9" name="Выгнутая вверх стрелка 8">
            <a:hlinkHover r:id="rId6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11" name="Місце для нижнього колонтитула 10">
            <a:extLst>
              <a:ext uri="{FF2B5EF4-FFF2-40B4-BE49-F238E27FC236}">
                <a16:creationId xmlns:a16="http://schemas.microsoft.com/office/drawing/2014/main" id="{272D9C0D-27CE-43CB-F605-76A329877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8" presetClass="emph" presetSubtype="0" fill="hold" nodeType="afterEffect">
                                  <p:stCondLst>
                                    <p:cond delay="6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" dur="1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428604"/>
            <a:ext cx="4929222" cy="1071570"/>
          </a:xfrm>
        </p:spPr>
        <p:txBody>
          <a:bodyPr/>
          <a:lstStyle/>
          <a:p>
            <a:pPr>
              <a:defRPr/>
            </a:pP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Злітаємо !</a:t>
            </a:r>
            <a:endParaRPr lang="uk-UA" dirty="0"/>
          </a:p>
        </p:txBody>
      </p:sp>
      <p:pic>
        <p:nvPicPr>
          <p:cNvPr id="4" name="Содержимое 3" descr="D:\FOTO\Foto\БАТУРИН\Изображение 08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750" y="2071688"/>
            <a:ext cx="5400675" cy="4243387"/>
          </a:xfrm>
        </p:spPr>
      </p:pic>
      <p:sp>
        <p:nvSpPr>
          <p:cNvPr id="5" name="Выгнутая вверх стрелка 4">
            <a:hlinkHover r:id="rId3" action="ppaction://hlinksldjump"/>
          </p:cNvPr>
          <p:cNvSpPr/>
          <p:nvPr/>
        </p:nvSpPr>
        <p:spPr>
          <a:xfrm>
            <a:off x="7715250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pic>
        <p:nvPicPr>
          <p:cNvPr id="1617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428625"/>
            <a:ext cx="1833563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FF268A0-0205-183A-7B6C-8C37DB2AB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/>
              <a:t>Література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/>
              <a:t>blog.makezine.com</a:t>
            </a:r>
            <a:r>
              <a:rPr lang="uk-UA"/>
              <a:t>/</a:t>
            </a:r>
          </a:p>
          <a:p>
            <a:pPr eaLnBrk="1" hangingPunct="1"/>
            <a:r>
              <a:rPr lang="en-US"/>
              <a:t>ofsla.tomsk.ru/</a:t>
            </a:r>
            <a:endParaRPr lang="uk-UA"/>
          </a:p>
          <a:p>
            <a:pPr eaLnBrk="1" hangingPunct="1"/>
            <a:r>
              <a:rPr lang="en-US"/>
              <a:t>parim-v-nebe.ru/</a:t>
            </a:r>
            <a:endParaRPr lang="uk-UA"/>
          </a:p>
          <a:p>
            <a:pPr eaLnBrk="1" hangingPunct="1"/>
            <a:r>
              <a:rPr lang="en-US"/>
              <a:t>radioscanner.ru</a:t>
            </a:r>
            <a:r>
              <a:rPr lang="uk-UA"/>
              <a:t>/</a:t>
            </a:r>
          </a:p>
          <a:p>
            <a:pPr eaLnBrk="1" hangingPunct="1"/>
            <a:r>
              <a:rPr lang="en-US"/>
              <a:t>theorphysics.info/</a:t>
            </a:r>
            <a:endParaRPr lang="uk-UA"/>
          </a:p>
          <a:p>
            <a:pPr eaLnBrk="1" hangingPunct="1"/>
            <a:r>
              <a:rPr lang="uk-UA"/>
              <a:t>Роботи учнів 8-А</a:t>
            </a:r>
          </a:p>
        </p:txBody>
      </p:sp>
      <p:sp>
        <p:nvSpPr>
          <p:cNvPr id="4" name="Выгнутая вверх стрелка 3">
            <a:hlinkClick r:id="" action="ppaction://hlinkshowjump?jump=firstslide"/>
            <a:hlinkHover r:id="rId2" action="ppaction://hlinksldjump"/>
          </p:cNvPr>
          <p:cNvSpPr/>
          <p:nvPr/>
        </p:nvSpPr>
        <p:spPr>
          <a:xfrm>
            <a:off x="8072438" y="5715000"/>
            <a:ext cx="857250" cy="6429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Управляющая кнопка: домой 4">
            <a:hlinkClick r:id="" action="ppaction://hlinkshowjump?jump=endshow" highlightClick="1"/>
          </p:cNvPr>
          <p:cNvSpPr/>
          <p:nvPr/>
        </p:nvSpPr>
        <p:spPr>
          <a:xfrm>
            <a:off x="285750" y="285750"/>
            <a:ext cx="500063" cy="5715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6" name="Picture 2" descr="picture"/>
          <p:cNvPicPr preferRelativeResize="0">
            <a:picLocks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10800000">
            <a:off x="5357818" y="1928802"/>
            <a:ext cx="2560320" cy="35578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Місце для нижнього колонтитула 6">
            <a:extLst>
              <a:ext uri="{FF2B5EF4-FFF2-40B4-BE49-F238E27FC236}">
                <a16:creationId xmlns:a16="http://schemas.microsoft.com/office/drawing/2014/main" id="{F2BCF83C-0F85-F48F-207C-5F800070A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ДьомаВ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Палітра">
  <a:themeElements>
    <a:clrScheme name="Палі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і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лі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і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і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і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і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і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Тема1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Палітра">
  <a:themeElements>
    <a:clrScheme name="Палі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і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лі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і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і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і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і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і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ДьомаВ</Template>
  <TotalTime>145</TotalTime>
  <Words>2352</Words>
  <Application>Microsoft Office PowerPoint</Application>
  <PresentationFormat>Екран (4:3)</PresentationFormat>
  <Paragraphs>280</Paragraphs>
  <Slides>54</Slides>
  <Notes>1</Notes>
  <HiddenSlides>0</HiddenSlides>
  <MMClips>1</MMClips>
  <ScaleCrop>false</ScaleCrop>
  <HeadingPairs>
    <vt:vector size="8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8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54</vt:i4>
      </vt:variant>
    </vt:vector>
  </HeadingPairs>
  <TitlesOfParts>
    <vt:vector size="69" baseType="lpstr">
      <vt:lpstr>Arial</vt:lpstr>
      <vt:lpstr>Arial CYR</vt:lpstr>
      <vt:lpstr>Calibri</vt:lpstr>
      <vt:lpstr>Comic Sans MS</vt:lpstr>
      <vt:lpstr>Tahoma</vt:lpstr>
      <vt:lpstr>Wingdings</vt:lpstr>
      <vt:lpstr>ДьомаВ</vt:lpstr>
      <vt:lpstr>Океан</vt:lpstr>
      <vt:lpstr>Палітра</vt:lpstr>
      <vt:lpstr>Круги</vt:lpstr>
      <vt:lpstr>1_Тема1</vt:lpstr>
      <vt:lpstr>1_Океан</vt:lpstr>
      <vt:lpstr>1_Палітра</vt:lpstr>
      <vt:lpstr>1_Круги</vt:lpstr>
      <vt:lpstr>Фотография Photo Editor</vt:lpstr>
      <vt:lpstr>Повітроплавання</vt:lpstr>
      <vt:lpstr>Презентація PowerPoint</vt:lpstr>
      <vt:lpstr>Презентація PowerPoint</vt:lpstr>
      <vt:lpstr>Різноколірні небесні (китайські) ліхтарики (Skylaternen)</vt:lpstr>
      <vt:lpstr>Презентація PowerPoint</vt:lpstr>
      <vt:lpstr> Даний проєкт  розглядає питання:</vt:lpstr>
      <vt:lpstr>Презентація PowerPoint</vt:lpstr>
      <vt:lpstr>Презентація PowerPoint</vt:lpstr>
      <vt:lpstr>Презентація PowerPoint</vt:lpstr>
      <vt:lpstr>Презентація PowerPoint</vt:lpstr>
      <vt:lpstr>Творчий звіт</vt:lpstr>
      <vt:lpstr> ВИНАХІД ЖОЗЕФА МОНГОЛЬФЬЕ</vt:lpstr>
      <vt:lpstr> ВИНАХІД ПРОФЕСОРА ШАРЛЯ</vt:lpstr>
      <vt:lpstr>ПЕРШІ ПОВІТРЯНІ ПАСАЖИРИ</vt:lpstr>
      <vt:lpstr>ПЕРШИЙ ПОЛІТ ЛЮДИНИ НА МОНГОЛЬФЬЕРЕ, НА ШАРЛЬЕРЕ </vt:lpstr>
      <vt:lpstr>Леонардо да Вінчі вперше розробив конструкцію апарату, що уповільнює падіння</vt:lpstr>
      <vt:lpstr> КРИЛАТА МАШИНА ЛЕОНАРДО ДА ВІНЧІ</vt:lpstr>
      <vt:lpstr>«ПАССАРОЛА» ЛОРЕНЦО ГУЗМАО</vt:lpstr>
      <vt:lpstr>Олександр Матвійович Кованько зіграв велику роль в організації повітроплавної служби</vt:lpstr>
      <vt:lpstr>Презентація PowerPoint</vt:lpstr>
      <vt:lpstr> Федір Фердинандович Андерс</vt:lpstr>
      <vt:lpstr>Презентація PowerPoint</vt:lpstr>
      <vt:lpstr>Презентація PowerPoint</vt:lpstr>
      <vt:lpstr>Презентація PowerPoint</vt:lpstr>
      <vt:lpstr>Аеростат</vt:lpstr>
      <vt:lpstr>Дирижабль –  керований аеростат</vt:lpstr>
      <vt:lpstr>Призначення сучасних аеростатів та дирижаблів</vt:lpstr>
      <vt:lpstr>Презентація PowerPoint</vt:lpstr>
      <vt:lpstr>ПА-470, прив'язний аеростат</vt:lpstr>
      <vt:lpstr>Політ в Арктику</vt:lpstr>
      <vt:lpstr>Презентація PowerPoint</vt:lpstr>
      <vt:lpstr>5 квітня 2010 року </vt:lpstr>
      <vt:lpstr>Презентація PowerPoint</vt:lpstr>
      <vt:lpstr>Метеоспостереження </vt:lpstr>
      <vt:lpstr>Поява прив'язних аеростатів над позиціями французьких військ приголомшила противника</vt:lpstr>
      <vt:lpstr>Презентація PowerPoint</vt:lpstr>
      <vt:lpstr>Конструкція аеростата</vt:lpstr>
      <vt:lpstr>Презентація PowerPoint</vt:lpstr>
      <vt:lpstr>Учасники творчої групи</vt:lpstr>
      <vt:lpstr>Наукова підказка</vt:lpstr>
      <vt:lpstr>Наша задача</vt:lpstr>
      <vt:lpstr>Формули для обчислення</vt:lpstr>
      <vt:lpstr>Заключні обчислення: об'єм та радіус кулі аеростата</vt:lpstr>
      <vt:lpstr>Кирило  </vt:lpstr>
      <vt:lpstr>Моя сім’я масою 210 кг може летіти на  повітряній кулі, наповненій гелієм, об’ємом більше 616,3 м3 та діаметром 10,56 м</vt:lpstr>
      <vt:lpstr>Оля</vt:lpstr>
      <vt:lpstr>Оля</vt:lpstr>
      <vt:lpstr>Сашко </vt:lpstr>
      <vt:lpstr>Презентація PowerPoint</vt:lpstr>
      <vt:lpstr>Катруся </vt:lpstr>
      <vt:lpstr>Світлана </vt:lpstr>
      <vt:lpstr>Настя  та  Віка  </vt:lpstr>
      <vt:lpstr>Злітаємо !</vt:lpstr>
      <vt:lpstr>Література 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Повітряплавання</dc:title>
  <dc:creator>XTreme</dc:creator>
  <cp:lastModifiedBy>Олена Бельдяга</cp:lastModifiedBy>
  <cp:revision>18</cp:revision>
  <dcterms:created xsi:type="dcterms:W3CDTF">2011-03-01T20:59:18Z</dcterms:created>
  <dcterms:modified xsi:type="dcterms:W3CDTF">2023-10-29T19:35:04Z</dcterms:modified>
</cp:coreProperties>
</file>