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1" r:id="rId2"/>
    <p:sldId id="256" r:id="rId3"/>
    <p:sldId id="258" r:id="rId4"/>
    <p:sldId id="257" r:id="rId5"/>
    <p:sldId id="259" r:id="rId6"/>
    <p:sldId id="268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0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0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15.10.2022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15.10.2022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15.10.2022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15.10.2022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15.10.2022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15.10.2022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15.10.2022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15.10.2022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15.10.2022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15.10.2022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15.10.2022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15.10.2022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15.10.2022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hyperlink" Target="https://youtu.be/jthEM-kr1q4" TargetMode="Externa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image" Target="../media/image6.png"/><Relationship Id="rId5" Type="http://schemas.microsoft.com/office/2007/relationships/hdphoto" Target="../media/hdphoto1.wdp"/><Relationship Id="rId10" Type="http://schemas.microsoft.com/office/2007/relationships/hdphoto" Target="../media/hdphoto2.wdp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openxmlformats.org/officeDocument/2006/relationships/hyperlink" Target="https://youtu.be/jthEM-kr1q4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microsoft.com/office/2007/relationships/hdphoto" Target="../media/hdphoto3.wdp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jthEM-kr1q4" TargetMode="External"/><Relationship Id="rId3" Type="http://schemas.microsoft.com/office/2007/relationships/hdphoto" Target="../media/hdphoto1.wdp"/><Relationship Id="rId7" Type="http://schemas.microsoft.com/office/2007/relationships/hdphoto" Target="../media/hdphoto4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microsoft.com/office/2007/relationships/hdphoto" Target="../media/hdphoto3.wdp"/><Relationship Id="rId4" Type="http://schemas.openxmlformats.org/officeDocument/2006/relationships/image" Target="../media/image8.png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jthEM-kr1q4" TargetMode="External"/><Relationship Id="rId3" Type="http://schemas.microsoft.com/office/2007/relationships/hdphoto" Target="../media/hdphoto1.wdp"/><Relationship Id="rId7" Type="http://schemas.microsoft.com/office/2007/relationships/hdphoto" Target="../media/hdphoto5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microsoft.com/office/2007/relationships/hdphoto" Target="../media/hdphoto3.wdp"/><Relationship Id="rId4" Type="http://schemas.openxmlformats.org/officeDocument/2006/relationships/image" Target="../media/image8.png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openxmlformats.org/officeDocument/2006/relationships/hyperlink" Target="https://youtu.be/jthEM-kr1q4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microsoft.com/office/2007/relationships/hdphoto" Target="../media/hdphoto3.wdp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jthEM-kr1q4" TargetMode="External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microsoft.com/office/2007/relationships/hdphoto" Target="../media/hdphoto6.wdp"/><Relationship Id="rId4" Type="http://schemas.openxmlformats.org/officeDocument/2006/relationships/image" Target="../media/image13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" y="1511222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4334438" y="5090160"/>
            <a:ext cx="3310128" cy="484632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9D82DBE-2139-4FA9-9C7B-17EBBF791D9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363" y="2567870"/>
            <a:ext cx="4029637" cy="431542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828" y="3540418"/>
            <a:ext cx="1145236" cy="1145236"/>
          </a:xfrm>
          <a:prstGeom prst="rect">
            <a:avLst/>
          </a:prstGeom>
        </p:spPr>
      </p:pic>
      <p:sp>
        <p:nvSpPr>
          <p:cNvPr id="12" name="Прямоугольник 2">
            <a:extLst>
              <a:ext uri="{FF2B5EF4-FFF2-40B4-BE49-F238E27FC236}">
                <a16:creationId xmlns:a16="http://schemas.microsoft.com/office/drawing/2014/main" id="{171E016B-72D9-67E7-4B2C-3F05E6EE6B38}"/>
              </a:ext>
            </a:extLst>
          </p:cNvPr>
          <p:cNvSpPr/>
          <p:nvPr/>
        </p:nvSpPr>
        <p:spPr>
          <a:xfrm>
            <a:off x="5684702" y="125414"/>
            <a:ext cx="62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</a:t>
            </a:r>
            <a:r>
              <a:rPr lang="uk-UA" sz="2800" b="1" i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  ( Т. Г. Шевченко)</a:t>
            </a:r>
          </a:p>
        </p:txBody>
      </p:sp>
      <p:pic>
        <p:nvPicPr>
          <p:cNvPr id="6" name="Рисунок 5">
            <a:hlinkClick r:id="rId12"/>
            <a:extLst>
              <a:ext uri="{FF2B5EF4-FFF2-40B4-BE49-F238E27FC236}">
                <a16:creationId xmlns:a16="http://schemas.microsoft.com/office/drawing/2014/main" id="{E03B2830-EDF3-EC88-2E52-5ABA2578BA8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08" y="576267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320272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Яка сила діє на провідник довжиною 0,1 м в однорідному магнітному полі з індукцією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2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Тл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, якщо сила струму в провіднику становить 5 А, а кут між напрямком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струму й лініями індукції 30°?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FD3E4235-F1F1-4647-81E6-3D59A94444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2816" y="3429000"/>
            <a:ext cx="2767263" cy="3429000"/>
          </a:xfrm>
          <a:prstGeom prst="rect">
            <a:avLst/>
          </a:prstGeom>
        </p:spPr>
      </p:pic>
      <p:pic>
        <p:nvPicPr>
          <p:cNvPr id="3" name="Picture 2" descr="Электричество и магнетизм">
            <a:extLst>
              <a:ext uri="{FF2B5EF4-FFF2-40B4-BE49-F238E27FC236}">
                <a16:creationId xmlns:a16="http://schemas.microsoft.com/office/drawing/2014/main" id="{CF40607F-046F-226E-3ECF-C5B08EF48B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909" y="4146231"/>
            <a:ext cx="3922713" cy="2646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7"/>
            <a:extLst>
              <a:ext uri="{FF2B5EF4-FFF2-40B4-BE49-F238E27FC236}">
                <a16:creationId xmlns:a16="http://schemas.microsoft.com/office/drawing/2014/main" id="{1283F368-96E2-865D-7782-55A926EC46B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1" y="5840720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4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133363"/>
            <a:ext cx="11484864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На прямий провідник зі струмом в однорідному магнітному полі, вектор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магнітної індукції якого утворює із провідником кут 27°, діє сила 2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мН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. Визначте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модуль вектора магнітної індукції, якщо довжина провідника 50 см, а сила струму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в ньому 20 А.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79294AE6-B990-4F2C-8994-95C3E42541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3188" y="3489385"/>
            <a:ext cx="2665531" cy="3302940"/>
          </a:xfrm>
          <a:prstGeom prst="rect">
            <a:avLst/>
          </a:prstGeom>
        </p:spPr>
      </p:pic>
      <p:pic>
        <p:nvPicPr>
          <p:cNvPr id="7" name="Picture 2" descr="Сайт Никитина А.Н. - Сила Ампера">
            <a:extLst>
              <a:ext uri="{FF2B5EF4-FFF2-40B4-BE49-F238E27FC236}">
                <a16:creationId xmlns:a16="http://schemas.microsoft.com/office/drawing/2014/main" id="{D931DC3E-055D-494B-6FE2-BB88BC9E64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5450" y="4531178"/>
            <a:ext cx="2584169" cy="2261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8"/>
            <a:extLst>
              <a:ext uri="{FF2B5EF4-FFF2-40B4-BE49-F238E27FC236}">
                <a16:creationId xmlns:a16="http://schemas.microsoft.com/office/drawing/2014/main" id="{4343506B-FE59-3017-A6A3-9002C2D62D9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1" y="5840720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2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32458"/>
            <a:ext cx="11484864" cy="44627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На прямолінійний провідник зі струмом силою 14,5 А в однорідному магнітному полі з індукцією 0,34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Тл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діє сила 1,65 Н. Визначте довжину активної частини провідника, якщо він розміщений під кутом 60° до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силових ліній магнітного поля.</a:t>
            </a:r>
            <a:endParaRPr lang="uk-UA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79F69F6-F04C-412E-82D8-EB42BD911F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7643" y="3423461"/>
            <a:ext cx="2767263" cy="3429000"/>
          </a:xfrm>
          <a:prstGeom prst="rect">
            <a:avLst/>
          </a:prstGeom>
        </p:spPr>
      </p:pic>
      <p:pic>
        <p:nvPicPr>
          <p:cNvPr id="7" name="Picture 2" descr="Сила Ампера, проводник с током в магнитном поле, правило левой руки. Курсы  по физике">
            <a:extLst>
              <a:ext uri="{FF2B5EF4-FFF2-40B4-BE49-F238E27FC236}">
                <a16:creationId xmlns:a16="http://schemas.microsoft.com/office/drawing/2014/main" id="{42429BEA-FD3E-317E-392C-CAA370C64D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1418" y="4529587"/>
            <a:ext cx="2206873" cy="221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8"/>
            <a:extLst>
              <a:ext uri="{FF2B5EF4-FFF2-40B4-BE49-F238E27FC236}">
                <a16:creationId xmlns:a16="http://schemas.microsoft.com/office/drawing/2014/main" id="{B854448B-F66D-CA67-0966-FBC2C254BCC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1" y="5840720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8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В однорідному магнітному полі з індукцією 0,8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Тл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на прямий провідник зі струмом 30 А, довжина активної частини якого 10 см, діє сила 1,5 Н. Під яким кутом до вектора     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              індукції розміщений провідник?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DDF6C87-2573-430D-8A9C-79511D3361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3568" y="3555060"/>
            <a:ext cx="2665531" cy="330294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2FD6418-586F-F397-0669-69C744B72DC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2424" t="33401" r="8863" b="22154"/>
          <a:stretch/>
        </p:blipFill>
        <p:spPr>
          <a:xfrm>
            <a:off x="4574031" y="4074504"/>
            <a:ext cx="3043937" cy="2650394"/>
          </a:xfrm>
          <a:prstGeom prst="rect">
            <a:avLst/>
          </a:prstGeom>
        </p:spPr>
      </p:pic>
      <p:pic>
        <p:nvPicPr>
          <p:cNvPr id="8" name="Рисунок 7">
            <a:hlinkClick r:id="rId7"/>
            <a:extLst>
              <a:ext uri="{FF2B5EF4-FFF2-40B4-BE49-F238E27FC236}">
                <a16:creationId xmlns:a16="http://schemas.microsoft.com/office/drawing/2014/main" id="{7ADE137A-7688-153A-F4DA-8DEFB16AE6F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1" y="5840720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6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44627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Визначте силу струму в прямолінійному провіднику, розміщеному перпендикулярно до ліній індукції однорідного магнітного поля з індукцією 10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Тл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, якщо на активну частину провідника довжиною 40 см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діє сила 20 Н.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FC3A251F-A74A-46AE-8CD5-147AAB057F6A}"/>
              </a:ext>
            </a:extLst>
          </p:cNvPr>
          <p:cNvSpPr/>
          <p:nvPr/>
        </p:nvSpPr>
        <p:spPr>
          <a:xfrm>
            <a:off x="6412769" y="6223163"/>
            <a:ext cx="101600" cy="11789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6E6333DF-25B6-4443-803D-E70A5FF6D2A2}"/>
              </a:ext>
            </a:extLst>
          </p:cNvPr>
          <p:cNvSpPr/>
          <p:nvPr/>
        </p:nvSpPr>
        <p:spPr>
          <a:xfrm>
            <a:off x="5333287" y="6268518"/>
            <a:ext cx="101600" cy="11789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2" descr="Сила Ампера и правило левой руки - YouTube">
            <a:extLst>
              <a:ext uri="{FF2B5EF4-FFF2-40B4-BE49-F238E27FC236}">
                <a16:creationId xmlns:a16="http://schemas.microsoft.com/office/drawing/2014/main" id="{FA9AA04E-15B7-D854-07A6-96BD414CAF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E1F8DB"/>
              </a:clrFrom>
              <a:clrTo>
                <a:srgbClr val="E1F8D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700" t="8889" r="21364" b="3838"/>
          <a:stretch/>
        </p:blipFill>
        <p:spPr bwMode="auto">
          <a:xfrm>
            <a:off x="4745973" y="4198120"/>
            <a:ext cx="3333591" cy="2600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0AAEB542-02E9-4895-8C22-5B98F728B3C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4034" y="3429000"/>
            <a:ext cx="2767263" cy="3429000"/>
          </a:xfrm>
          <a:prstGeom prst="rect">
            <a:avLst/>
          </a:prstGeom>
        </p:spPr>
      </p:pic>
      <p:pic>
        <p:nvPicPr>
          <p:cNvPr id="10" name="Рисунок 9">
            <a:hlinkClick r:id="rId8"/>
            <a:extLst>
              <a:ext uri="{FF2B5EF4-FFF2-40B4-BE49-F238E27FC236}">
                <a16:creationId xmlns:a16="http://schemas.microsoft.com/office/drawing/2014/main" id="{B4082BB0-E345-D00C-D505-FC1DE517722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1" y="5840720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1734</TotalTime>
  <Words>230</Words>
  <Application>Microsoft Office PowerPoint</Application>
  <PresentationFormat>Широкий екран</PresentationFormat>
  <Paragraphs>22</Paragraphs>
  <Slides>6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Alexander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208</cp:revision>
  <dcterms:created xsi:type="dcterms:W3CDTF">2021-03-14T07:47:54Z</dcterms:created>
  <dcterms:modified xsi:type="dcterms:W3CDTF">2022-10-15T19:25:51Z</dcterms:modified>
</cp:coreProperties>
</file>