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2" r:id="rId2"/>
    <p:sldId id="261" r:id="rId3"/>
    <p:sldId id="256" r:id="rId4"/>
    <p:sldId id="265" r:id="rId5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3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DA106A2-D21C-4F12-8464-21E1DFEB7B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0E422EB-2398-4D08-A3B5-7E403768D1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D0982D5-E1FD-4F4F-8E35-2DF31D187D44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78DF4690-A4E4-4352-A872-940D4C8399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EDA52776-C0B4-4F89-9454-387451CDDC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502012-CF8A-45EB-B1E2-673BB097D7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A65D02-677E-4A6B-99E7-0317091836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E0B127C-1BBE-4F89-8FBF-8D07B44F1C63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CCD6B738-6F14-425D-B346-94CC73E038D8}"/>
              </a:ext>
            </a:extLst>
          </p:cNvPr>
          <p:cNvCxnSpPr/>
          <p:nvPr/>
        </p:nvCxnSpPr>
        <p:spPr>
          <a:xfrm>
            <a:off x="2417763" y="3529013"/>
            <a:ext cx="8637587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/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92573A1-B6A7-4EFF-B540-B2AD824F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30342-709B-4EF1-B902-6593743D5CC5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F7A64A4-1A27-45D0-8A3E-868C6EF73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16175" y="328613"/>
            <a:ext cx="4973638" cy="3095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CD60081-3D8A-45A5-87E7-A1A1397C1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38275" y="798513"/>
            <a:ext cx="809625" cy="504825"/>
          </a:xfrm>
        </p:spPr>
        <p:txBody>
          <a:bodyPr/>
          <a:lstStyle>
            <a:lvl1pPr>
              <a:defRPr/>
            </a:lvl1pPr>
          </a:lstStyle>
          <a:p>
            <a:fld id="{67638DF9-AAF7-43A3-BA52-C6A47C72D86F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72549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2">
            <a:extLst>
              <a:ext uri="{FF2B5EF4-FFF2-40B4-BE49-F238E27FC236}">
                <a16:creationId xmlns:a16="http://schemas.microsoft.com/office/drawing/2014/main" id="{6F54E8F0-BC61-403B-91E0-7BDDBE6E1A44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DBCC08-A44E-45C6-98CA-EE38FB544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0A94F-8C90-46CE-BE25-3784B299BCFE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E8D105-5E90-4887-B616-34CAC2F4F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0BDE1F8-C5B6-4B4A-8426-5E0A7795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B1773-9821-4750-B159-4FED8974051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91318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45411DD2-4ADC-4D90-9347-AAD016FCA9CE}"/>
              </a:ext>
            </a:extLst>
          </p:cNvPr>
          <p:cNvCxnSpPr/>
          <p:nvPr/>
        </p:nvCxnSpPr>
        <p:spPr>
          <a:xfrm>
            <a:off x="1454150" y="3805238"/>
            <a:ext cx="863123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613FCB1-C2FF-4F5A-BF71-1D71C9B4B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0638B-5DF6-4AB3-BDA4-441D7A5A42F8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BF6B4C6-D10E-4D5C-8EAD-C5A63539A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A6C872-60E8-4104-8CB3-F910274BA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F37C3-5699-4574-BCC1-2A04E0476FCE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66246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4">
            <a:extLst>
              <a:ext uri="{FF2B5EF4-FFF2-40B4-BE49-F238E27FC236}">
                <a16:creationId xmlns:a16="http://schemas.microsoft.com/office/drawing/2014/main" id="{6A0FB5E9-5D7A-4342-816F-82B390DCA18B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9BDB1A4-CA2A-4CF1-A192-81F1304BF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93161-79E1-4A65-959C-64CB3FD5B808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CFAB1F3-C2EC-4217-919B-E7D4E1B18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22FA776-338E-4587-8CD3-59CAB88E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6DC3D-39C8-4EE0-BFE8-BC9C4394CBBB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234359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28">
            <a:extLst>
              <a:ext uri="{FF2B5EF4-FFF2-40B4-BE49-F238E27FC236}">
                <a16:creationId xmlns:a16="http://schemas.microsoft.com/office/drawing/2014/main" id="{91700165-CFCC-4B6C-9632-4E18D34853F9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F3F0D5B2-3CC6-45E8-82FD-D654C047B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B5F01-198E-4947-B128-294CB20EF735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70BEF560-6A06-4946-9A1F-CB9E22F62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06B25C92-E1DC-4BD4-B6C1-1505AC2A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466D0-7AE4-4FF9-889D-C7A4AA7E6F4D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79769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4">
            <a:extLst>
              <a:ext uri="{FF2B5EF4-FFF2-40B4-BE49-F238E27FC236}">
                <a16:creationId xmlns:a16="http://schemas.microsoft.com/office/drawing/2014/main" id="{9ADA2884-A1ED-49E8-9755-46312D9544E6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39BB927C-9B9B-4378-9EEA-33E8452B9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E2408-9EEC-4D64-BD6C-D7943030D9E2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A4A6EE7-7C4F-4BBD-AC33-F12D96304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8EB6675D-91EB-4F4C-9791-591D333B9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AE825-4B44-4D6C-A27A-16C32C796030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268900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ABB5C72-AEA7-44A8-9A46-F61E1EA13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A95DE-2208-458C-BDCA-3CDF94D13961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64FBC43-1BD1-4077-81E1-F10E78050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324EA14-47F9-4304-A555-7C407FC23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51985-7D8C-4F93-A5C5-4971186AE69A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55916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6">
            <a:extLst>
              <a:ext uri="{FF2B5EF4-FFF2-40B4-BE49-F238E27FC236}">
                <a16:creationId xmlns:a16="http://schemas.microsoft.com/office/drawing/2014/main" id="{DE49FEC5-CF41-45E2-8A40-8E0A8055B6DD}"/>
              </a:ext>
            </a:extLst>
          </p:cNvPr>
          <p:cNvCxnSpPr/>
          <p:nvPr/>
        </p:nvCxnSpPr>
        <p:spPr>
          <a:xfrm>
            <a:off x="1447800" y="3205163"/>
            <a:ext cx="32702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7715E086-E9F6-409A-B10D-2A4D9C3C3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83616-3A05-4A84-ABA0-03F91C359D27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82EA92DC-7431-4C8B-AD40-44A7696F8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2501F5B-037B-4706-A875-CD90F6707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FAB5B-F966-4FC4-A2AF-7502D793FBFE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34496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>
            <a:extLst>
              <a:ext uri="{FF2B5EF4-FFF2-40B4-BE49-F238E27FC236}">
                <a16:creationId xmlns:a16="http://schemas.microsoft.com/office/drawing/2014/main" id="{480182EC-76BB-4E6D-9AC7-74416CA40F71}"/>
              </a:ext>
            </a:extLst>
          </p:cNvPr>
          <p:cNvGrpSpPr>
            <a:grpSpLocks/>
          </p:cNvGrpSpPr>
          <p:nvPr/>
        </p:nvGrpSpPr>
        <p:grpSpPr bwMode="auto">
          <a:xfrm>
            <a:off x="7477125" y="482600"/>
            <a:ext cx="4075113" cy="5148263"/>
            <a:chOff x="7477387" y="482170"/>
            <a:chExt cx="4074533" cy="5149101"/>
          </a:xfrm>
        </p:grpSpPr>
        <p:sp>
          <p:nvSpPr>
            <p:cNvPr id="6" name="Rectangle 17">
              <a:extLst>
                <a:ext uri="{FF2B5EF4-FFF2-40B4-BE49-F238E27FC236}">
                  <a16:creationId xmlns:a16="http://schemas.microsoft.com/office/drawing/2014/main" id="{6DA07542-262C-4A58-A359-0C2C47791668}"/>
                </a:ext>
              </a:extLst>
            </p:cNvPr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8">
              <a:extLst>
                <a:ext uri="{FF2B5EF4-FFF2-40B4-BE49-F238E27FC236}">
                  <a16:creationId xmlns:a16="http://schemas.microsoft.com/office/drawing/2014/main" id="{5AE5960C-352E-44E2-BAA4-2D5EBD0DF126}"/>
                </a:ext>
              </a:extLst>
            </p:cNvPr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cxnSp>
        <p:nvCxnSpPr>
          <p:cNvPr id="8" name="Straight Connector 30">
            <a:extLst>
              <a:ext uri="{FF2B5EF4-FFF2-40B4-BE49-F238E27FC236}">
                <a16:creationId xmlns:a16="http://schemas.microsoft.com/office/drawing/2014/main" id="{711B586E-A8D9-4610-BB30-45D6A25FE764}"/>
              </a:ext>
            </a:extLst>
          </p:cNvPr>
          <p:cNvCxnSpPr/>
          <p:nvPr/>
        </p:nvCxnSpPr>
        <p:spPr>
          <a:xfrm>
            <a:off x="1447800" y="3143250"/>
            <a:ext cx="552767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28316EDA-69A2-420E-85F8-47450529CE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47800" y="5470525"/>
            <a:ext cx="5527675" cy="319088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0EB72456-6960-4B32-B2D9-DC7AE3897C4B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4CCCFC1C-F283-4341-B6D0-5BA75A2A2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47800" y="319088"/>
            <a:ext cx="5540375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3EF06C9F-DDEF-49D5-AFE6-B4D12EAAB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6C77B-4EAC-43F1-816B-A3F0319A8654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874197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5">
            <a:extLst>
              <a:ext uri="{FF2B5EF4-FFF2-40B4-BE49-F238E27FC236}">
                <a16:creationId xmlns:a16="http://schemas.microsoft.com/office/drawing/2014/main" id="{831A3466-BBA8-4E0C-AAA7-F394D9F5E86F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FD5A005-12AD-4345-8A85-563135B16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FD082-C60D-4F52-8A96-086FF2709F63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ECEDC9-B9CC-44A1-8C8E-9026766F5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81AB543-56F2-476C-90AA-1E9F4E599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009F4-FA17-4B3A-BAD3-9F0E3DBACF70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41645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115180FB-AF4E-4E60-AEFB-204FCFB9B4A5}"/>
              </a:ext>
            </a:extLst>
          </p:cNvPr>
          <p:cNvCxnSpPr/>
          <p:nvPr/>
        </p:nvCxnSpPr>
        <p:spPr>
          <a:xfrm>
            <a:off x="9439275" y="798513"/>
            <a:ext cx="0" cy="466090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D08178D-DE38-4716-B1FD-F5D4248F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8D5E9-1383-4428-9855-AE2D4144135F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F73FEF-F8A3-44B9-A783-75B25A688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8FF3717-AEC5-48F1-B5B8-7C10734E0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5373A-8ABE-4F4B-AE71-60D678057D21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666736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066AEF-D710-43C8-964B-7ADC19AB38C0}"/>
              </a:ext>
            </a:extLst>
          </p:cNvPr>
          <p:cNvSpPr/>
          <p:nvPr/>
        </p:nvSpPr>
        <p:spPr>
          <a:xfrm>
            <a:off x="0" y="2019300"/>
            <a:ext cx="12192000" cy="41068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27" name="Picture 6">
            <a:extLst>
              <a:ext uri="{FF2B5EF4-FFF2-40B4-BE49-F238E27FC236}">
                <a16:creationId xmlns:a16="http://schemas.microsoft.com/office/drawing/2014/main" id="{F9F5B546-D6BB-4D6C-9777-10C45B8AC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>
            <a:fillRect/>
          </a:stretch>
        </p:blipFill>
        <p:spPr bwMode="black">
          <a:xfrm>
            <a:off x="0" y="6126163"/>
            <a:ext cx="12192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996F83-9D89-45A2-AC00-9D1EA6B80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7C2FD8E8-9DEC-4BB7-A5D6-199A3F51DD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450975" y="2016125"/>
            <a:ext cx="9604375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uk-UA"/>
              <a:t>Edit Master text styles</a:t>
            </a:r>
          </a:p>
          <a:p>
            <a:pPr lvl="1"/>
            <a:r>
              <a:rPr lang="en-US" altLang="uk-UA"/>
              <a:t>Second level</a:t>
            </a:r>
          </a:p>
          <a:p>
            <a:pPr lvl="2"/>
            <a:r>
              <a:rPr lang="en-US" altLang="uk-UA"/>
              <a:t>Third level</a:t>
            </a:r>
          </a:p>
          <a:p>
            <a:pPr lvl="3"/>
            <a:r>
              <a:rPr lang="en-US" altLang="uk-UA"/>
              <a:t>Fourth level</a:t>
            </a:r>
          </a:p>
          <a:p>
            <a:pPr lvl="4"/>
            <a:r>
              <a:rPr lang="en-US" altLang="uk-UA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691B4-4E5C-4EC1-BA82-7536353C25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554913" y="330200"/>
            <a:ext cx="3500437" cy="309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7FE404-6A94-479A-BE02-70BDAAC64B72}" type="datetimeFigureOut">
              <a:rPr lang="ru-RU"/>
              <a:pPr>
                <a:defRPr/>
              </a:pPr>
              <a:t>02.05.2022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1FC62-206D-4882-AE8E-5EAB475A08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0975" y="328613"/>
            <a:ext cx="5938838" cy="309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FC05B-F146-4841-BD02-04FC507399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9425" y="798513"/>
            <a:ext cx="811213" cy="5048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2800">
                <a:solidFill>
                  <a:schemeClr val="accent1"/>
                </a:solidFill>
              </a:defRPr>
            </a:lvl1pPr>
          </a:lstStyle>
          <a:p>
            <a:fld id="{B10EAD66-2D35-4DB3-89F5-754978BAB031}" type="slidenum">
              <a:rPr lang="ru-RU" altLang="uk-UA"/>
              <a:pPr/>
              <a:t>‹#›</a:t>
            </a:fld>
            <a:endParaRPr lang="ru-RU" altLang="uk-UA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CAD3D8C-4D2F-430C-9A7D-9C63A773B3C4}"/>
              </a:ext>
            </a:extLst>
          </p:cNvPr>
          <p:cNvCxnSpPr/>
          <p:nvPr/>
        </p:nvCxnSpPr>
        <p:spPr>
          <a:xfrm>
            <a:off x="0" y="6127750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2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0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https://youtu.be/965Gfit9IU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425" y="3235325"/>
            <a:ext cx="9186863" cy="508000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15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0C19F46A-CE87-4686-995B-9320C9B53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">
            <a:extLst>
              <a:ext uri="{FF2B5EF4-FFF2-40B4-BE49-F238E27FC236}">
                <a16:creationId xmlns:a16="http://schemas.microsoft.com/office/drawing/2014/main" id="{3B38D145-E4D1-484A-8AFF-611DB91DA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ru-RU" altLang="uk-UA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DD0852D-F51C-4A1D-9693-838370BF7534}"/>
              </a:ext>
            </a:extLst>
          </p:cNvPr>
          <p:cNvSpPr/>
          <p:nvPr/>
        </p:nvSpPr>
        <p:spPr>
          <a:xfrm>
            <a:off x="390850" y="279680"/>
            <a:ext cx="11245708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Електричне поле.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Напруженість електричного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0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поля. Принцип суперпозиції полів</a:t>
            </a:r>
            <a:endParaRPr lang="ru-RU" sz="6000" dirty="0">
              <a:ln>
                <a:solidFill>
                  <a:schemeClr val="bg2">
                    <a:lumMod val="50000"/>
                  </a:schemeClr>
                </a:solidFill>
              </a:ln>
              <a:latin typeface="+mn-lt"/>
            </a:endParaRPr>
          </a:p>
        </p:txBody>
      </p:sp>
      <p:pic>
        <p:nvPicPr>
          <p:cNvPr id="13318" name="Picture 9" descr="рисунок, мультфильм, Royaltyfree">
            <a:extLst>
              <a:ext uri="{FF2B5EF4-FFF2-40B4-BE49-F238E27FC236}">
                <a16:creationId xmlns:a16="http://schemas.microsoft.com/office/drawing/2014/main" id="{18D59D78-C2F5-465C-82FB-0E93DC9E9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1" r="15680"/>
          <a:stretch>
            <a:fillRect/>
          </a:stretch>
        </p:blipFill>
        <p:spPr bwMode="auto">
          <a:xfrm>
            <a:off x="7589838" y="2805113"/>
            <a:ext cx="3173412" cy="405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425" y="3235325"/>
            <a:ext cx="9186863" cy="508000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39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7B4AE4F1-063A-486F-A729-1E077C1A0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2">
            <a:extLst>
              <a:ext uri="{FF2B5EF4-FFF2-40B4-BE49-F238E27FC236}">
                <a16:creationId xmlns:a16="http://schemas.microsoft.com/office/drawing/2014/main" id="{C46D998F-D352-4806-A8E0-C7901F12E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ru-RU" altLang="uk-UA"/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8" y="382588"/>
            <a:ext cx="11274425" cy="4314825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536D5379-ADC2-4D83-AC87-F6C4BB7B6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: скругленные углы 2">
            <a:hlinkClick r:id="rId3"/>
            <a:extLst>
              <a:ext uri="{FF2B5EF4-FFF2-40B4-BE49-F238E27FC236}">
                <a16:creationId xmlns:a16="http://schemas.microsoft.com/office/drawing/2014/main" id="{738E26D6-40A0-4D5E-BB2B-E9A737D8F761}"/>
              </a:ext>
            </a:extLst>
          </p:cNvPr>
          <p:cNvSpPr/>
          <p:nvPr/>
        </p:nvSpPr>
        <p:spPr>
          <a:xfrm>
            <a:off x="4581525" y="4838700"/>
            <a:ext cx="3309938" cy="48418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425" y="3235325"/>
            <a:ext cx="9186863" cy="508000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5363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627BBB43-09EA-42C0-99FC-2AECC06E5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88"/>
            <a:ext cx="121920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130724" y="319286"/>
            <a:ext cx="9546163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Електричні заряди не діють один на одного безпосередньо. Кожний заряд створює у навколишньому просторі електричне поле, і взаємодія зарядів відбувається через їхні поля.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15365" name="Rectangle 2">
            <a:extLst>
              <a:ext uri="{FF2B5EF4-FFF2-40B4-BE49-F238E27FC236}">
                <a16:creationId xmlns:a16="http://schemas.microsoft.com/office/drawing/2014/main" id="{1FEC5B34-CD67-4932-827D-FA94A0CCF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ru-RU" altLang="uk-UA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3A2E553-9721-43E4-BF94-4EB64AD1D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200400"/>
            <a:ext cx="1795463" cy="359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280072-7BE7-42C2-81BD-8ABBDA89B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6" t="18401" r="75475" b="52831"/>
          <a:stretch>
            <a:fillRect/>
          </a:stretch>
        </p:blipFill>
        <p:spPr bwMode="auto">
          <a:xfrm>
            <a:off x="357188" y="319088"/>
            <a:ext cx="1627187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Овал 21">
            <a:extLst>
              <a:ext uri="{FF2B5EF4-FFF2-40B4-BE49-F238E27FC236}">
                <a16:creationId xmlns:a16="http://schemas.microsoft.com/office/drawing/2014/main" id="{C2148ACD-D521-47CE-BD04-604E11F1C769}"/>
              </a:ext>
            </a:extLst>
          </p:cNvPr>
          <p:cNvSpPr/>
          <p:nvPr/>
        </p:nvSpPr>
        <p:spPr>
          <a:xfrm>
            <a:off x="3122522" y="3075655"/>
            <a:ext cx="4059688" cy="405968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30000">
                <a:schemeClr val="accent1">
                  <a:tint val="44500"/>
                  <a:satMod val="16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AA8A29A6-9011-407F-83AC-7014D60FD226}"/>
              </a:ext>
            </a:extLst>
          </p:cNvPr>
          <p:cNvGrpSpPr>
            <a:grpSpLocks/>
          </p:cNvGrpSpPr>
          <p:nvPr/>
        </p:nvGrpSpPr>
        <p:grpSpPr bwMode="auto">
          <a:xfrm>
            <a:off x="4308475" y="4279900"/>
            <a:ext cx="1363663" cy="1363663"/>
            <a:chOff x="3044087" y="4530125"/>
            <a:chExt cx="1747540" cy="1747539"/>
          </a:xfrm>
        </p:grpSpPr>
        <p:pic>
          <p:nvPicPr>
            <p:cNvPr id="15380" name="Трехмерная модель 6" descr="Красная сфера">
              <a:extLst>
                <a:ext uri="{FF2B5EF4-FFF2-40B4-BE49-F238E27FC236}">
                  <a16:creationId xmlns:a16="http://schemas.microsoft.com/office/drawing/2014/main" id="{360D3546-F190-4D6A-839D-00093CE657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5802" y="4529883"/>
              <a:ext cx="1749067" cy="17490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06485A3B-4A8E-480D-8F4F-E10E2EB3CF33}"/>
                </a:ext>
              </a:extLst>
            </p:cNvPr>
            <p:cNvSpPr/>
            <p:nvPr/>
          </p:nvSpPr>
          <p:spPr>
            <a:xfrm>
              <a:off x="3623545" y="4791544"/>
              <a:ext cx="588624" cy="9233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54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+mn-lt"/>
                </a:rPr>
                <a:t>+</a:t>
              </a:r>
            </a:p>
          </p:txBody>
        </p:sp>
      </p:grpSp>
      <p:sp>
        <p:nvSpPr>
          <p:cNvPr id="25" name="Овал 24">
            <a:extLst>
              <a:ext uri="{FF2B5EF4-FFF2-40B4-BE49-F238E27FC236}">
                <a16:creationId xmlns:a16="http://schemas.microsoft.com/office/drawing/2014/main" id="{C02C6D01-403F-4AD8-A484-8900A7E02D1D}"/>
              </a:ext>
            </a:extLst>
          </p:cNvPr>
          <p:cNvSpPr/>
          <p:nvPr/>
        </p:nvSpPr>
        <p:spPr>
          <a:xfrm>
            <a:off x="7210998" y="2963450"/>
            <a:ext cx="4171893" cy="417189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30000">
                <a:schemeClr val="accent1">
                  <a:tint val="44500"/>
                  <a:satMod val="160000"/>
                </a:schemeClr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AD7C96BD-F66F-42C8-8ADC-59811670E9CA}"/>
              </a:ext>
            </a:extLst>
          </p:cNvPr>
          <p:cNvGrpSpPr>
            <a:grpSpLocks/>
          </p:cNvGrpSpPr>
          <p:nvPr/>
        </p:nvGrpSpPr>
        <p:grpSpPr bwMode="auto">
          <a:xfrm>
            <a:off x="8618538" y="4318000"/>
            <a:ext cx="1357312" cy="1357313"/>
            <a:chOff x="8436863" y="4714268"/>
            <a:chExt cx="1738397" cy="1738398"/>
          </a:xfrm>
        </p:grpSpPr>
        <p:pic>
          <p:nvPicPr>
            <p:cNvPr id="15378" name="Трехмерная модель 5" descr="Сфера">
              <a:extLst>
                <a:ext uri="{FF2B5EF4-FFF2-40B4-BE49-F238E27FC236}">
                  <a16:creationId xmlns:a16="http://schemas.microsoft.com/office/drawing/2014/main" id="{AD270ABE-D973-4E00-82D5-153A36FABB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8086" y="4711110"/>
              <a:ext cx="1734557" cy="17423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06942355-11D0-49FB-BE89-94B8748B23A9}"/>
                </a:ext>
              </a:extLst>
            </p:cNvPr>
            <p:cNvSpPr/>
            <p:nvPr/>
          </p:nvSpPr>
          <p:spPr>
            <a:xfrm>
              <a:off x="9126578" y="4838835"/>
              <a:ext cx="415498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54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+mn-lt"/>
                </a:rPr>
                <a:t>-</a:t>
              </a:r>
            </a:p>
          </p:txBody>
        </p:sp>
      </p:grpSp>
      <p:sp>
        <p:nvSpPr>
          <p:cNvPr id="23" name="Стрелка: вправо 22">
            <a:extLst>
              <a:ext uri="{FF2B5EF4-FFF2-40B4-BE49-F238E27FC236}">
                <a16:creationId xmlns:a16="http://schemas.microsoft.com/office/drawing/2014/main" id="{930973D3-02B4-4E27-9FAA-BFAC3F61CBB6}"/>
              </a:ext>
            </a:extLst>
          </p:cNvPr>
          <p:cNvSpPr/>
          <p:nvPr/>
        </p:nvSpPr>
        <p:spPr>
          <a:xfrm flipH="1">
            <a:off x="7324725" y="4775200"/>
            <a:ext cx="585788" cy="473075"/>
          </a:xfrm>
          <a:prstGeom prst="rightArrow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EB3371ED-8A5F-4798-894E-50B6FD7582FD}"/>
              </a:ext>
            </a:extLst>
          </p:cNvPr>
          <p:cNvSpPr/>
          <p:nvPr/>
        </p:nvSpPr>
        <p:spPr>
          <a:xfrm>
            <a:off x="6580188" y="4775200"/>
            <a:ext cx="585787" cy="473075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425" y="3235325"/>
            <a:ext cx="9186863" cy="508000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87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1CB9B37E-3DC4-4659-8559-86BF0E730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"/>
            <a:ext cx="12192000" cy="613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2">
            <a:extLst>
              <a:ext uri="{FF2B5EF4-FFF2-40B4-BE49-F238E27FC236}">
                <a16:creationId xmlns:a16="http://schemas.microsoft.com/office/drawing/2014/main" id="{9BE958C4-1A46-4FD4-A056-4F8DB5D2C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endParaRPr lang="ru-RU" altLang="uk-UA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7DF86BA-8AF3-46D2-9CC2-5B6B05CF9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2213" y="3136900"/>
            <a:ext cx="1795462" cy="359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Рисунок 5">
            <a:hlinkClick r:id="rId4"/>
            <a:extLst>
              <a:ext uri="{FF2B5EF4-FFF2-40B4-BE49-F238E27FC236}">
                <a16:creationId xmlns:a16="http://schemas.microsoft.com/office/drawing/2014/main" id="{C140AA0E-F8BA-42E5-AF70-05E8EA723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394" y="2251075"/>
            <a:ext cx="4367212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1D19B36-DE35-4E05-AD20-4E305C0FF698}"/>
              </a:ext>
            </a:extLst>
          </p:cNvPr>
          <p:cNvSpPr/>
          <p:nvPr/>
        </p:nvSpPr>
        <p:spPr>
          <a:xfrm>
            <a:off x="1142433" y="551131"/>
            <a:ext cx="9546163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Повністю весь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відеоурок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можна переглянути на каналі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1153</TotalTime>
  <Words>48</Words>
  <Application>Microsoft Office PowerPoint</Application>
  <PresentationFormat>Широкоэкранный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Gill Sans MT</vt:lpstr>
      <vt:lpstr>Arial</vt:lpstr>
      <vt:lpstr>Calibri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Вчитель</cp:lastModifiedBy>
  <cp:revision>157</cp:revision>
  <dcterms:created xsi:type="dcterms:W3CDTF">2021-03-14T07:47:54Z</dcterms:created>
  <dcterms:modified xsi:type="dcterms:W3CDTF">2022-05-02T08:32:18Z</dcterms:modified>
</cp:coreProperties>
</file>