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2" r:id="rId2"/>
    <p:sldId id="261" r:id="rId3"/>
    <p:sldId id="256" r:id="rId4"/>
    <p:sldId id="257" r:id="rId5"/>
    <p:sldId id="258" r:id="rId6"/>
    <p:sldId id="259" r:id="rId7"/>
    <p:sldId id="268" r:id="rId8"/>
    <p:sldId id="26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11.05.2022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5glJX_QcJ2Y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12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5glJX_QcJ2Y" TargetMode="External"/><Relationship Id="rId5" Type="http://schemas.microsoft.com/office/2007/relationships/hdphoto" Target="../media/hdphoto1.wdp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5glJX_QcJ2Y" TargetMode="Externa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5glJX_QcJ2Y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5glJX_QcJ2Y" TargetMode="Externa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s://youtu.be/5glJX_QcJ2Y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5glJX_QcJ2Y" TargetMode="Externa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5glJX_QcJ2Y" TargetMode="Externa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26D80F-9A23-42C0-92CF-6AA5AE78EF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87" y="377760"/>
            <a:ext cx="9293315" cy="522748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F5B556-B51F-43A3-B833-B327AF56512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72" b="25806"/>
          <a:stretch/>
        </p:blipFill>
        <p:spPr>
          <a:xfrm>
            <a:off x="8644379" y="2680664"/>
            <a:ext cx="3547621" cy="4177336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D51CD557-DD14-45B5-B7BA-E907DDAE63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91" y="5504506"/>
            <a:ext cx="3547620" cy="138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54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35" y="378313"/>
            <a:ext cx="8860537" cy="3371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7F8294-9416-4D67-9ED4-2D93871CBF4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813" y="2567870"/>
            <a:ext cx="4029637" cy="431542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7CC6F9A-749F-4564-AD03-5455929030A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1" y="3347043"/>
            <a:ext cx="2090433" cy="3440047"/>
          </a:xfrm>
          <a:prstGeom prst="rect">
            <a:avLst/>
          </a:prstGeom>
        </p:spPr>
      </p:pic>
      <p:pic>
        <p:nvPicPr>
          <p:cNvPr id="9" name="Рисунок 8">
            <a:hlinkClick r:id="rId11"/>
            <a:extLst>
              <a:ext uri="{FF2B5EF4-FFF2-40B4-BE49-F238E27FC236}">
                <a16:creationId xmlns:a16="http://schemas.microsoft.com/office/drawing/2014/main" id="{9541580B-FD49-43CB-ACAC-E97FA595403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91" y="5504506"/>
            <a:ext cx="3547620" cy="138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Визначте ККД атомної електростанції, потужність якої дорівнює 5 МВт. Станція використовувала 30 г Урану-235 за добу. Уважайте, що внаслідок кожного поділу ядра виділяється енергія 200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МеВ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E091D50-E3B4-47A8-ADEC-99D41E7BF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61275" y="3093373"/>
            <a:ext cx="1882313" cy="3764627"/>
          </a:xfrm>
          <a:prstGeom prst="rect">
            <a:avLst/>
          </a:prstGeom>
        </p:spPr>
      </p:pic>
      <p:pic>
        <p:nvPicPr>
          <p:cNvPr id="9" name="Рисунок 8">
            <a:hlinkClick r:id="rId5"/>
            <a:extLst>
              <a:ext uri="{FF2B5EF4-FFF2-40B4-BE49-F238E27FC236}">
                <a16:creationId xmlns:a16="http://schemas.microsoft.com/office/drawing/2014/main" id="{29244278-D93B-4A63-85E7-054BF57847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027" y="5434466"/>
            <a:ext cx="3547620" cy="138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73494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Яку потужність має атомна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електростан-ція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, ККД якої становить 26 %, а щодоби витрачається 150 г ізотопу Урану-235? Уважайте, що внаслідок кожного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поділу ядра виділяється енергія 200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МеВ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24CEE52-EA98-4FEA-B430-9A11C4B0B3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05288" y="3023293"/>
            <a:ext cx="1886712" cy="3773425"/>
          </a:xfrm>
          <a:prstGeom prst="rect">
            <a:avLst/>
          </a:prstGeom>
        </p:spPr>
      </p:pic>
      <p:pic>
        <p:nvPicPr>
          <p:cNvPr id="9" name="Рисунок 8">
            <a:hlinkClick r:id="rId5"/>
            <a:extLst>
              <a:ext uri="{FF2B5EF4-FFF2-40B4-BE49-F238E27FC236}">
                <a16:creationId xmlns:a16="http://schemas.microsoft.com/office/drawing/2014/main" id="{10CA7D12-7029-42AA-BD3D-11DE6C792C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027" y="5434466"/>
            <a:ext cx="3547620" cy="138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81304"/>
            <a:ext cx="1148486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Атомний підводний човен розвиває потуж-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ність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60 МВт. Скільки Урану-235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витрача-ється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у реакторі човна за добу, якщо його ККД дорівнює 16,9 %? Уважайте, що внаслідок кожного поділу ядра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виділяється енергія 200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МеВ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C391633-04CF-4490-AAE2-A651C24550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05288" y="3005752"/>
            <a:ext cx="1910561" cy="3821123"/>
          </a:xfrm>
          <a:prstGeom prst="rect">
            <a:avLst/>
          </a:prstGeom>
        </p:spPr>
      </p:pic>
      <p:pic>
        <p:nvPicPr>
          <p:cNvPr id="9" name="Рисунок 8">
            <a:hlinkClick r:id="rId5"/>
            <a:extLst>
              <a:ext uri="{FF2B5EF4-FFF2-40B4-BE49-F238E27FC236}">
                <a16:creationId xmlns:a16="http://schemas.microsoft.com/office/drawing/2014/main" id="{23549BA6-EE3A-4127-83B2-BD50812AB7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027" y="5434466"/>
            <a:ext cx="3547620" cy="138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На двох блоках Рівненської АЕС встановлено реактори типу ВВЕР-440 (електрична потужність – 440 МВт), а ще на двох блоках – реактори типу ВВЕР-1000 (електрична потужність – 1000 МВт). Скільки енергії (у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кВт·год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) може виробити Рівненська АЕС за добу, працюючи на повну потужність?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30454142-E57C-4AD2-8D46-1407E1D41F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027" y="5434466"/>
            <a:ext cx="3547620" cy="138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Скільки енергії за добу виробляє Запорізька АЕС, якщо один із її блоків перебуває на плановому ремонті, а решта працюють на повну потужність? Теплова потужність кожного реактора на АЕС дорівнює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3000 МВт, ККД – 33,3 %.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87FE33-8481-4D49-B6EF-B081EAAA1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79024" y="3124402"/>
            <a:ext cx="1851236" cy="3702473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CD339060-37EA-4BE3-B6AE-94832135EC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027" y="5434466"/>
            <a:ext cx="3547620" cy="138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2323873" y="1081532"/>
            <a:ext cx="704392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Розв’язування задач можна переглянути у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відеоуроці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87FE33-8481-4D49-B6EF-B081EAAA1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79024" y="3124402"/>
            <a:ext cx="1851236" cy="3702473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CD339060-37EA-4BE3-B6AE-94832135EC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019" y="2608970"/>
            <a:ext cx="3547620" cy="138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569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1207</TotalTime>
  <Words>209</Words>
  <Application>Microsoft Office PowerPoint</Application>
  <PresentationFormat>Широкоэкранный</PresentationFormat>
  <Paragraphs>14</Paragraphs>
  <Slides>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AdonisC</vt:lpstr>
      <vt:lpstr>Arial</vt:lpstr>
      <vt:lpstr>Calibri</vt:lpstr>
      <vt:lpstr>Gill Sans MT</vt:lpstr>
      <vt:lpstr>Галерея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144</cp:revision>
  <dcterms:created xsi:type="dcterms:W3CDTF">2021-03-14T07:47:54Z</dcterms:created>
  <dcterms:modified xsi:type="dcterms:W3CDTF">2022-05-11T18:34:17Z</dcterms:modified>
</cp:coreProperties>
</file>