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2" r:id="rId2"/>
    <p:sldId id="261" r:id="rId3"/>
    <p:sldId id="256" r:id="rId4"/>
    <p:sldId id="257" r:id="rId5"/>
    <p:sldId id="258" r:id="rId6"/>
    <p:sldId id="259" r:id="rId7"/>
    <p:sldId id="26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05.05.2022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cowqZrT0rVg" TargetMode="External"/><Relationship Id="rId3" Type="http://schemas.microsoft.com/office/2007/relationships/hdphoto" Target="../media/hdphoto1.wdp"/><Relationship Id="rId7" Type="http://schemas.openxmlformats.org/officeDocument/2006/relationships/image" Target="../media/image5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3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jpg"/><Relationship Id="rId11" Type="http://schemas.openxmlformats.org/officeDocument/2006/relationships/hyperlink" Target="https://youtu.be/cowqZrT0rVg" TargetMode="External"/><Relationship Id="rId5" Type="http://schemas.microsoft.com/office/2007/relationships/hdphoto" Target="../media/hdphoto1.wdp"/><Relationship Id="rId10" Type="http://schemas.openxmlformats.org/officeDocument/2006/relationships/image" Target="../media/image5.gif"/><Relationship Id="rId4" Type="http://schemas.openxmlformats.org/officeDocument/2006/relationships/image" Target="../media/image2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cowqZrT0rVg" TargetMode="External"/><Relationship Id="rId3" Type="http://schemas.microsoft.com/office/2007/relationships/hdphoto" Target="../media/hdphoto1.wdp"/><Relationship Id="rId7" Type="http://schemas.openxmlformats.org/officeDocument/2006/relationships/image" Target="../media/image5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microsoft.com/office/2007/relationships/hdphoto" Target="../media/hdphoto3.wdp"/><Relationship Id="rId4" Type="http://schemas.openxmlformats.org/officeDocument/2006/relationships/image" Target="../media/image10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microsoft.com/office/2007/relationships/hdphoto" Target="../media/hdphoto1.wdp"/><Relationship Id="rId7" Type="http://schemas.microsoft.com/office/2007/relationships/hdphoto" Target="../media/hdphoto5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microsoft.com/office/2007/relationships/hdphoto" Target="../media/hdphoto4.wdp"/><Relationship Id="rId10" Type="http://schemas.openxmlformats.org/officeDocument/2006/relationships/image" Target="../media/image6.png"/><Relationship Id="rId4" Type="http://schemas.openxmlformats.org/officeDocument/2006/relationships/image" Target="../media/image12.png"/><Relationship Id="rId9" Type="http://schemas.openxmlformats.org/officeDocument/2006/relationships/hyperlink" Target="https://youtu.be/cowqZrT0rV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cowqZrT0rVg" TargetMode="External"/><Relationship Id="rId3" Type="http://schemas.microsoft.com/office/2007/relationships/hdphoto" Target="../media/hdphoto1.wdp"/><Relationship Id="rId7" Type="http://schemas.openxmlformats.org/officeDocument/2006/relationships/image" Target="../media/image5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microsoft.com/office/2007/relationships/hdphoto" Target="../media/hdphoto6.wdp"/><Relationship Id="rId4" Type="http://schemas.openxmlformats.org/officeDocument/2006/relationships/image" Target="../media/image14.png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cowqZrT0rVg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cowqZrT0rVg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26D80F-9A23-42C0-92CF-6AA5AE78EF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89" y="377761"/>
            <a:ext cx="8697528" cy="4892359"/>
          </a:xfrm>
          <a:prstGeom prst="rect">
            <a:avLst/>
          </a:prstGeom>
        </p:spPr>
      </p:pic>
      <p:pic>
        <p:nvPicPr>
          <p:cNvPr id="1033" name="Picture 9" descr="рисунок, мультфильм, Royaltyfree">
            <a:extLst>
              <a:ext uri="{FF2B5EF4-FFF2-40B4-BE49-F238E27FC236}">
                <a16:creationId xmlns:a16="http://schemas.microsoft.com/office/drawing/2014/main" id="{5F9D4E35-0C8C-48F4-AB5D-E03117663E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8098669" y="1847092"/>
            <a:ext cx="3925212" cy="501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Флаг гифки, анимированные GIF изображения флаг - скачать гиф картинки на  GIFER">
            <a:extLst>
              <a:ext uri="{FF2B5EF4-FFF2-40B4-BE49-F238E27FC236}">
                <a16:creationId xmlns:a16="http://schemas.microsoft.com/office/drawing/2014/main" id="{1B07E131-84E6-4956-876C-AEFA4D349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75" y="219075"/>
            <a:ext cx="792732" cy="60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8"/>
            <a:extLst>
              <a:ext uri="{FF2B5EF4-FFF2-40B4-BE49-F238E27FC236}">
                <a16:creationId xmlns:a16="http://schemas.microsoft.com/office/drawing/2014/main" id="{AF627EBB-0185-4601-BDDE-416E74CEE1C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214" y="5528882"/>
            <a:ext cx="3099571" cy="120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54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B4D3A4F-E2A5-48F7-9DD7-84675FCD68D8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22577"/>
            <a:ext cx="4935607" cy="4535423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pic>
        <p:nvPicPr>
          <p:cNvPr id="5" name="Рисунок 4">
            <a:hlinkClick r:id="rId7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159" y="7499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7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6172200" y="4105656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Флаг гифки, анимированные GIF изображения флаг - скачать гиф картинки на  GIFER">
            <a:extLst>
              <a:ext uri="{FF2B5EF4-FFF2-40B4-BE49-F238E27FC236}">
                <a16:creationId xmlns:a16="http://schemas.microsoft.com/office/drawing/2014/main" id="{5923B0C6-B3DC-4C47-ABDF-4F6023BEA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300" y="216918"/>
            <a:ext cx="792732" cy="60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11"/>
            <a:extLst>
              <a:ext uri="{FF2B5EF4-FFF2-40B4-BE49-F238E27FC236}">
                <a16:creationId xmlns:a16="http://schemas.microsoft.com/office/drawing/2014/main" id="{C3052C7F-8192-4E14-AE99-1492B14E562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607" y="5695930"/>
            <a:ext cx="3099571" cy="120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pPr lvl="0"/>
            <a:r>
              <a:rPr lang="uk-UA" sz="40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Фіксик</a:t>
            </a:r>
            <a:r>
              <a:rPr lang="uk-UA" sz="4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</a:t>
            </a:r>
            <a:r>
              <a:rPr lang="uk-UA" sz="4000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Ігрик</a:t>
            </a:r>
            <a:r>
              <a:rPr lang="uk-UA" sz="4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захотів обчислити роботу однорідного електростатичного поля напруженістю 50 Н/Кл, в якому заряд величиною 4 мкКл переміщується на 5 см у напрямі силових ліній поля. Допоможіть йому це зробити.</a:t>
            </a:r>
          </a:p>
          <a:p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50" name="Группа 49">
            <a:extLst>
              <a:ext uri="{FF2B5EF4-FFF2-40B4-BE49-F238E27FC236}">
                <a16:creationId xmlns:a16="http://schemas.microsoft.com/office/drawing/2014/main" id="{AD43B042-CB8A-445E-9AE7-5A5EEF24A908}"/>
              </a:ext>
            </a:extLst>
          </p:cNvPr>
          <p:cNvGrpSpPr/>
          <p:nvPr/>
        </p:nvGrpSpPr>
        <p:grpSpPr>
          <a:xfrm>
            <a:off x="6882134" y="3984342"/>
            <a:ext cx="3013458" cy="2571248"/>
            <a:chOff x="4892151" y="3429000"/>
            <a:chExt cx="3465576" cy="3139607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AE3A8D70-7AAA-4A48-9C26-6595FA28DA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 l="58800" t="34800" r="10900" b="16400"/>
            <a:stretch/>
          </p:blipFill>
          <p:spPr>
            <a:xfrm>
              <a:off x="4892151" y="3429000"/>
              <a:ext cx="3465576" cy="3139607"/>
            </a:xfrm>
            <a:prstGeom prst="rect">
              <a:avLst/>
            </a:prstGeom>
          </p:spPr>
        </p:pic>
        <p:sp>
          <p:nvSpPr>
            <p:cNvPr id="6" name="Овал 5">
              <a:extLst>
                <a:ext uri="{FF2B5EF4-FFF2-40B4-BE49-F238E27FC236}">
                  <a16:creationId xmlns:a16="http://schemas.microsoft.com/office/drawing/2014/main" id="{B00E7345-A580-43D0-8BC2-C5BB5EDFF282}"/>
                </a:ext>
              </a:extLst>
            </p:cNvPr>
            <p:cNvSpPr/>
            <p:nvPr/>
          </p:nvSpPr>
          <p:spPr>
            <a:xfrm>
              <a:off x="5555905" y="4919540"/>
              <a:ext cx="231104" cy="231104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/>
                <a:t>+</a:t>
              </a:r>
              <a:endParaRPr lang="ru-RU" dirty="0"/>
            </a:p>
          </p:txBody>
        </p:sp>
        <p:sp>
          <p:nvSpPr>
            <p:cNvPr id="51" name="Овал 50">
              <a:extLst>
                <a:ext uri="{FF2B5EF4-FFF2-40B4-BE49-F238E27FC236}">
                  <a16:creationId xmlns:a16="http://schemas.microsoft.com/office/drawing/2014/main" id="{49160E58-88DA-4873-AB5C-6B3F858D181D}"/>
                </a:ext>
              </a:extLst>
            </p:cNvPr>
            <p:cNvSpPr/>
            <p:nvPr/>
          </p:nvSpPr>
          <p:spPr>
            <a:xfrm>
              <a:off x="7339461" y="4883251"/>
              <a:ext cx="231104" cy="231104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dirty="0"/>
                <a:t>+</a:t>
              </a:r>
              <a:endParaRPr lang="ru-RU" dirty="0"/>
            </a:p>
          </p:txBody>
        </p:sp>
      </p:grpSp>
      <p:pic>
        <p:nvPicPr>
          <p:cNvPr id="2050" name="Picture 2" descr="Игрек | Фиксипедия | Fandom">
            <a:extLst>
              <a:ext uri="{FF2B5EF4-FFF2-40B4-BE49-F238E27FC236}">
                <a16:creationId xmlns:a16="http://schemas.microsoft.com/office/drawing/2014/main" id="{B5EB2C43-51CD-4C8F-ADAF-D1777F53D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05981" y="3132117"/>
            <a:ext cx="1875630" cy="3642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Флаг гифки, анимированные GIF изображения флаг - скачать гиф картинки на  GIFER">
            <a:extLst>
              <a:ext uri="{FF2B5EF4-FFF2-40B4-BE49-F238E27FC236}">
                <a16:creationId xmlns:a16="http://schemas.microsoft.com/office/drawing/2014/main" id="{044BB05E-3B79-49F7-AFF6-C5F7B65E4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75" y="219075"/>
            <a:ext cx="792732" cy="60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8"/>
            <a:extLst>
              <a:ext uri="{FF2B5EF4-FFF2-40B4-BE49-F238E27FC236}">
                <a16:creationId xmlns:a16="http://schemas.microsoft.com/office/drawing/2014/main" id="{69EFF7E0-239B-4E3B-9983-D2535C15064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54" y="5457503"/>
            <a:ext cx="3099571" cy="120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73494"/>
            <a:ext cx="11484864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Сімка обчислювала яку роботу виконало електричне поле, переміщуючи заряд 8 нКл між точками, різниця потенціалів між якими дорівнює 25 В? Допоможіть їй отримати правильну відповідь.</a:t>
            </a:r>
            <a:endParaRPr lang="uk-UA" sz="4000" b="1" i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4C91FC7-6B42-4A33-AAB8-A66AEF6C4F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58608" t="37113" r="13016" b="13814"/>
          <a:stretch/>
        </p:blipFill>
        <p:spPr>
          <a:xfrm>
            <a:off x="7329696" y="4048124"/>
            <a:ext cx="2731579" cy="2657151"/>
          </a:xfrm>
          <a:prstGeom prst="rect">
            <a:avLst/>
          </a:prstGeom>
        </p:spPr>
      </p:pic>
      <p:pic>
        <p:nvPicPr>
          <p:cNvPr id="3074" name="Picture 2" descr="Нолик Симка Фиксики Масия Папюс, ребенок, ребенок, люди, мультфильм png |  PNGWing">
            <a:extLst>
              <a:ext uri="{FF2B5EF4-FFF2-40B4-BE49-F238E27FC236}">
                <a16:creationId xmlns:a16="http://schemas.microsoft.com/office/drawing/2014/main" id="{13C05C66-5544-428F-9D5A-F5D72F5C1F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33333" y1="62111" x2="36944" y2="65744"/>
                        <a14:foregroundMark x1="32500" y1="25433" x2="35000" y2="2785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9280" y="2520683"/>
            <a:ext cx="3061183" cy="491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Флаг гифки, анимированные GIF изображения флаг - скачать гиф картинки на  GIFER">
            <a:extLst>
              <a:ext uri="{FF2B5EF4-FFF2-40B4-BE49-F238E27FC236}">
                <a16:creationId xmlns:a16="http://schemas.microsoft.com/office/drawing/2014/main" id="{253DCCDD-DB32-4F44-AA3D-E3A7C99187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75" y="219075"/>
            <a:ext cx="792732" cy="60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9"/>
            <a:extLst>
              <a:ext uri="{FF2B5EF4-FFF2-40B4-BE49-F238E27FC236}">
                <a16:creationId xmlns:a16="http://schemas.microsoft.com/office/drawing/2014/main" id="{BA524385-FD59-43C3-9E21-26E82D6A3B0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74" y="5528883"/>
            <a:ext cx="3099571" cy="120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81304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Фіксик</a:t>
            </a:r>
            <a:r>
              <a:rPr lang="uk-UA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Нулик замислився, на якій же відстані від точкового заряду 50 нКл потенціал електричного поля, створеного цим зарядом, дорівнює 45 В? Допоможіть йому.</a:t>
            </a:r>
            <a:endParaRPr lang="uk-UA" sz="4000" b="1" i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9A96936A-10B5-48A0-B2DF-DAA6CBA8BE7F}"/>
              </a:ext>
            </a:extLst>
          </p:cNvPr>
          <p:cNvGrpSpPr/>
          <p:nvPr/>
        </p:nvGrpSpPr>
        <p:grpSpPr>
          <a:xfrm>
            <a:off x="4362450" y="3398408"/>
            <a:ext cx="4232242" cy="2875624"/>
            <a:chOff x="3654457" y="3178708"/>
            <a:chExt cx="4883085" cy="3440780"/>
          </a:xfrm>
        </p:grpSpPr>
        <p:pic>
          <p:nvPicPr>
            <p:cNvPr id="7" name="Google Shape;519;p40">
              <a:extLst>
                <a:ext uri="{FF2B5EF4-FFF2-40B4-BE49-F238E27FC236}">
                  <a16:creationId xmlns:a16="http://schemas.microsoft.com/office/drawing/2014/main" id="{2DE1090F-0BE0-43B7-9F8D-AFF493E00037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20000"/>
                      </a14:imgEffect>
                    </a14:imgLayer>
                  </a14:imgProps>
                </a:ext>
              </a:extLst>
            </a:blip>
            <a:srcRect l="19179" t="22954" r="12256" b="28660"/>
            <a:stretch/>
          </p:blipFill>
          <p:spPr>
            <a:xfrm>
              <a:off x="3654457" y="3178708"/>
              <a:ext cx="4883085" cy="344078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Овал 7">
              <a:extLst>
                <a:ext uri="{FF2B5EF4-FFF2-40B4-BE49-F238E27FC236}">
                  <a16:creationId xmlns:a16="http://schemas.microsoft.com/office/drawing/2014/main" id="{7267284D-F6F7-404E-9471-F1B95EC69BA7}"/>
                </a:ext>
              </a:extLst>
            </p:cNvPr>
            <p:cNvSpPr/>
            <p:nvPr/>
          </p:nvSpPr>
          <p:spPr>
            <a:xfrm>
              <a:off x="3894911" y="5130357"/>
              <a:ext cx="1003023" cy="1003023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8800" dirty="0"/>
                <a:t>+</a:t>
              </a:r>
              <a:endParaRPr lang="ru-RU" sz="8800" dirty="0"/>
            </a:p>
          </p:txBody>
        </p:sp>
      </p:grpSp>
      <p:pic>
        <p:nvPicPr>
          <p:cNvPr id="5122" name="Picture 2" descr="Основные персонажи | Фиксики">
            <a:extLst>
              <a:ext uri="{FF2B5EF4-FFF2-40B4-BE49-F238E27FC236}">
                <a16:creationId xmlns:a16="http://schemas.microsoft.com/office/drawing/2014/main" id="{0EAB35CD-FD36-4EAB-A3BF-D5B7816522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9966" y="3570166"/>
            <a:ext cx="2462387" cy="3206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Флаг гифки, анимированные GIF изображения флаг - скачать гиф картинки на  GIFER">
            <a:extLst>
              <a:ext uri="{FF2B5EF4-FFF2-40B4-BE49-F238E27FC236}">
                <a16:creationId xmlns:a16="http://schemas.microsoft.com/office/drawing/2014/main" id="{5AD1BD20-89C1-4877-8275-984503CC7C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75" y="219075"/>
            <a:ext cx="792732" cy="60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8"/>
            <a:extLst>
              <a:ext uri="{FF2B5EF4-FFF2-40B4-BE49-F238E27FC236}">
                <a16:creationId xmlns:a16="http://schemas.microsoft.com/office/drawing/2014/main" id="{C2A34EC0-B309-429E-9A68-E5F1E44B3B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74" y="5528883"/>
            <a:ext cx="3099571" cy="120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8472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Фіксики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тримали заряди </a:t>
            </a:r>
            <a:r>
              <a:rPr lang="uk-UA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q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і –</a:t>
            </a:r>
            <a:r>
              <a:rPr lang="uk-UA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q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 на відстані 2</a:t>
            </a:r>
            <a:r>
              <a:rPr lang="uk-UA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R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 один від одного. Допоможіть Нулику знайти потенціал електричного поля в точці, розташованій посередині відрізка, що з’єднує заряди.</a:t>
            </a:r>
            <a:endParaRPr lang="uk-UA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A076C9B-381E-40B0-AFA6-255ADC819B8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188" t="43902" r="19844" b="11805"/>
          <a:stretch/>
        </p:blipFill>
        <p:spPr>
          <a:xfrm>
            <a:off x="2952750" y="3537726"/>
            <a:ext cx="6286500" cy="3265149"/>
          </a:xfrm>
          <a:prstGeom prst="rect">
            <a:avLst/>
          </a:prstGeom>
        </p:spPr>
      </p:pic>
      <p:pic>
        <p:nvPicPr>
          <p:cNvPr id="14" name="Picture 4" descr="Флаг гифки, анимированные GIF изображения флаг - скачать гиф картинки на  GIFER">
            <a:extLst>
              <a:ext uri="{FF2B5EF4-FFF2-40B4-BE49-F238E27FC236}">
                <a16:creationId xmlns:a16="http://schemas.microsoft.com/office/drawing/2014/main" id="{C215727D-CEB6-4135-8856-4D8C87829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75" y="219075"/>
            <a:ext cx="792732" cy="60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69159619-4387-49F2-AC95-4B0BCEFF20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74" y="5528883"/>
            <a:ext cx="3099571" cy="120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pPr lvl="0"/>
            <a:r>
              <a:rPr lang="uk-UA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Знайти різницю потенціалів між точками, розташованими на відстанях 16 см і 20 см </a:t>
            </a:r>
          </a:p>
          <a:p>
            <a:pPr lvl="0"/>
            <a:r>
              <a:rPr lang="uk-UA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від заряду 4 нКл.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A7F4314-3152-4D9A-A1D6-A1C0619E30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719" t="25278" r="28828" b="12778"/>
          <a:stretch/>
        </p:blipFill>
        <p:spPr>
          <a:xfrm>
            <a:off x="4743451" y="2356260"/>
            <a:ext cx="4308984" cy="4357839"/>
          </a:xfrm>
          <a:prstGeom prst="rect">
            <a:avLst/>
          </a:prstGeom>
        </p:spPr>
      </p:pic>
      <p:pic>
        <p:nvPicPr>
          <p:cNvPr id="9" name="Picture 4" descr="Флаг гифки, анимированные GIF изображения флаг - скачать гиф картинки на  GIFER">
            <a:extLst>
              <a:ext uri="{FF2B5EF4-FFF2-40B4-BE49-F238E27FC236}">
                <a16:creationId xmlns:a16="http://schemas.microsoft.com/office/drawing/2014/main" id="{73CF9D74-4AA0-4A22-8F8F-5A5A6B9FF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75" y="219075"/>
            <a:ext cx="792732" cy="60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46BC1968-A3E1-437A-B49C-9C152867FC6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74" y="5528883"/>
            <a:ext cx="3099571" cy="120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1551</TotalTime>
  <Words>163</Words>
  <Application>Microsoft Office PowerPoint</Application>
  <PresentationFormat>Широкоэкранный</PresentationFormat>
  <Paragraphs>15</Paragraphs>
  <Slides>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AdonisC</vt:lpstr>
      <vt:lpstr>Arial</vt:lpstr>
      <vt:lpstr>Calibri</vt:lpstr>
      <vt:lpstr>Gill Sans MT</vt:lpstr>
      <vt:lpstr>Галерея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190</cp:revision>
  <dcterms:created xsi:type="dcterms:W3CDTF">2021-03-14T07:47:54Z</dcterms:created>
  <dcterms:modified xsi:type="dcterms:W3CDTF">2022-05-05T19:10:18Z</dcterms:modified>
</cp:coreProperties>
</file>