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61" r:id="rId3"/>
    <p:sldId id="256" r:id="rId4"/>
    <p:sldId id="257" r:id="rId5"/>
    <p:sldId id="258" r:id="rId6"/>
    <p:sldId id="259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29.09.2022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M8q1diZ4BA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M8q1diZ4BA" TargetMode="Externa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M8q1diZ4BA" TargetMode="Externa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M8q1diZ4BA" TargetMode="External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qM8q1diZ4BA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qM8q1diZ4BA" TargetMode="Externa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0E1C4F-279D-D512-B029-79CF2DBAD1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305376"/>
            <a:ext cx="9531923" cy="536170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8D05E11-0493-6710-D110-5AA23CD01D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53" y="382170"/>
            <a:ext cx="4322616" cy="6475830"/>
          </a:xfrm>
          <a:prstGeom prst="rect">
            <a:avLst/>
          </a:prstGeom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2F81B2EE-8094-6742-6F5B-0DBB89530E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387" y="31661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837" y="6327159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5FE1A5F-B210-679B-9824-B7A292F907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44" y="2691270"/>
            <a:ext cx="6385889" cy="4192027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hlinkClick r:id="rId6"/>
            <a:extLst>
              <a:ext uri="{FF2B5EF4-FFF2-40B4-BE49-F238E27FC236}">
                <a16:creationId xmlns:a16="http://schemas.microsoft.com/office/drawing/2014/main" id="{738E26D6-40A0-4D5E-BB2B-E9A737D8F761}"/>
              </a:ext>
            </a:extLst>
          </p:cNvPr>
          <p:cNvSpPr/>
          <p:nvPr/>
        </p:nvSpPr>
        <p:spPr>
          <a:xfrm>
            <a:off x="6096000" y="3904175"/>
            <a:ext cx="3795252" cy="59565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ПІДПИСАТИСЬ НА КАНАЛ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3" y="150419"/>
            <a:ext cx="11540005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витрати електроенергії на рафінування 200 кг міді, якщо напруга на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електродах електролітичної ванни становить 0,4 В.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2" name="Picture 8" descr="человек задумался - Создать мем - Meme-arsenal.com">
            <a:extLst>
              <a:ext uri="{FF2B5EF4-FFF2-40B4-BE49-F238E27FC236}">
                <a16:creationId xmlns:a16="http://schemas.microsoft.com/office/drawing/2014/main" id="{87D2AE99-1DE2-136D-DC47-2AE28EBAB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33" b="99000" l="9428" r="89899">
                        <a14:foregroundMark x1="77778" y1="92333" x2="45455" y2="96000"/>
                        <a14:foregroundMark x1="45455" y1="96000" x2="76094" y2="94000"/>
                        <a14:foregroundMark x1="37374" y1="97333" x2="38047" y2="99000"/>
                        <a14:foregroundMark x1="46465" y1="50000" x2="47138" y2="55000"/>
                        <a14:foregroundMark x1="41414" y1="40000" x2="43771" y2="48667"/>
                        <a14:foregroundMark x1="32997" y1="23667" x2="43771" y2="9333"/>
                        <a14:foregroundMark x1="43771" y1="9333" x2="37710" y2="13333"/>
                        <a14:foregroundMark x1="55556" y1="21333" x2="52862" y2="18333"/>
                        <a14:foregroundMark x1="54882" y1="16667" x2="60269" y2="36000"/>
                        <a14:foregroundMark x1="60269" y1="36000" x2="59259" y2="4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69744" y="2314458"/>
            <a:ext cx="4498107" cy="454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152F73D6-8BE8-63D3-B033-F22802E6BA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19530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Скільки часу потрібно для покриття електролітичним способом виробу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шаром срібла товщиною 20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мкм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якщо площа поверхні виробу 200 см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, а сила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струму під час електролізу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дорівнює 0,5 А?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Думающий человек, Думающий человек png | Klipartz">
            <a:extLst>
              <a:ext uri="{FF2B5EF4-FFF2-40B4-BE49-F238E27FC236}">
                <a16:creationId xmlns:a16="http://schemas.microsoft.com/office/drawing/2014/main" id="{B7557E89-4026-83AC-00ED-066D47587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939" b="96927" l="10000" r="90000">
                        <a14:foregroundMark x1="35946" y1="8659" x2="50270" y2="9218"/>
                        <a14:foregroundMark x1="50270" y1="9218" x2="48649" y2="8939"/>
                        <a14:foregroundMark x1="34865" y1="94134" x2="57027" y2="93017"/>
                        <a14:foregroundMark x1="57027" y1="93017" x2="40000" y2="93575"/>
                        <a14:foregroundMark x1="40000" y1="93575" x2="53243" y2="96927"/>
                        <a14:foregroundMark x1="53243" y1="96927" x2="58919" y2="95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06562" y="2418363"/>
            <a:ext cx="4588452" cy="443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890C296D-D2A8-F8AA-7C0E-0F28B12F61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Електроди, занурені в розчин мідного купоросу, з’єднані із джерелом струму,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ЕРС якого 12 В, а внутрішній опір 0,2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Опір розчину між електродами 0,4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Скільки міді виділиться внаслідок електролізу за 5 хв?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Picture 2" descr="Думающий человек, Думающий человек png | Klipartz">
            <a:extLst>
              <a:ext uri="{FF2B5EF4-FFF2-40B4-BE49-F238E27FC236}">
                <a16:creationId xmlns:a16="http://schemas.microsoft.com/office/drawing/2014/main" id="{B47E345A-CA0B-88D5-8225-10A1ED5FE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58" b="96904" l="10000" r="90000">
                        <a14:foregroundMark x1="52162" y1="8669" x2="67027" y2="6192"/>
                        <a14:foregroundMark x1="67027" y1="6192" x2="54595" y2="8669"/>
                        <a14:foregroundMark x1="60811" y1="1858" x2="64324" y2="3096"/>
                        <a14:foregroundMark x1="20811" y1="90093" x2="21892" y2="92260"/>
                        <a14:foregroundMark x1="50270" y1="93498" x2="69459" y2="95046"/>
                        <a14:foregroundMark x1="69459" y1="95046" x2="61622" y2="969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2733727"/>
            <a:ext cx="4724400" cy="412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FF172989-A0B9-343B-B0B7-EDF3657E57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 електролітичній ванні за 30 хв виділилося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3 г міді. Опір розчину між електродами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0,8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Визначте потужність електролітичної установки.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6" name="Picture 6" descr="Download Man Png File HQ PNG Image | FreePNGImg">
            <a:extLst>
              <a:ext uri="{FF2B5EF4-FFF2-40B4-BE49-F238E27FC236}">
                <a16:creationId xmlns:a16="http://schemas.microsoft.com/office/drawing/2014/main" id="{AC62DB75-E1F6-77CC-3D59-F40DB8EC8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392159"/>
            <a:ext cx="5055887" cy="446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A34C290D-E70B-5DD1-264E-3C75755365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Скільки алюмінію виділиться за витрати електричної енергії 1 кВтꞏгод, якщо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електроліз проводиться під напругою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5 В, а ККД всієї установки – 80 %?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D20373-7B59-2057-C00A-93B3966BA6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637" y="2224088"/>
            <a:ext cx="2852688" cy="463391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74771C9B-1A64-53D9-0A65-C6DD6485CD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1266</TotalTime>
  <Words>159</Words>
  <Application>Microsoft Office PowerPoint</Application>
  <PresentationFormat>Широкий екран</PresentationFormat>
  <Paragraphs>21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AdonisC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169</cp:revision>
  <dcterms:created xsi:type="dcterms:W3CDTF">2021-03-14T07:47:54Z</dcterms:created>
  <dcterms:modified xsi:type="dcterms:W3CDTF">2022-09-29T20:35:04Z</dcterms:modified>
</cp:coreProperties>
</file>