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56" r:id="rId3"/>
    <p:sldId id="264" r:id="rId4"/>
    <p:sldId id="258" r:id="rId5"/>
    <p:sldId id="273" r:id="rId6"/>
    <p:sldId id="257" r:id="rId7"/>
    <p:sldId id="274" r:id="rId8"/>
    <p:sldId id="259" r:id="rId9"/>
    <p:sldId id="275" r:id="rId10"/>
    <p:sldId id="268" r:id="rId11"/>
    <p:sldId id="27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05-15T13:49:51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83 42 416 0 0,'2'0'692'0'0,"-2"0"88"0"0,2 0 60 0 0,-2 0 36 0 0,0 0-40 0 0,3 0-120 0 0,-3 0-171 0 0,0 0-201 0 0,0 0-232 0 0,0 0-244 0 0,0 2-256 0 0,0-2-241 0 0,0 0-219 0 0,0 0-192 0 0,0 0-152 0 0,0 0 136 0 0,0 0 340 0 0</inkml:trace>
  <inkml:trace contextRef="#ctx0" brushRef="#br0" timeOffset="286.07">1 1 4 0 0,'0'2'112'0'0,"0"-2"-36"0"0,0 0-52 0 0,0 0-76 0 0,0 0-72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778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279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759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344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102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hyperlink" Target="https://www.youtube.com/channel/UCYtu9EnlIk3Nph-Yj_nHd6A" TargetMode="External"/><Relationship Id="rId9" Type="http://schemas.openxmlformats.org/officeDocument/2006/relationships/hyperlink" Target="https://youtu.be/GjbqT72Wo5w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s://youtu.be/GjbqT72Wo5w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GjbqT72Wo5w" TargetMode="Externa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8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11" Type="http://schemas.openxmlformats.org/officeDocument/2006/relationships/image" Target="../media/image6.png"/><Relationship Id="rId5" Type="http://schemas.openxmlformats.org/officeDocument/2006/relationships/image" Target="../media/image10.jpeg"/><Relationship Id="rId10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s://youtu.be/GjbqT72Wo5w" TargetMode="Externa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s://youtu.be/GjbqT72Wo5w" TargetMode="Externa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jp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s://youtu.be/GjbqT72Wo5w" TargetMode="Externa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567829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: скругленные углы 7">
            <a:hlinkClick r:id="rId4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491480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476" y="3546205"/>
            <a:ext cx="1145236" cy="114523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43DCE35D-58F9-8933-CC79-564083725BE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22" y="1765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Визначте напрямок індукційного струму у котушці.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83393F-F0D1-449F-9513-F9D62DC28F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475" t="23467" r="45400" b="16400"/>
          <a:stretch/>
        </p:blipFill>
        <p:spPr>
          <a:xfrm>
            <a:off x="4291319" y="1681892"/>
            <a:ext cx="2331720" cy="4123944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FFF4A581-D467-8D07-D926-FC0BB17680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13" y="504410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1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12396" y="1949962"/>
            <a:ext cx="2390622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403018" y="810618"/>
            <a:ext cx="0" cy="1890102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150594" y="5849156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3E769D9-566E-4CFC-9BFC-96DFA7735BE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475" t="23467" r="45400" b="16400"/>
          <a:stretch/>
        </p:blipFill>
        <p:spPr>
          <a:xfrm>
            <a:off x="3191274" y="638523"/>
            <a:ext cx="2878749" cy="509143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BD89648-D43F-E0D2-8BF3-1A1B380581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45" y="1380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3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До дротяної замкнутої котушки підносять магніт. Вкажіть напрям струму, який виникне у котушці?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711D98B4-153E-43F7-9220-DEA0B0DF4049}"/>
              </a:ext>
            </a:extLst>
          </p:cNvPr>
          <p:cNvGrpSpPr/>
          <p:nvPr/>
        </p:nvGrpSpPr>
        <p:grpSpPr>
          <a:xfrm>
            <a:off x="3925163" y="3066689"/>
            <a:ext cx="3584448" cy="3471713"/>
            <a:chOff x="3925163" y="3066689"/>
            <a:chExt cx="3584448" cy="3471713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C05B7985-F1BF-4A60-9BD1-82297FB460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60076" t="18400" r="7169" b="25200"/>
            <a:stretch/>
          </p:blipFill>
          <p:spPr>
            <a:xfrm>
              <a:off x="3925163" y="3066689"/>
              <a:ext cx="3584448" cy="3471713"/>
            </a:xfrm>
            <a:prstGeom prst="rect">
              <a:avLst/>
            </a:prstGeom>
          </p:spPr>
        </p:pic>
        <p:sp>
          <p:nvSpPr>
            <p:cNvPr id="3" name="Стрелка: влево 2">
              <a:extLst>
                <a:ext uri="{FF2B5EF4-FFF2-40B4-BE49-F238E27FC236}">
                  <a16:creationId xmlns:a16="http://schemas.microsoft.com/office/drawing/2014/main" id="{5AAC0C34-203F-4B5F-BD8C-C4CFC190BA4B}"/>
                </a:ext>
              </a:extLst>
            </p:cNvPr>
            <p:cNvSpPr/>
            <p:nvPr/>
          </p:nvSpPr>
          <p:spPr>
            <a:xfrm rot="338485">
              <a:off x="5110974" y="5400650"/>
              <a:ext cx="690772" cy="249427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7450E859-2582-6629-C1D5-DDD3BB150D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13" y="504410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2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0" y="2663194"/>
            <a:ext cx="2926080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911411" y="810617"/>
            <a:ext cx="14670" cy="306643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153020" y="5138452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D5A44935-43AE-411B-9734-716F08AAD1EA}"/>
                  </a:ext>
                </a:extLst>
              </p14:cNvPr>
              <p14:cNvContentPartPr/>
              <p14:nvPr/>
            </p14:nvContentPartPr>
            <p14:xfrm>
              <a:off x="1745712" y="4528872"/>
              <a:ext cx="32400" cy="15840"/>
            </p14:xfrm>
          </p:contentPart>
        </mc:Choice>
        <mc:Fallback xmlns=""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D5A44935-43AE-411B-9734-716F08AAD1E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737072" y="4520232"/>
                <a:ext cx="50040" cy="3348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4BF06FB6-F2F9-4500-9AA2-C7C6FE00AE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A51DDDB7-E3C6-4AED-AC2B-8A7E1A225088}"/>
              </a:ext>
            </a:extLst>
          </p:cNvPr>
          <p:cNvGrpSpPr/>
          <p:nvPr/>
        </p:nvGrpSpPr>
        <p:grpSpPr>
          <a:xfrm>
            <a:off x="3320430" y="700889"/>
            <a:ext cx="4339776" cy="4203285"/>
            <a:chOff x="3320430" y="700889"/>
            <a:chExt cx="4339776" cy="4203285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2AA8BDBC-3FF2-46CF-B202-F2F59C50BD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60076" t="18400" r="7169" b="25200"/>
            <a:stretch/>
          </p:blipFill>
          <p:spPr>
            <a:xfrm>
              <a:off x="3320430" y="700889"/>
              <a:ext cx="4339776" cy="4203285"/>
            </a:xfrm>
            <a:prstGeom prst="rect">
              <a:avLst/>
            </a:prstGeom>
          </p:spPr>
        </p:pic>
        <p:sp>
          <p:nvSpPr>
            <p:cNvPr id="17" name="Стрелка: влево 16">
              <a:extLst>
                <a:ext uri="{FF2B5EF4-FFF2-40B4-BE49-F238E27FC236}">
                  <a16:creationId xmlns:a16="http://schemas.microsoft.com/office/drawing/2014/main" id="{A6B2D110-9029-4005-BDE2-B5E4FB67983C}"/>
                </a:ext>
              </a:extLst>
            </p:cNvPr>
            <p:cNvSpPr/>
            <p:nvPr/>
          </p:nvSpPr>
          <p:spPr>
            <a:xfrm rot="338485">
              <a:off x="4788959" y="3594280"/>
              <a:ext cx="690772" cy="249427"/>
            </a:xfrm>
            <a:prstGeom prst="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B1E8C9E-DEB3-1E25-729D-710AC20BA49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45" y="1380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72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напрямок індукційного струму у кільці. Як воно буде себе поводити?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68BAC3-3590-41B0-B6AD-6C3C904AF1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000" t="34933" r="9700" b="24667"/>
          <a:stretch/>
        </p:blipFill>
        <p:spPr>
          <a:xfrm>
            <a:off x="2130725" y="2465463"/>
            <a:ext cx="5376672" cy="310903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6CEAB862-96E3-2E6B-7D9D-9CD1EDDE22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13" y="504410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3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1" y="1803658"/>
            <a:ext cx="2368295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377441" y="920484"/>
            <a:ext cx="0" cy="176634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179550" y="4490489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F0C12903-96E4-4CCA-A597-09BC6EEBDE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943A4AC-7C1B-4312-A916-81AC2453E4D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000" t="34933" r="9700" b="24667"/>
          <a:stretch/>
        </p:blipFill>
        <p:spPr>
          <a:xfrm>
            <a:off x="3156206" y="784828"/>
            <a:ext cx="5376672" cy="310903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AA9B96B-5725-EBF7-7651-17D121B93E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45" y="1380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1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Порівняйте час падіння штабового магніту крізь замкнену та незамкнену дротяні котушки.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542558-F309-408B-9456-257E4109D5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575" t="22400" r="28225" b="29438"/>
          <a:stretch/>
        </p:blipFill>
        <p:spPr>
          <a:xfrm>
            <a:off x="3604199" y="2300962"/>
            <a:ext cx="3989296" cy="3832418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A07CEF5F-EC47-745D-57CF-CD5F81BFEF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13" y="504410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4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-7334" y="2504571"/>
            <a:ext cx="1801082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1810565" y="846290"/>
            <a:ext cx="1" cy="265495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117269" y="4778309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980EC6A6-400D-4BEE-A1D0-E545AB3DA1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6080198-F38E-43EB-B124-8178D4E700A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575" t="22400" r="28225" b="29438"/>
          <a:stretch/>
        </p:blipFill>
        <p:spPr>
          <a:xfrm>
            <a:off x="2531006" y="765641"/>
            <a:ext cx="3922767" cy="376850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665D019-D34A-FFD8-D53F-20BC5B623C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45" y="1380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75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 котушці виник індукційний струм. Опускали чи піднімали магніт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при цьому?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C3A251F-A74A-46AE-8CD5-147AAB057F6A}"/>
              </a:ext>
            </a:extLst>
          </p:cNvPr>
          <p:cNvSpPr/>
          <p:nvPr/>
        </p:nvSpPr>
        <p:spPr>
          <a:xfrm>
            <a:off x="6412769" y="6223163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E6333DF-25B6-4443-803D-E70A5FF6D2A2}"/>
              </a:ext>
            </a:extLst>
          </p:cNvPr>
          <p:cNvSpPr/>
          <p:nvPr/>
        </p:nvSpPr>
        <p:spPr>
          <a:xfrm>
            <a:off x="5333287" y="6268518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7750639-85E7-4C61-950B-B1E1C90C8AC3}"/>
              </a:ext>
            </a:extLst>
          </p:cNvPr>
          <p:cNvGrpSpPr/>
          <p:nvPr/>
        </p:nvGrpSpPr>
        <p:grpSpPr>
          <a:xfrm>
            <a:off x="5333287" y="2283500"/>
            <a:ext cx="2571799" cy="4436353"/>
            <a:chOff x="3739895" y="1210823"/>
            <a:chExt cx="2571799" cy="4436353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A3169AF9-5B00-4A1A-8B1F-F18925FBC4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2650" t="16800" r="59350" b="28000"/>
            <a:stretch/>
          </p:blipFill>
          <p:spPr>
            <a:xfrm>
              <a:off x="3739895" y="1210823"/>
              <a:ext cx="2571799" cy="4436353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912F1167-C6E8-4DEA-B138-CD2340BA48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3935" t="16800" r="63803" b="65967"/>
            <a:stretch/>
          </p:blipFill>
          <p:spPr>
            <a:xfrm>
              <a:off x="3739895" y="1638867"/>
              <a:ext cx="548641" cy="1384995"/>
            </a:xfrm>
            <a:prstGeom prst="rect">
              <a:avLst/>
            </a:prstGeom>
          </p:spPr>
        </p:pic>
      </p:grpSp>
      <p:pic>
        <p:nvPicPr>
          <p:cNvPr id="12" name="Рисунок 11">
            <a:hlinkClick r:id="rId5"/>
            <a:extLst>
              <a:ext uri="{FF2B5EF4-FFF2-40B4-BE49-F238E27FC236}">
                <a16:creationId xmlns:a16="http://schemas.microsoft.com/office/drawing/2014/main" id="{CDB94A0F-B375-BBA4-AFBA-2497E4B2C7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13" y="504410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0"/>
            <a:ext cx="12192000" cy="6931152"/>
            <a:chOff x="0" y="0"/>
            <a:chExt cx="12192000" cy="6931152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B2C393-4A36-4800-9673-69A339D6404D}"/>
              </a:ext>
            </a:extLst>
          </p:cNvPr>
          <p:cNvSpPr txBox="1"/>
          <p:nvPr/>
        </p:nvSpPr>
        <p:spPr>
          <a:xfrm>
            <a:off x="120396" y="-1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Задача 5</a:t>
            </a:r>
            <a:endParaRPr lang="ru-RU" sz="2800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1069F7-AE29-4355-9073-CBB3F08F6E6F}"/>
              </a:ext>
            </a:extLst>
          </p:cNvPr>
          <p:cNvSpPr txBox="1"/>
          <p:nvPr/>
        </p:nvSpPr>
        <p:spPr>
          <a:xfrm>
            <a:off x="120396" y="523218"/>
            <a:ext cx="1673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fios" panose="020705020604050D0803" pitchFamily="18" charset="0"/>
                <a:ea typeface="Alfios" panose="020705020604050D0803" pitchFamily="18" charset="0"/>
              </a:rPr>
              <a:t>Дано: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fios" panose="020705020604050D0803" pitchFamily="18" charset="0"/>
              <a:ea typeface="Alfios" panose="020705020604050D0803" pitchFamily="18" charset="0"/>
            </a:endParaRP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C59BF391-0ADE-4C43-AD8C-521461B2AC22}"/>
              </a:ext>
            </a:extLst>
          </p:cNvPr>
          <p:cNvCxnSpPr>
            <a:cxnSpLocks/>
          </p:cNvCxnSpPr>
          <p:nvPr/>
        </p:nvCxnSpPr>
        <p:spPr>
          <a:xfrm>
            <a:off x="0" y="2663194"/>
            <a:ext cx="2114550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BA758D4-A0EA-4172-AFB9-75902FD69733}"/>
              </a:ext>
            </a:extLst>
          </p:cNvPr>
          <p:cNvCxnSpPr>
            <a:cxnSpLocks/>
          </p:cNvCxnSpPr>
          <p:nvPr/>
        </p:nvCxnSpPr>
        <p:spPr>
          <a:xfrm flipV="1">
            <a:off x="2092546" y="810616"/>
            <a:ext cx="14670" cy="306643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0106B03C-C0A7-47BF-B7CA-EAAE8EACCD64}"/>
              </a:ext>
            </a:extLst>
          </p:cNvPr>
          <p:cNvSpPr txBox="1"/>
          <p:nvPr/>
        </p:nvSpPr>
        <p:spPr>
          <a:xfrm>
            <a:off x="214602" y="5584329"/>
            <a:ext cx="227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Відповідь: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73ED9F4F-765E-43A8-AC02-092057BE6D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A3A7287-FBE7-4596-80B3-524EB6849FC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D8F1EA"/>
              </a:clrFrom>
              <a:clrTo>
                <a:srgbClr val="D8F1EA">
                  <a:alpha val="0"/>
                </a:srgbClr>
              </a:clrTo>
            </a:clrChange>
          </a:blip>
          <a:srcRect l="22650" t="39848" r="59350" b="28000"/>
          <a:stretch/>
        </p:blipFill>
        <p:spPr>
          <a:xfrm>
            <a:off x="3192073" y="2343835"/>
            <a:ext cx="2950793" cy="2697115"/>
          </a:xfrm>
          <a:prstGeom prst="rect">
            <a:avLst/>
          </a:prstGeom>
        </p:spPr>
      </p:pic>
      <p:grpSp>
        <p:nvGrpSpPr>
          <p:cNvPr id="22" name="Группа 16">
            <a:extLst>
              <a:ext uri="{FF2B5EF4-FFF2-40B4-BE49-F238E27FC236}">
                <a16:creationId xmlns:a16="http://schemas.microsoft.com/office/drawing/2014/main" id="{459D4335-626F-DD50-315D-5D38146E1C87}"/>
              </a:ext>
            </a:extLst>
          </p:cNvPr>
          <p:cNvGrpSpPr/>
          <p:nvPr/>
        </p:nvGrpSpPr>
        <p:grpSpPr>
          <a:xfrm>
            <a:off x="3173628" y="25703"/>
            <a:ext cx="1493841" cy="2041470"/>
            <a:chOff x="3739895" y="1210823"/>
            <a:chExt cx="1301975" cy="1955829"/>
          </a:xfrm>
        </p:grpSpPr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id="{BB5266DA-FE3E-581A-0C5A-22D1FC6AD0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D8F1EA"/>
                </a:clrFrom>
                <a:clrTo>
                  <a:srgbClr val="D8F1EA">
                    <a:alpha val="0"/>
                  </a:srgbClr>
                </a:clrTo>
              </a:clrChange>
            </a:blip>
            <a:srcRect l="26490" t="16800" r="68238" b="58865"/>
            <a:stretch/>
          </p:blipFill>
          <p:spPr>
            <a:xfrm>
              <a:off x="4288537" y="1210823"/>
              <a:ext cx="753333" cy="1955829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5A2BBE32-3D61-40D2-A44D-06E253E2B6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D8F1EA"/>
                </a:clrFrom>
                <a:clrTo>
                  <a:srgbClr val="D8F1EA">
                    <a:alpha val="0"/>
                  </a:srgbClr>
                </a:clrTo>
              </a:clrChange>
            </a:blip>
            <a:srcRect l="33935" t="16800" r="63803" b="65967"/>
            <a:stretch/>
          </p:blipFill>
          <p:spPr>
            <a:xfrm>
              <a:off x="3739895" y="1638867"/>
              <a:ext cx="548641" cy="1384995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D53C4A-5DCD-7AC5-4098-85B5DE42A3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45" y="13805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53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31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1625</TotalTime>
  <Words>134</Words>
  <Application>Microsoft Office PowerPoint</Application>
  <PresentationFormat>Широкий екран</PresentationFormat>
  <Paragraphs>35</Paragraphs>
  <Slides>11</Slides>
  <Notes>5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AdonisC</vt:lpstr>
      <vt:lpstr>Alexander</vt:lpstr>
      <vt:lpstr>Alfios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194</cp:revision>
  <dcterms:created xsi:type="dcterms:W3CDTF">2021-03-14T07:47:54Z</dcterms:created>
  <dcterms:modified xsi:type="dcterms:W3CDTF">2022-09-11T15:41:41Z</dcterms:modified>
</cp:coreProperties>
</file>