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8" r:id="rId4"/>
    <p:sldId id="257" r:id="rId5"/>
    <p:sldId id="268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hyperlink" Target="https://youtu.be/4B1qL96G7dQ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4B1qL96G7dQ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4B1qL96G7dQ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4B1qL96G7dQ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4B1qL96G7dQ" TargetMode="External"/><Relationship Id="rId3" Type="http://schemas.microsoft.com/office/2007/relationships/hdphoto" Target="../media/hdphoto1.wdp"/><Relationship Id="rId7" Type="http://schemas.microsoft.com/office/2007/relationships/hdphoto" Target="../media/hdphoto6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microsoft.com/office/2007/relationships/hdphoto" Target="../media/hdphoto5.wdp"/><Relationship Id="rId4" Type="http://schemas.openxmlformats.org/officeDocument/2006/relationships/image" Target="../media/image14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4B1qL96G7dQ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microsoft.com/office/2007/relationships/hdphoto" Target="../media/hdphoto7.wdp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453793" y="9398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721A442E-4AF3-BDB0-8D1A-1FC27484F3A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059" y="5788700"/>
            <a:ext cx="2888232" cy="80101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Під час згоряння порції палива у двигуні виділилася кількість теплоти 150 МДж. Двигун при цьому виконав роботу 50 МДж. Обчисліть ККД двигуна.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8" name="Picture 4" descr="Мотор - что это такое">
            <a:extLst>
              <a:ext uri="{FF2B5EF4-FFF2-40B4-BE49-F238E27FC236}">
                <a16:creationId xmlns:a16="http://schemas.microsoft.com/office/drawing/2014/main" id="{FBD46C41-DF4C-069C-BFEE-27DEAE08C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801" y="3320518"/>
            <a:ext cx="4462397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35166FA-8C2C-9384-43EA-FCA4DD62B4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4608" y="2668926"/>
            <a:ext cx="2679323" cy="4181475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16669915-FE2B-25ED-FD87-FD033A26CA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23" y="5803110"/>
            <a:ext cx="2888232" cy="80101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2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7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Тепловий двигун виконав корисну роботу, що дорівнює 2,3 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sym typeface="Symbol" panose="05050102010706020507" pitchFamily="18" charset="2"/>
              </a:rPr>
              <a:t>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7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Дж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і при цьому витратив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 кг бензину. Обчисліть ККД цього двигуна.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 descr="14DVS (1)">
            <a:extLst>
              <a:ext uri="{FF2B5EF4-FFF2-40B4-BE49-F238E27FC236}">
                <a16:creationId xmlns:a16="http://schemas.microsoft.com/office/drawing/2014/main" id="{2B88712F-C97C-6A7D-B324-F604C88F4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69" y="2882826"/>
            <a:ext cx="5615132" cy="384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40AE53-7BF8-8E8B-8419-A902B7327D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223" y="2749464"/>
            <a:ext cx="2427925" cy="4171617"/>
          </a:xfrm>
          <a:prstGeom prst="rect">
            <a:avLst/>
          </a:prstGeom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A4F62EA8-7A24-042B-B0F1-10A1136DDB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23" y="5803110"/>
            <a:ext cx="2888232" cy="80101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Тепловий двигун із потужністю 36 кВт за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 год роботи витратив 14 кг дизельного палива. Визначте ККД двигуна.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6" name="Picture 4" descr="Історія створення парової машини та її застосування. Парові двигуни — від  першої парової машини до наших днів.">
            <a:extLst>
              <a:ext uri="{FF2B5EF4-FFF2-40B4-BE49-F238E27FC236}">
                <a16:creationId xmlns:a16="http://schemas.microsoft.com/office/drawing/2014/main" id="{D96B9EEB-6BC1-AFCB-47B9-59658ED4C3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8"/>
          <a:stretch/>
        </p:blipFill>
        <p:spPr bwMode="auto">
          <a:xfrm>
            <a:off x="2961233" y="2944206"/>
            <a:ext cx="5748658" cy="368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C10B3A-D3B8-59FA-4A4E-CC7BB9B23E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63" b="97743" l="2809" r="94195">
                        <a14:foregroundMark x1="58989" y1="6532" x2="91011" y2="11520"/>
                        <a14:foregroundMark x1="91011" y1="11520" x2="94382" y2="13302"/>
                        <a14:foregroundMark x1="70974" y1="4157" x2="81461" y2="6295"/>
                        <a14:foregroundMark x1="81461" y1="6295" x2="92135" y2="15796"/>
                        <a14:foregroundMark x1="92135" y1="15796" x2="92509" y2="17815"/>
                        <a14:foregroundMark x1="82584" y1="1900" x2="61798" y2="2969"/>
                        <a14:foregroundMark x1="57491" y1="21378" x2="56742" y2="23278"/>
                        <a14:foregroundMark x1="74157" y1="23159" x2="73596" y2="23634"/>
                        <a14:foregroundMark x1="73221" y1="21259" x2="70974" y2="22684"/>
                        <a14:foregroundMark x1="74345" y1="22922" x2="73221" y2="26366"/>
                        <a14:foregroundMark x1="60674" y1="30523" x2="70412" y2="30641"/>
                        <a14:foregroundMark x1="2996" y1="19359" x2="9925" y2="26485"/>
                        <a14:foregroundMark x1="77341" y1="50000" x2="60300" y2="51069"/>
                        <a14:foregroundMark x1="60300" y1="51069" x2="61610" y2="52257"/>
                        <a14:foregroundMark x1="59551" y1="49050" x2="59363" y2="51781"/>
                        <a14:foregroundMark x1="63858" y1="89430" x2="55056" y2="93943"/>
                        <a14:foregroundMark x1="55056" y1="93943" x2="56180" y2="94299"/>
                        <a14:foregroundMark x1="86704" y1="94537" x2="88015" y2="977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627" y="2219123"/>
            <a:ext cx="2881630" cy="4543694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4923289F-9449-91CF-84B2-262B848297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23" y="5803110"/>
            <a:ext cx="2888232" cy="80101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8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3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За 3 год пробігу автомобіль, ККД якого дорівнює 25%, витратив 24 кг бензину. Яку середню потужність розвивав двигун автомобіля?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8" name="Picture 2" descr="Куда едет автомобиль | Мир технологий">
            <a:extLst>
              <a:ext uri="{FF2B5EF4-FFF2-40B4-BE49-F238E27FC236}">
                <a16:creationId xmlns:a16="http://schemas.microsoft.com/office/drawing/2014/main" id="{189F3337-0698-1296-1582-E35619D88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6" y="2899707"/>
            <a:ext cx="5675572" cy="3776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0269262-FE89-5DC9-90A5-9844B4288F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385" b="98692" l="2866" r="96542">
                        <a14:foregroundMark x1="35573" y1="13769" x2="36166" y2="14923"/>
                        <a14:foregroundMark x1="25692" y1="6308" x2="33794" y2="5846"/>
                        <a14:foregroundMark x1="28360" y1="1385" x2="35870" y2="2308"/>
                        <a14:foregroundMark x1="9486" y1="50308" x2="8004" y2="58231"/>
                        <a14:foregroundMark x1="2866" y1="53154" x2="3162" y2="56385"/>
                        <a14:foregroundMark x1="26779" y1="25923" x2="29447" y2="27308"/>
                        <a14:foregroundMark x1="96542" y1="39615" x2="79941" y2="56538"/>
                        <a14:foregroundMark x1="25099" y1="94462" x2="40711" y2="96231"/>
                        <a14:foregroundMark x1="40711" y1="96231" x2="42589" y2="96923"/>
                        <a14:foregroundMark x1="45059" y1="98692" x2="52470" y2="98308"/>
                        <a14:foregroundMark x1="24308" y1="15000" x2="30040" y2="144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756" y="2816335"/>
            <a:ext cx="3084576" cy="3962400"/>
          </a:xfrm>
          <a:prstGeom prst="rect">
            <a:avLst/>
          </a:prstGeom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6E5E9ADF-D944-C94F-2A88-2C1909AA8C1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23" y="5803110"/>
            <a:ext cx="2888232" cy="80101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1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6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Потужність двигуна на моторолері 882 Вт. На відстані 100 км він витрачає 1,5 кг бензину. ККД двигуна 15 %. Визначити швидкість, з якою він проходить відстань 100 км.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5122" name="Picture 2" descr="Тест-драйв скутера SYM Symply 2 150: доступное решение городских проблем -  Auto24">
            <a:extLst>
              <a:ext uri="{FF2B5EF4-FFF2-40B4-BE49-F238E27FC236}">
                <a16:creationId xmlns:a16="http://schemas.microsoft.com/office/drawing/2014/main" id="{02028914-B522-E52B-B463-21209F9CD8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555" y="3547324"/>
            <a:ext cx="4889354" cy="3263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E7B7B64-DBA4-0933-9E81-2873425111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19708" y="2728005"/>
            <a:ext cx="4208212" cy="4778450"/>
          </a:xfrm>
          <a:prstGeom prst="rect">
            <a:avLst/>
          </a:prstGeom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FB3B4EA2-6487-5919-3DE8-4BCF45E009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23" y="5803110"/>
            <a:ext cx="2888232" cy="80101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2228</TotalTime>
  <Words>164</Words>
  <Application>Microsoft Office PowerPoint</Application>
  <PresentationFormat>Широкий екран</PresentationFormat>
  <Paragraphs>16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286</cp:revision>
  <dcterms:created xsi:type="dcterms:W3CDTF">2021-03-14T07:47:54Z</dcterms:created>
  <dcterms:modified xsi:type="dcterms:W3CDTF">2022-12-23T19:56:29Z</dcterms:modified>
</cp:coreProperties>
</file>