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59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Jx3dMrg3DII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Jx3dMrg3DII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Jx3dMrg3DII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Jx3dMrg3DII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Jx3dMrg3DII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Jx3dMrg3DII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4" name="Рисунок 13">
            <a:hlinkClick r:id="rId12"/>
            <a:extLst>
              <a:ext uri="{FF2B5EF4-FFF2-40B4-BE49-F238E27FC236}">
                <a16:creationId xmlns:a16="http://schemas.microsoft.com/office/drawing/2014/main" id="{7FCAE4BB-67C9-6489-48FE-3788B18C154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712603"/>
            <a:ext cx="2823577" cy="78308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Яку кількість теплоти віддає 5 л олії при охолодженні від 50 °С до 10 °С?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6C40F5C7-9C9F-70CF-28E1-127AA2FB7377}"/>
              </a:ext>
            </a:extLst>
          </p:cNvPr>
          <p:cNvGrpSpPr/>
          <p:nvPr/>
        </p:nvGrpSpPr>
        <p:grpSpPr>
          <a:xfrm>
            <a:off x="5804854" y="2863273"/>
            <a:ext cx="1838874" cy="3865816"/>
            <a:chOff x="5033331" y="2992184"/>
            <a:chExt cx="1838874" cy="3865816"/>
          </a:xfrm>
        </p:grpSpPr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AF6E437A-9DB8-1128-5D8A-4D748A8BD71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187" t="7555" r="28401" b="5387"/>
            <a:stretch/>
          </p:blipFill>
          <p:spPr bwMode="auto">
            <a:xfrm>
              <a:off x="5033331" y="2992184"/>
              <a:ext cx="1838874" cy="3865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Прямокутник 5">
              <a:extLst>
                <a:ext uri="{FF2B5EF4-FFF2-40B4-BE49-F238E27FC236}">
                  <a16:creationId xmlns:a16="http://schemas.microsoft.com/office/drawing/2014/main" id="{A3AC72AD-9A4D-8D9C-82A5-03F4202A36BD}"/>
                </a:ext>
              </a:extLst>
            </p:cNvPr>
            <p:cNvSpPr/>
            <p:nvPr/>
          </p:nvSpPr>
          <p:spPr>
            <a:xfrm>
              <a:off x="5440149" y="5294900"/>
              <a:ext cx="1025237" cy="58477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uk-UA" sz="3200" b="1" cap="none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Олія</a:t>
              </a:r>
            </a:p>
          </p:txBody>
        </p:sp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2BCEB70-A980-1741-8E47-F9711B8C7E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1870" y="2771226"/>
            <a:ext cx="3994727" cy="3994727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C20519EF-A9C0-AC0E-82FC-5EBEEB26F9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712603"/>
            <a:ext cx="2823577" cy="78308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Чому дорівнює питома теплоємність речовини, якщо для нагрівання 2 л її на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20 °С потрібно 150 кДж теплоти. Густина речовини 1500 кг/м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http://vkurse.ua/i/2007-07/zastavili-prygat-nyutonovskuyu-zhidkost.jpg">
            <a:extLst>
              <a:ext uri="{FF2B5EF4-FFF2-40B4-BE49-F238E27FC236}">
                <a16:creationId xmlns:a16="http://schemas.microsoft.com/office/drawing/2014/main" id="{DC2A372B-2927-42DE-C9FA-95E4281F61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8" r="4663"/>
          <a:stretch/>
        </p:blipFill>
        <p:spPr bwMode="auto">
          <a:xfrm>
            <a:off x="4304841" y="3421697"/>
            <a:ext cx="3918038" cy="330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5AC93D-5DC6-791D-4132-982ED14E40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CE4B0332-575D-E844-D013-EC8D8C813B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712603"/>
            <a:ext cx="2823577" cy="78308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 чавунну каструлю масою 5 кг налили воду масою 9 кг. Яку кількість теплоти треба передати каструлі з водою для зміни їх температури від 30 до 100 °С?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http://images.ua.prom.st/79382757_w640_h640_0706net1.jpg">
            <a:extLst>
              <a:ext uri="{FF2B5EF4-FFF2-40B4-BE49-F238E27FC236}">
                <a16:creationId xmlns:a16="http://schemas.microsoft.com/office/drawing/2014/main" id="{F038CF0A-A5AC-F997-B2C7-1AF31CD29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01" y="3560361"/>
            <a:ext cx="3391864" cy="318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E0B8899-F237-E1D0-B6BD-BFD92C4782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E69A3F92-B05A-F5F4-3375-F6B3BE0E68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712603"/>
            <a:ext cx="2823577" cy="78308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скільки зміниться температура води у склянці, якщо їй передати кількість теплоти, що дорівнює 100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Дж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? Місткість склянки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200 см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http://bytrina11.ru/wp-content/uploads/2015/09/stakan-vody.jpg">
            <a:extLst>
              <a:ext uri="{FF2B5EF4-FFF2-40B4-BE49-F238E27FC236}">
                <a16:creationId xmlns:a16="http://schemas.microsoft.com/office/drawing/2014/main" id="{AD9AE9C5-3AEC-9C1D-9272-D9B44B53EC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4" r="26415"/>
          <a:stretch/>
        </p:blipFill>
        <p:spPr bwMode="auto">
          <a:xfrm>
            <a:off x="4289194" y="3234906"/>
            <a:ext cx="2985591" cy="342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D0632BA-8910-5DFC-C810-5A0B36DC92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FFD46151-C58C-F238-61F0-800C36E9CC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712603"/>
            <a:ext cx="2823577" cy="78308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4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Чому дорівнює маса стальної болванки, якщо при її охолодженні від 1230 до 30 °С виділилося 181,03 МДж теплоти?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Picture 2" descr="https://e-a.d-cd.net/1d7b854s-960.jpg">
            <a:extLst>
              <a:ext uri="{FF2B5EF4-FFF2-40B4-BE49-F238E27FC236}">
                <a16:creationId xmlns:a16="http://schemas.microsoft.com/office/drawing/2014/main" id="{6629348F-6489-D596-8475-A22A60EB4B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8" r="16113"/>
          <a:stretch/>
        </p:blipFill>
        <p:spPr bwMode="auto">
          <a:xfrm>
            <a:off x="3876237" y="3123844"/>
            <a:ext cx="4004888" cy="354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B56D16-E688-2051-D299-3BD8C4579C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9AB9EFE7-59B0-B066-E838-FAAC4316AA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4" y="5712603"/>
            <a:ext cx="2823577" cy="783087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1863</TotalTime>
  <Words>161</Words>
  <Application>Microsoft Office PowerPoint</Application>
  <PresentationFormat>Широкий екран</PresentationFormat>
  <Paragraphs>17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228</cp:revision>
  <dcterms:created xsi:type="dcterms:W3CDTF">2021-03-14T07:47:54Z</dcterms:created>
  <dcterms:modified xsi:type="dcterms:W3CDTF">2022-10-17T19:40:30Z</dcterms:modified>
</cp:coreProperties>
</file>