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61" r:id="rId3"/>
    <p:sldId id="256" r:id="rId4"/>
    <p:sldId id="257" r:id="rId5"/>
    <p:sldId id="258" r:id="rId6"/>
    <p:sldId id="259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jp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openxmlformats.org/officeDocument/2006/relationships/hyperlink" Target="https://youtu.be/IMVOANikl0c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IMVOANikl0c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IMVOANikl0c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IMVOANikl0c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s://youtu.be/IMVOANikl0c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hyperlink" Target="https://youtu.be/IMVOANikl0c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26D80F-9A23-42C0-92CF-6AA5AE78E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9" y="377761"/>
            <a:ext cx="8697528" cy="4892360"/>
          </a:xfrm>
          <a:prstGeom prst="rect">
            <a:avLst/>
          </a:prstGeom>
        </p:spPr>
      </p:pic>
      <p:pic>
        <p:nvPicPr>
          <p:cNvPr id="1033" name="Picture 9" descr="рисунок, мультфильм, Royaltyfree">
            <a:extLst>
              <a:ext uri="{FF2B5EF4-FFF2-40B4-BE49-F238E27FC236}">
                <a16:creationId xmlns:a16="http://schemas.microsoft.com/office/drawing/2014/main" id="{5F9D4E35-0C8C-48F4-AB5D-E0311766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098669" y="1847092"/>
            <a:ext cx="3925212" cy="501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4D3A4F-E2A5-48F7-9DD7-84675FCD68D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2577"/>
            <a:ext cx="4935607" cy="4535423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pic>
        <p:nvPicPr>
          <p:cNvPr id="5" name="Рисунок 4">
            <a:hlinkClick r:id="rId7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59" y="7499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7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6172200" y="4105656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hlinkClick r:id="rId10"/>
            <a:extLst>
              <a:ext uri="{FF2B5EF4-FFF2-40B4-BE49-F238E27FC236}">
                <a16:creationId xmlns:a16="http://schemas.microsoft.com/office/drawing/2014/main" id="{08F12890-5B05-4EA4-9A43-F93C384E17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07" y="5183783"/>
            <a:ext cx="3254465" cy="126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Напруженість поля точкового заряду на відстані 30 см від нього дорівнює 600 Н/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Визначити напруженість цього поля на відстані 10 см від заряду.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70508" y="2610846"/>
            <a:ext cx="2048367" cy="4096735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F5EBD37C-84CD-4A64-B9C9-0109262B98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07" y="5183783"/>
            <a:ext cx="3254465" cy="126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У деякій точці поля на заряд 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-7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діє сила 4·10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-3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Н. Найдіть напруженість поля в цій точці і визначте заряд, що створює поле, якщо точка віддалена від нього на 0,3 м.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4CEE52-EA98-4FEA-B430-9A11C4B0B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19232" y="3234906"/>
            <a:ext cx="1795984" cy="3591969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0B9D1677-97E6-4009-850C-0E44DF6752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07" y="5183783"/>
            <a:ext cx="3254465" cy="126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У вертикально направленому однорідному електричному полі знаходиться порошинка масою 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-9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г із зарядом 3,2·10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-17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Яка напруженість поля, якщо сила тяжіння порошинки урівноважена силою електричного поля?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C391633-04CF-4490-AAE2-A651C2455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3226" y="2818569"/>
            <a:ext cx="1925494" cy="3850989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9CC1DE66-6A18-4001-ABF4-67156E5536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07" y="5183783"/>
            <a:ext cx="3254465" cy="126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двох вершинах А і С квадрату із стороною а=3 м розташовані різнойменні заряди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q</a:t>
            </a:r>
            <a:r>
              <a:rPr 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і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q</a:t>
            </a:r>
            <a:r>
              <a:rPr 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модулі яких однакові і дорівнюють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2·10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-6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Знайдіть напруженість поля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двох інших вершинах квадрату. 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37485" y="2902009"/>
            <a:ext cx="1977995" cy="3955991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194341EA-59BC-4BE7-8BC4-3E469D71D8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07" y="5183783"/>
            <a:ext cx="3254465" cy="126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Два точкових заряди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q</a:t>
            </a:r>
            <a:r>
              <a:rPr 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1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=1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нКл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 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 q</a:t>
            </a:r>
            <a:r>
              <a:rPr 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2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=-2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нКл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 знаходяться на відстані 100 см один від одного. Визначте модуль напруженості електричного поля в точці А, що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віддалена  на 80 см від заряду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q</a:t>
            </a:r>
            <a:r>
              <a:rPr 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1</a:t>
            </a:r>
            <a:r>
              <a:rPr lang="uk-UA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 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і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на 60 см від 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q</a:t>
            </a:r>
            <a:r>
              <a:rPr lang="en-US" sz="4000" b="1" baseline="-2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2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34610" y="2702354"/>
            <a:ext cx="2043972" cy="40879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8A6294-C2B5-4E95-9060-D10E6B4ECF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248" t="6502" r="3416" b="81815"/>
          <a:stretch/>
        </p:blipFill>
        <p:spPr>
          <a:xfrm>
            <a:off x="6447830" y="4215787"/>
            <a:ext cx="2620899" cy="1658610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B495915E-E40B-4DE6-A565-05CE643135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807" y="5183783"/>
            <a:ext cx="3254465" cy="126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6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1304</TotalTime>
  <Words>191</Words>
  <Application>Microsoft Office PowerPoint</Application>
  <PresentationFormat>Широкоэкранный</PresentationFormat>
  <Paragraphs>15</Paragraphs>
  <Slides>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AdonisC</vt:lpstr>
      <vt:lpstr>Arial</vt:lpstr>
      <vt:lpstr>Calibri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175</cp:revision>
  <dcterms:created xsi:type="dcterms:W3CDTF">2021-03-14T07:47:54Z</dcterms:created>
  <dcterms:modified xsi:type="dcterms:W3CDTF">2022-05-03T15:54:09Z</dcterms:modified>
</cp:coreProperties>
</file>