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7" r:id="rId2"/>
    <p:sldId id="261" r:id="rId3"/>
    <p:sldId id="256" r:id="rId4"/>
    <p:sldId id="258" r:id="rId5"/>
    <p:sldId id="257" r:id="rId6"/>
    <p:sldId id="259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UFSjl6tJD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12" Type="http://schemas.openxmlformats.org/officeDocument/2006/relationships/hyperlink" Target="https://youtu.be/mUFSjl6tJD4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UFSjl6tJD4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UFSjl6tJD4" TargetMode="Externa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UFSjl6tJD4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hyperlink" Target="https://youtu.be/mUFSjl6tJD4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mUFSjl6tJD4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0671EA-176E-3B01-50D8-154A13537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84" cy="6857991"/>
          </a:xfrm>
          <a:prstGeom prst="rect">
            <a:avLst/>
          </a:prstGeom>
        </p:spPr>
      </p:pic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5313FF52-781D-F60C-3E6B-74372B719F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991" y="6070386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56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4" name="Рисунок 13">
            <a:hlinkClick r:id="rId12"/>
            <a:extLst>
              <a:ext uri="{FF2B5EF4-FFF2-40B4-BE49-F238E27FC236}">
                <a16:creationId xmlns:a16="http://schemas.microsoft.com/office/drawing/2014/main" id="{EA7EB449-CF10-6B1A-2769-E5EC6B732DF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Яку кількість води можна перетворити в пару, якщо надати воді 1,5∙10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6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Дж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тепла. Початкова температура води 100 °С.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2BCEB70-A980-1741-8E47-F9711B8C7E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1870" y="2771226"/>
            <a:ext cx="3994727" cy="3994727"/>
          </a:xfrm>
          <a:prstGeom prst="rect">
            <a:avLst/>
          </a:prstGeom>
        </p:spPr>
      </p:pic>
      <p:pic>
        <p:nvPicPr>
          <p:cNvPr id="5122" name="Picture 2" descr="De quoi est constituée la vapeur d'eau? - Bricoleurs">
            <a:extLst>
              <a:ext uri="{FF2B5EF4-FFF2-40B4-BE49-F238E27FC236}">
                <a16:creationId xmlns:a16="http://schemas.microsoft.com/office/drawing/2014/main" id="{31314494-0FD1-CAD0-FF27-E4252E80B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4" r="15775"/>
          <a:stretch/>
        </p:blipFill>
        <p:spPr bwMode="auto">
          <a:xfrm>
            <a:off x="3962487" y="2996956"/>
            <a:ext cx="4145106" cy="371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A6C87289-2152-D367-FA2D-DD6B80539A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Яку кількість теплоти необхідно витрати-ти, щоб 2 кг води, взятої при температурі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20 °С, довести до кипіння і повністю випарити? Зобразіть цей процес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на графіку.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5AC93D-5DC6-791D-4132-982ED14E40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pic>
        <p:nvPicPr>
          <p:cNvPr id="3074" name="Picture 2" descr="Теплофизические свойства водяного пара: плотность, теплоемкость,  теплопроводность - таблицы">
            <a:extLst>
              <a:ext uri="{FF2B5EF4-FFF2-40B4-BE49-F238E27FC236}">
                <a16:creationId xmlns:a16="http://schemas.microsoft.com/office/drawing/2014/main" id="{C83DA82A-8FD5-DBA5-678B-EEA65173D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386" y="3491026"/>
            <a:ext cx="4837978" cy="321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24B26F53-E888-C616-CCAE-08DF730D2C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Пари спирту масою 1,5 кг взято при темпе-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ратурі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78 °С. Скільки енергії передасть він навколишньому середовищу при конденсації й подальшому охолодженні до 20 °С?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E0B8899-F237-E1D0-B6BD-BFD92C4782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0841" y="2863273"/>
            <a:ext cx="3994727" cy="3994727"/>
          </a:xfrm>
          <a:prstGeom prst="rect">
            <a:avLst/>
          </a:prstGeom>
        </p:spPr>
      </p:pic>
      <p:pic>
        <p:nvPicPr>
          <p:cNvPr id="4098" name="Picture 2" descr="Конденсат на окнах лоджии и веранды: почему возникает и что делать -  «Петрович.Знает»">
            <a:extLst>
              <a:ext uri="{FF2B5EF4-FFF2-40B4-BE49-F238E27FC236}">
                <a16:creationId xmlns:a16="http://schemas.microsoft.com/office/drawing/2014/main" id="{5AE3B26E-44DC-8FEC-62B9-706ACEA5A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349" y="3515528"/>
            <a:ext cx="4221884" cy="311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215D6334-5CC9-1DB4-66C0-5B6E876688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D0632BA-8910-5DFC-C810-5A0B36DC92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A4FF882B-874E-598D-7F59-99DE16156259}"/>
              </a:ext>
            </a:extLst>
          </p:cNvPr>
          <p:cNvGrpSpPr/>
          <p:nvPr/>
        </p:nvGrpSpPr>
        <p:grpSpPr>
          <a:xfrm>
            <a:off x="4469357" y="1840716"/>
            <a:ext cx="6333465" cy="4973055"/>
            <a:chOff x="4469357" y="1840716"/>
            <a:chExt cx="6333465" cy="4973055"/>
          </a:xfrm>
        </p:grpSpPr>
        <p:pic>
          <p:nvPicPr>
            <p:cNvPr id="2050" name="Picture 2" descr="Радіатор - Wikiwand">
              <a:extLst>
                <a:ext uri="{FF2B5EF4-FFF2-40B4-BE49-F238E27FC236}">
                  <a16:creationId xmlns:a16="http://schemas.microsoft.com/office/drawing/2014/main" id="{557AD994-AFBF-CD55-805F-FBE7FC91A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9357" y="3123844"/>
              <a:ext cx="3253286" cy="3689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09C747FF-D35D-1262-C7B2-1849143A62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4842" y="1840716"/>
              <a:ext cx="5107980" cy="3994727"/>
            </a:xfrm>
            <a:prstGeom prst="rect">
              <a:avLst/>
            </a:prstGeom>
          </p:spPr>
        </p:pic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Скільки 100-градусного пару необхідно для нагрівання стального радіатора масою 12 кг від 15 °С до 85 °С?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BEF771B7-2F7C-1E1A-AEE0-FAF204ED5C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кількість теплоти необхідна, щоб із льоду масою 2 кг при температурі - 5 °С одержати пару з температурою 100 °С?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B56D16-E688-2051-D299-3BD8C4579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03992" y="2863273"/>
            <a:ext cx="3994727" cy="3994727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11995E4E-BB4A-11BF-B312-F6DE70FC4DD7}"/>
              </a:ext>
            </a:extLst>
          </p:cNvPr>
          <p:cNvGrpSpPr/>
          <p:nvPr/>
        </p:nvGrpSpPr>
        <p:grpSpPr>
          <a:xfrm>
            <a:off x="3749099" y="2863273"/>
            <a:ext cx="3855234" cy="3877372"/>
            <a:chOff x="3749099" y="2863273"/>
            <a:chExt cx="3855234" cy="3877372"/>
          </a:xfrm>
        </p:grpSpPr>
        <p:pic>
          <p:nvPicPr>
            <p:cNvPr id="1032" name="Picture 8" descr="Nos 6 conseils pour cuisiner sans graisses - Régime">
              <a:extLst>
                <a:ext uri="{FF2B5EF4-FFF2-40B4-BE49-F238E27FC236}">
                  <a16:creationId xmlns:a16="http://schemas.microsoft.com/office/drawing/2014/main" id="{4C602373-C1C7-E0F7-0435-F841AC92B33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745"/>
            <a:stretch/>
          </p:blipFill>
          <p:spPr bwMode="auto">
            <a:xfrm>
              <a:off x="3749099" y="2863273"/>
              <a:ext cx="3855234" cy="3877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три кубика льда, кубик льда Food Health, кубики льда, питание, еда, кубики  льда png | Klipartz">
              <a:extLst>
                <a:ext uri="{FF2B5EF4-FFF2-40B4-BE49-F238E27FC236}">
                  <a16:creationId xmlns:a16="http://schemas.microsoft.com/office/drawing/2014/main" id="{D7976E99-07C7-6A22-3940-FA9F3377378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293" b="93984" l="5618" r="94270">
                          <a14:foregroundMark x1="8090" y1="50894" x2="7303" y2="66341"/>
                          <a14:foregroundMark x1="11236" y1="85854" x2="27191" y2="90569"/>
                          <a14:foregroundMark x1="27191" y1="90569" x2="39213" y2="87805"/>
                          <a14:foregroundMark x1="12247" y1="86179" x2="5730" y2="85366"/>
                          <a14:foregroundMark x1="17416" y1="93171" x2="13618" y2="93841"/>
                          <a14:foregroundMark x1="42697" y1="88455" x2="71573" y2="87967"/>
                          <a14:foregroundMark x1="71573" y1="87967" x2="80000" y2="87967"/>
                          <a14:foregroundMark x1="78427" y1="86829" x2="86854" y2="86504"/>
                          <a14:foregroundMark x1="86854" y1="86504" x2="94270" y2="86667"/>
                          <a14:foregroundMark x1="79326" y1="83577" x2="87978" y2="79837"/>
                          <a14:foregroundMark x1="43933" y1="8455" x2="54944" y2="8293"/>
                          <a14:foregroundMark x1="54944" y1="8293" x2="55618" y2="8780"/>
                          <a14:backgroundMark x1="58989" y1="40976" x2="66180" y2="42764"/>
                          <a14:backgroundMark x1="12022" y1="80650" x2="13483" y2="81138"/>
                          <a14:backgroundMark x1="10225" y1="89431" x2="9775" y2="93984"/>
                          <a14:backgroundMark x1="14157" y1="90244" x2="9438" y2="943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986"/>
            <a:stretch/>
          </p:blipFill>
          <p:spPr bwMode="auto">
            <a:xfrm>
              <a:off x="4656213" y="4086766"/>
              <a:ext cx="2243351" cy="9768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EDFEAEEB-4EA2-44F2-6726-35C4EE132B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1" y="58061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1996</TotalTime>
  <Words>166</Words>
  <Application>Microsoft Office PowerPoint</Application>
  <PresentationFormat>Широкий екран</PresentationFormat>
  <Paragraphs>16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247</cp:revision>
  <dcterms:created xsi:type="dcterms:W3CDTF">2021-03-14T07:47:54Z</dcterms:created>
  <dcterms:modified xsi:type="dcterms:W3CDTF">2022-11-11T18:36:28Z</dcterms:modified>
</cp:coreProperties>
</file>