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7" r:id="rId2"/>
    <p:sldId id="261" r:id="rId3"/>
    <p:sldId id="256" r:id="rId4"/>
    <p:sldId id="258" r:id="rId5"/>
    <p:sldId id="257" r:id="rId6"/>
    <p:sldId id="26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K3q8pJJO79M" TargetMode="External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3q8pJJO79M" TargetMode="External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10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hyperlink" Target="https://youtu.be/K3q8pJJO79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hyperlink" Target="https://youtu.be/K3q8pJJO79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3q8pJJO79M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3q8pJJO79M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77E1B00-5AF1-BD75-E99A-A84EB42F5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23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75773734-3667-FD02-BD28-99030F8849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2" y="58663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Побудуйте зображення ключа у збиральній лінзі. Охарактеризуйте зображення.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729B7C7-7FD4-499D-A58F-6A07884D7F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998" y="2218124"/>
            <a:ext cx="2244729" cy="4489457"/>
          </a:xfrm>
          <a:prstGeom prst="rect">
            <a:avLst/>
          </a:prstGeom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5A3C00CC-53EC-ECE9-35E9-5C39CD788187}"/>
              </a:ext>
            </a:extLst>
          </p:cNvPr>
          <p:cNvGrpSpPr/>
          <p:nvPr/>
        </p:nvGrpSpPr>
        <p:grpSpPr>
          <a:xfrm>
            <a:off x="5050851" y="2331888"/>
            <a:ext cx="5493712" cy="4207410"/>
            <a:chOff x="4117975" y="2500171"/>
            <a:chExt cx="5493712" cy="4207410"/>
          </a:xfrm>
        </p:grpSpPr>
        <p:pic>
          <p:nvPicPr>
            <p:cNvPr id="3" name="Picture 2" descr="Создана самая тонкая в мире линза | Журнал">
              <a:extLst>
                <a:ext uri="{FF2B5EF4-FFF2-40B4-BE49-F238E27FC236}">
                  <a16:creationId xmlns:a16="http://schemas.microsoft.com/office/drawing/2014/main" id="{CCD0A404-8C4B-15C9-0544-EA10BE58E61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791" r="310"/>
            <a:stretch/>
          </p:blipFill>
          <p:spPr bwMode="auto">
            <a:xfrm>
              <a:off x="4117975" y="2500171"/>
              <a:ext cx="4972731" cy="4207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Разводной гаечный ключ Ridgid Цена, купить с доставкой по Украине">
              <a:extLst>
                <a:ext uri="{FF2B5EF4-FFF2-40B4-BE49-F238E27FC236}">
                  <a16:creationId xmlns:a16="http://schemas.microsoft.com/office/drawing/2014/main" id="{074C6565-0FF8-76AE-30AF-B0DF2BF964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028016">
              <a:off x="7430462" y="3964105"/>
              <a:ext cx="2181225" cy="2181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88FC6135-5532-48E8-2481-0582E6D4BE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9" y="58616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Побудуйте зображення свічки у збиральній лінзі. Охарактеризуйте зображення.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16D0F49-3ED1-4378-BA28-D9ECDD26EC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99782" y="2427133"/>
            <a:ext cx="2215434" cy="4430867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259728C5-E2D0-FD9D-6DEB-877CF49AF401}"/>
              </a:ext>
            </a:extLst>
          </p:cNvPr>
          <p:cNvGrpSpPr/>
          <p:nvPr/>
        </p:nvGrpSpPr>
        <p:grpSpPr>
          <a:xfrm>
            <a:off x="4372307" y="2399901"/>
            <a:ext cx="5879160" cy="4207410"/>
            <a:chOff x="4372307" y="2399901"/>
            <a:chExt cx="5879160" cy="4207410"/>
          </a:xfrm>
        </p:grpSpPr>
        <p:pic>
          <p:nvPicPr>
            <p:cNvPr id="9" name="Picture 2" descr="Создана самая тонкая в мире линза | Журнал">
              <a:extLst>
                <a:ext uri="{FF2B5EF4-FFF2-40B4-BE49-F238E27FC236}">
                  <a16:creationId xmlns:a16="http://schemas.microsoft.com/office/drawing/2014/main" id="{E0F6C6A0-BE53-CE1F-2AC1-EB74E6CB2F8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791" r="310"/>
            <a:stretch/>
          </p:blipFill>
          <p:spPr bwMode="auto">
            <a:xfrm>
              <a:off x="4372307" y="2399901"/>
              <a:ext cx="4972731" cy="4207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Yellow Candle PNG Transparent Images Free Download | Vector Files | Pngtree">
              <a:extLst>
                <a:ext uri="{FF2B5EF4-FFF2-40B4-BE49-F238E27FC236}">
                  <a16:creationId xmlns:a16="http://schemas.microsoft.com/office/drawing/2014/main" id="{19D8490B-FDE5-7545-5A46-A2DCE4EAAE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5556" b="91944" l="10000" r="90000">
                          <a14:foregroundMark x1="46944" y1="92222" x2="52778" y2="92222"/>
                          <a14:foregroundMark x1="48333" y1="8333" x2="47500" y2="55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3459" y="3592318"/>
              <a:ext cx="2828008" cy="28280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317B6702-4B71-088B-1839-D2AE9F5D42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9" y="58616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Побудуйте зображення Ейфелевої вежі у розсіювальній лінзі. Охарактеризуйте зображення.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0270C10-37B4-A8BE-00C4-C714EA4240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777" y="2514346"/>
            <a:ext cx="2170546" cy="4341091"/>
          </a:xfrm>
          <a:prstGeom prst="rect">
            <a:avLst/>
          </a:prstGeom>
        </p:spPr>
      </p:pic>
      <p:pic>
        <p:nvPicPr>
          <p:cNvPr id="3074" name="Picture 2" descr="Презентація ЛІНЗИ. ОПТИЧНА СИЛА І ФОКУСНА ВІДСТАНЬ ЛІНЗИ.">
            <a:extLst>
              <a:ext uri="{FF2B5EF4-FFF2-40B4-BE49-F238E27FC236}">
                <a16:creationId xmlns:a16="http://schemas.microsoft.com/office/drawing/2014/main" id="{74E0E726-2F53-417D-09F4-0EF5C3032A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88" r="36009" b="41181"/>
          <a:stretch/>
        </p:blipFill>
        <p:spPr bwMode="auto">
          <a:xfrm>
            <a:off x="7133252" y="2562165"/>
            <a:ext cx="2170546" cy="429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id="{19AD2845-47D9-A2A3-DE3A-2F751DEDD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749" y="3214067"/>
            <a:ext cx="1984225" cy="341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18C216F9-FC38-14FA-8A01-0810F26501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9" y="58616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Побудуйте зображення ліхтаря у збиральній лінзі. Ліхтар більший за лінзу.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195A875-D174-4B2D-A8A0-C509A56D3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65673" y="2176168"/>
            <a:ext cx="2305752" cy="461150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FE18BAE-F18B-1AB5-D1F0-B65CE0B29D0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29318" t="41848" r="65758" b="19057"/>
          <a:stretch/>
        </p:blipFill>
        <p:spPr>
          <a:xfrm>
            <a:off x="4738255" y="2869973"/>
            <a:ext cx="858982" cy="3836016"/>
          </a:xfrm>
          <a:prstGeom prst="rect">
            <a:avLst/>
          </a:prstGeom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510AE0E7-74D9-D485-7607-AB9608DDA4CF}"/>
              </a:ext>
            </a:extLst>
          </p:cNvPr>
          <p:cNvSpPr/>
          <p:nvPr/>
        </p:nvSpPr>
        <p:spPr>
          <a:xfrm>
            <a:off x="6724291" y="3990405"/>
            <a:ext cx="326814" cy="2516452"/>
          </a:xfrm>
          <a:prstGeom prst="ellipse">
            <a:avLst/>
          </a:prstGeom>
          <a:solidFill>
            <a:schemeClr val="accent5">
              <a:lumMod val="40000"/>
              <a:lumOff val="60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95B7E95C-19B1-0C18-A3D7-9B8BBED4FE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9" y="58616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Визначте розташування оптичного центра та фокусів лінзи, тип лінзи й тип зображення.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E884FE-C10A-8470-479E-9FDEFAD63C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989" y="2279941"/>
            <a:ext cx="2289030" cy="45780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E2B733-DF43-73C3-2D18-33BA620983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58" t="39326" r="33031" b="11515"/>
          <a:stretch/>
        </p:blipFill>
        <p:spPr>
          <a:xfrm>
            <a:off x="5646293" y="2604927"/>
            <a:ext cx="5873442" cy="2766202"/>
          </a:xfrm>
          <a:prstGeom prst="rect">
            <a:avLst/>
          </a:prstGeom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D017B205-79E7-CB20-6A05-810BE067D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9" y="58616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2403</TotalTime>
  <Words>95</Words>
  <Application>Microsoft Office PowerPoint</Application>
  <PresentationFormat>Широкий екран</PresentationFormat>
  <Paragraphs>14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268</cp:revision>
  <dcterms:created xsi:type="dcterms:W3CDTF">2021-03-14T07:47:54Z</dcterms:created>
  <dcterms:modified xsi:type="dcterms:W3CDTF">2022-11-06T20:26:12Z</dcterms:modified>
</cp:coreProperties>
</file>