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77" r:id="rId2"/>
    <p:sldId id="261" r:id="rId3"/>
    <p:sldId id="256" r:id="rId4"/>
    <p:sldId id="258" r:id="rId5"/>
    <p:sldId id="257" r:id="rId6"/>
    <p:sldId id="26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620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355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J0YVLR_fzQo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hyperlink" Target="https://youtu.be/J0YVLR_fzQo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4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0YVLR_fzQo" TargetMode="External"/><Relationship Id="rId3" Type="http://schemas.microsoft.com/office/2007/relationships/hdphoto" Target="../media/hdphoto1.wdp"/><Relationship Id="rId7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J0YVLR_fzQo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J0YVLR_fzQo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microsoft.com/office/2007/relationships/hdphoto" Target="../media/hdphoto5.wdp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hyperlink" Target="https://youtu.be/J0YVLR_fzQo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0YVLR_fzQo" TargetMode="External"/><Relationship Id="rId3" Type="http://schemas.openxmlformats.org/officeDocument/2006/relationships/image" Target="../media/image2.png"/><Relationship Id="rId7" Type="http://schemas.microsoft.com/office/2007/relationships/hdphoto" Target="../media/hdphoto3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7.jpeg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4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A53E2D0-3738-8E7F-9B63-DF4EB83E1970}"/>
              </a:ext>
            </a:extLst>
          </p:cNvPr>
          <p:cNvSpPr/>
          <p:nvPr/>
        </p:nvSpPr>
        <p:spPr>
          <a:xfrm>
            <a:off x="1912806" y="291189"/>
            <a:ext cx="8366393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Розв’язування задач</a:t>
            </a:r>
          </a:p>
          <a:p>
            <a:pPr algn="ctr"/>
            <a:r>
              <a:rPr lang="uk-UA" sz="8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про рівномірний рух тіл</a:t>
            </a:r>
            <a:endParaRPr lang="uk-UA" sz="8000" b="1" cap="none" spc="0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sturia script" panose="02000000000000000000" pitchFamily="2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0C467A2D-B1FD-2427-1C44-BA30A6B5FD97}"/>
              </a:ext>
            </a:extLst>
          </p:cNvPr>
          <p:cNvSpPr/>
          <p:nvPr/>
        </p:nvSpPr>
        <p:spPr>
          <a:xfrm>
            <a:off x="2903653" y="4063863"/>
            <a:ext cx="580623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Фізика </a:t>
            </a:r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ntiqueTrady" panose="02020505060303030204" pitchFamily="18" charset="-52"/>
              </a:rPr>
              <a:t>7</a:t>
            </a:r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 клас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D527D74-71D1-EBCE-1FBB-CEBB0441C4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07" y="230717"/>
            <a:ext cx="1145236" cy="114523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FD516FD6-8EAE-0B1B-93E0-25B4C598AA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04" y="5829760"/>
            <a:ext cx="2444886" cy="67806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3315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453793" y="9398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03A8DC3C-3D11-07BE-6C0E-2773B227600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31" y="5884928"/>
            <a:ext cx="2444886" cy="67806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Літак пролетів 750 км за 1 год 15 хв. З якою швидкістю рухався літак?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Picture 9" descr="рисунок, мультфильм, Royaltyfree">
            <a:extLst>
              <a:ext uri="{FF2B5EF4-FFF2-40B4-BE49-F238E27FC236}">
                <a16:creationId xmlns:a16="http://schemas.microsoft.com/office/drawing/2014/main" id="{0C5EC4DB-6D39-0E94-C7A9-242FE6C8D7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832978" y="2805297"/>
            <a:ext cx="3174618" cy="40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6E8BDA0C-8FEF-777A-EF11-7D39B95FFE72}"/>
              </a:ext>
            </a:extLst>
          </p:cNvPr>
          <p:cNvGrpSpPr/>
          <p:nvPr/>
        </p:nvGrpSpPr>
        <p:grpSpPr>
          <a:xfrm>
            <a:off x="173457" y="1787004"/>
            <a:ext cx="8742774" cy="5193544"/>
            <a:chOff x="374904" y="1708488"/>
            <a:chExt cx="8742774" cy="5193544"/>
          </a:xfrm>
        </p:grpSpPr>
        <p:pic>
          <p:nvPicPr>
            <p:cNvPr id="1030" name="Picture 6" descr="Print Crossword Puzzle: PALABRAS CORTAS (lengua - Tercer grado - Preescolar)">
              <a:extLst>
                <a:ext uri="{FF2B5EF4-FFF2-40B4-BE49-F238E27FC236}">
                  <a16:creationId xmlns:a16="http://schemas.microsoft.com/office/drawing/2014/main" id="{6359B21C-CF11-880B-134E-8A366DA31F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34BCEE"/>
                </a:clrFrom>
                <a:clrTo>
                  <a:srgbClr val="34BCE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904" y="1708488"/>
              <a:ext cx="5090097" cy="50900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Print Crossword Puzzle: PALABRAS CORTAS (lengua - Tercer grado - Preescolar)">
              <a:extLst>
                <a:ext uri="{FF2B5EF4-FFF2-40B4-BE49-F238E27FC236}">
                  <a16:creationId xmlns:a16="http://schemas.microsoft.com/office/drawing/2014/main" id="{868ACC10-74DA-22E5-CE5A-A22B5E668E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34BCEE"/>
                </a:clrFrom>
                <a:clrTo>
                  <a:srgbClr val="34BCE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7581" y="1811935"/>
              <a:ext cx="5090097" cy="50900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8" name="Picture 4" descr="Мрія — новий літак Ан-225 має відповідати сучасним нормам">
            <a:extLst>
              <a:ext uri="{FF2B5EF4-FFF2-40B4-BE49-F238E27FC236}">
                <a16:creationId xmlns:a16="http://schemas.microsoft.com/office/drawing/2014/main" id="{A9F205C6-5593-52C8-3D7D-4A1609E054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6C8AB0"/>
              </a:clrFrom>
              <a:clrTo>
                <a:srgbClr val="6C8AB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5" t="11373" r="17202" b="14372"/>
          <a:stretch/>
        </p:blipFill>
        <p:spPr bwMode="auto">
          <a:xfrm>
            <a:off x="2600798" y="2441012"/>
            <a:ext cx="6101662" cy="340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CC74A8B0-3263-9288-1805-BD67BC5843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31" y="5884928"/>
            <a:ext cx="2444886" cy="67806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3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Шкільний автобус проїхав 1,5 км за 1 хв. Який шлях подолає автобус за 1,5 год?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 descr="Ataman D093S2 – автобус шкільний купити, Ataman D093S2 – автобус шкільний  замовити, Ataman D093S2 – автобус шкільний вартість, Ataman D093S2 – автобус  шкільний в Україні">
            <a:extLst>
              <a:ext uri="{FF2B5EF4-FFF2-40B4-BE49-F238E27FC236}">
                <a16:creationId xmlns:a16="http://schemas.microsoft.com/office/drawing/2014/main" id="{564D6A43-C7FC-73DE-A466-F845966B0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5825">
            <a:off x="142644" y="1537918"/>
            <a:ext cx="9877311" cy="658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Мультфильм мужской персонаж, Разное, ребенок, рука png | PNGWing">
            <a:extLst>
              <a:ext uri="{FF2B5EF4-FFF2-40B4-BE49-F238E27FC236}">
                <a16:creationId xmlns:a16="http://schemas.microsoft.com/office/drawing/2014/main" id="{1EB99F69-7DC2-422F-7E33-A15DB8E74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4" b="99414" l="10000" r="90000">
                        <a14:foregroundMark x1="43696" y1="9277" x2="47826" y2="3516"/>
                        <a14:foregroundMark x1="47826" y1="3516" x2="63478" y2="6934"/>
                        <a14:foregroundMark x1="63478" y1="6934" x2="66087" y2="14258"/>
                        <a14:foregroundMark x1="66087" y1="14258" x2="65761" y2="16699"/>
                        <a14:foregroundMark x1="48261" y1="2344" x2="50435" y2="3516"/>
                        <a14:foregroundMark x1="53913" y1="91016" x2="50217" y2="97363"/>
                        <a14:foregroundMark x1="50217" y1="97363" x2="45652" y2="98438"/>
                        <a14:foregroundMark x1="60870" y1="99414" x2="65326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8553" y="2226108"/>
            <a:ext cx="4004769" cy="445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F0FCEE58-1982-8E13-8E5C-75295F2D95E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31" y="5884928"/>
            <a:ext cx="2444886" cy="67806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1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Український військовий літак летить зі швидкістю 400 м/с. За який час він пролетить 100 км?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4" descr="человек в фиолетовой рубашке, персонаж мультфильма предпринимателя,  мультфильм молодого человека, раскрашенный вручную, Акварельная живопись,  фиолетовый png | PNGEgg">
            <a:extLst>
              <a:ext uri="{FF2B5EF4-FFF2-40B4-BE49-F238E27FC236}">
                <a16:creationId xmlns:a16="http://schemas.microsoft.com/office/drawing/2014/main" id="{D6C96765-C611-8F56-376E-4DD0D6798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71" b="96397" l="10000" r="90000">
                        <a14:foregroundMark x1="48556" y1="22353" x2="55222" y2="22206"/>
                        <a14:foregroundMark x1="38222" y1="13309" x2="39333" y2="10294"/>
                        <a14:foregroundMark x1="53000" y1="2647" x2="62444" y2="5956"/>
                        <a14:foregroundMark x1="62444" y1="5956" x2="62444" y2="6103"/>
                        <a14:foregroundMark x1="47333" y1="1912" x2="56111" y2="1544"/>
                        <a14:foregroundMark x1="41444" y1="31544" x2="50667" y2="47206"/>
                        <a14:foregroundMark x1="38889" y1="30588" x2="48556" y2="48162"/>
                        <a14:foregroundMark x1="48556" y1="48162" x2="47667" y2="58897"/>
                        <a14:foregroundMark x1="39556" y1="30956" x2="32778" y2="45662"/>
                        <a14:foregroundMark x1="32778" y1="45662" x2="47667" y2="60294"/>
                        <a14:foregroundMark x1="61556" y1="32500" x2="63667" y2="48162"/>
                        <a14:foregroundMark x1="63667" y1="48162" x2="54556" y2="52941"/>
                        <a14:foregroundMark x1="54556" y1="52941" x2="79222" y2="43309"/>
                        <a14:foregroundMark x1="72222" y1="40588" x2="83111" y2="42059"/>
                        <a14:foregroundMark x1="83111" y1="42059" x2="76444" y2="47206"/>
                        <a14:foregroundMark x1="84889" y1="42206" x2="74111" y2="47794"/>
                        <a14:foregroundMark x1="83556" y1="41544" x2="77556" y2="46103"/>
                        <a14:foregroundMark x1="87333" y1="43088" x2="87333" y2="43088"/>
                        <a14:foregroundMark x1="85889" y1="42794" x2="85889" y2="42794"/>
                        <a14:foregroundMark x1="85667" y1="42353" x2="87556" y2="42794"/>
                        <a14:foregroundMark x1="35444" y1="29706" x2="33333" y2="33897"/>
                        <a14:foregroundMark x1="85444" y1="42059" x2="88667" y2="42206"/>
                        <a14:foregroundMark x1="83889" y1="45000" x2="87111" y2="43456"/>
                        <a14:foregroundMark x1="77556" y1="49265" x2="82778" y2="46029"/>
                        <a14:foregroundMark x1="54444" y1="56691" x2="58778" y2="63235"/>
                        <a14:foregroundMark x1="58778" y1="63235" x2="61778" y2="82059"/>
                        <a14:foregroundMark x1="63444" y1="51397" x2="61333" y2="59853"/>
                        <a14:foregroundMark x1="50000" y1="60441" x2="43556" y2="85956"/>
                        <a14:foregroundMark x1="43667" y1="85588" x2="41556" y2="92500"/>
                        <a14:foregroundMark x1="41556" y1="92500" x2="42000" y2="96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57630" y="2105894"/>
            <a:ext cx="3144971" cy="475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Су-27 — Вікіпедія">
            <a:extLst>
              <a:ext uri="{FF2B5EF4-FFF2-40B4-BE49-F238E27FC236}">
                <a16:creationId xmlns:a16="http://schemas.microsoft.com/office/drawing/2014/main" id="{40319291-48C2-41D2-7FD1-97AEA54AF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5593DB"/>
              </a:clrFrom>
              <a:clrTo>
                <a:srgbClr val="5593D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681" y="1939424"/>
            <a:ext cx="7654637" cy="510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988ECC5A-3EC2-345A-6C06-5CC2165D4B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31" y="5884928"/>
            <a:ext cx="2444886" cy="67806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4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Людина запізнюється на потяг. До станції можна дістатися, рухаючись або 2 км по  дорозі зі швидкістю 5 км/год, або 1,6 км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через ліс зі швидкістю 4 км/год.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Який шлях обрати, щоб дійти швидше?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Picture 2" descr="Мультфильм мужской персонаж, Разное, ребенок, рука png | PNGWing">
            <a:extLst>
              <a:ext uri="{FF2B5EF4-FFF2-40B4-BE49-F238E27FC236}">
                <a16:creationId xmlns:a16="http://schemas.microsoft.com/office/drawing/2014/main" id="{4CC36275-7C73-6B70-FB4C-27CB4D029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4" b="99414" l="10000" r="90000">
                        <a14:foregroundMark x1="43696" y1="9277" x2="47826" y2="3516"/>
                        <a14:foregroundMark x1="47826" y1="3516" x2="63478" y2="6934"/>
                        <a14:foregroundMark x1="63478" y1="6934" x2="66087" y2="14258"/>
                        <a14:foregroundMark x1="66087" y1="14258" x2="65761" y2="16699"/>
                        <a14:foregroundMark x1="48261" y1="2344" x2="50435" y2="3516"/>
                        <a14:foregroundMark x1="53913" y1="91016" x2="50217" y2="97363"/>
                        <a14:foregroundMark x1="50217" y1="97363" x2="45652" y2="98438"/>
                        <a14:foregroundMark x1="60870" y1="99414" x2="65326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133" y="2356228"/>
            <a:ext cx="4004769" cy="445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Світлий тон шкіри людина, що біжить кліпарт. Безкоштовне завантаження. |  Creazilla">
            <a:extLst>
              <a:ext uri="{FF2B5EF4-FFF2-40B4-BE49-F238E27FC236}">
                <a16:creationId xmlns:a16="http://schemas.microsoft.com/office/drawing/2014/main" id="{A0407A56-B0C6-8157-E520-AA57B1350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93610" y="4622542"/>
            <a:ext cx="2107549" cy="210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iemens Receives First Order For Battery-Powered Trains">
            <a:extLst>
              <a:ext uri="{FF2B5EF4-FFF2-40B4-BE49-F238E27FC236}">
                <a16:creationId xmlns:a16="http://schemas.microsoft.com/office/drawing/2014/main" id="{424166E3-E4AF-25BD-E943-850A03D43E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36"/>
          <a:stretch/>
        </p:blipFill>
        <p:spPr bwMode="auto">
          <a:xfrm rot="21230364">
            <a:off x="4894723" y="3569612"/>
            <a:ext cx="5096164" cy="358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F9902183-3F5D-9154-CB13-F30A010ADBD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31" y="5884928"/>
            <a:ext cx="2444886" cy="67806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Один автомобіль, рухаючись рівномірно зі швидкістю 16 м/с проїхав тунель за 30 с, а інший автомобіль, рухаючись рівномірно, проїхав той самий тунель за 24 с.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швидкість другого автомобіля?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8194" name="Picture 2" descr="10 правил, как вести себя за рулем в туннеле">
            <a:extLst>
              <a:ext uri="{FF2B5EF4-FFF2-40B4-BE49-F238E27FC236}">
                <a16:creationId xmlns:a16="http://schemas.microsoft.com/office/drawing/2014/main" id="{E1681EBB-60E3-AC19-FDC4-A3966DAE84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81"/>
          <a:stretch/>
        </p:blipFill>
        <p:spPr bwMode="auto">
          <a:xfrm>
            <a:off x="2445580" y="4101079"/>
            <a:ext cx="6929329" cy="262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рисунок, мультфильм, Royaltyfree">
            <a:extLst>
              <a:ext uri="{FF2B5EF4-FFF2-40B4-BE49-F238E27FC236}">
                <a16:creationId xmlns:a16="http://schemas.microsoft.com/office/drawing/2014/main" id="{46196E44-0721-7ACD-78B8-A43CD4EEAE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9017382" y="2805297"/>
            <a:ext cx="3174618" cy="40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85BB6060-F706-0B0F-B5D5-C96FA534AD0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31" y="5884928"/>
            <a:ext cx="2444886" cy="67806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2187</TotalTime>
  <Words>181</Words>
  <Application>Microsoft Office PowerPoint</Application>
  <PresentationFormat>Широкий екран</PresentationFormat>
  <Paragraphs>22</Paragraphs>
  <Slides>7</Slides>
  <Notes>2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5" baseType="lpstr">
      <vt:lpstr>a_AntiqueTrady</vt:lpstr>
      <vt:lpstr>AdonisC</vt:lpstr>
      <vt:lpstr>Alexander</vt:lpstr>
      <vt:lpstr>Arial</vt:lpstr>
      <vt:lpstr>Asturia script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284</cp:revision>
  <dcterms:created xsi:type="dcterms:W3CDTF">2021-03-14T07:47:54Z</dcterms:created>
  <dcterms:modified xsi:type="dcterms:W3CDTF">2022-11-28T12:56:50Z</dcterms:modified>
</cp:coreProperties>
</file>