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9" r:id="rId4"/>
    <p:sldId id="257" r:id="rId5"/>
    <p:sldId id="268" r:id="rId6"/>
    <p:sldId id="27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l6uwa6aNtrY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l6uwa6aNtrY" TargetMode="External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l6uwa6aNtrY" TargetMode="Externa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l6uwa6aNtrY" TargetMode="Externa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l6uwa6aNtrY" TargetMode="Externa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l6uwa6aNtrY" TargetMode="Externa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7838EC10-C36F-D6DE-6A65-FD28DBA3B3D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8" y="5857784"/>
            <a:ext cx="2691093" cy="7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Велосипедист, що рухається зі швидкістю 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 м/с, починає прискорюватися. Визначте, яку відстань подолає велосипедист за 6 с, якщо прискорення велосипедиста є постійним і дорівнює 0,8 м/с</a:t>
            </a:r>
            <a:r>
              <a:rPr lang="uk-UA" sz="40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Picture 2" descr="В Италии собираются платить велосипедистам | AMSRUS">
            <a:extLst>
              <a:ext uri="{FF2B5EF4-FFF2-40B4-BE49-F238E27FC236}">
                <a16:creationId xmlns:a16="http://schemas.microsoft.com/office/drawing/2014/main" id="{56F9F226-C769-564C-16AC-A1F3386AA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65" y="3294133"/>
            <a:ext cx="3860431" cy="349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42D5CCE0-0F1E-7759-6DCD-44D07FF907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8" y="5857784"/>
            <a:ext cx="2691093" cy="7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436695" y="219756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За який час автомобіль, рухаючись зі стану спокою з постійним прискоренням 0,6 м/с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пройде шлях 30 м?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Купити машину • Нові авто купити по низькій ціні: Kia, Opel, Peugeot, Jeep  в Києві | Автоцентр на Столичному">
            <a:extLst>
              <a:ext uri="{FF2B5EF4-FFF2-40B4-BE49-F238E27FC236}">
                <a16:creationId xmlns:a16="http://schemas.microsoft.com/office/drawing/2014/main" id="{0720410A-EBA3-C49B-1EC3-9223F4770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725" y="3438768"/>
            <a:ext cx="7998691" cy="319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8BFBE359-97F9-7309-CB54-D92173CCDC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8" y="5857784"/>
            <a:ext cx="2691093" cy="7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Автомобіль, рухаючись із постійним прискоренням, пройшов за 30 с відстань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450 м і набрав швидкості руху 18 м/с. Визначте початкову швидкість руху автомобіля.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 descr="Машина на всю жизнь: 7 идеальных вариантов">
            <a:extLst>
              <a:ext uri="{FF2B5EF4-FFF2-40B4-BE49-F238E27FC236}">
                <a16:creationId xmlns:a16="http://schemas.microsoft.com/office/drawing/2014/main" id="{AA6BC8EC-5D83-67D5-8EE3-D013B7636A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8" b="13249"/>
          <a:stretch/>
        </p:blipFill>
        <p:spPr bwMode="auto">
          <a:xfrm>
            <a:off x="3836402" y="3743864"/>
            <a:ext cx="7481455" cy="297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C1A26D0C-0E8B-BB0B-D6B0-0109FCFECD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8" y="5857784"/>
            <a:ext cx="2691093" cy="7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Куля, що летіла зі швидкістю 400 м/с, пробила стіну завтовшки 20 см, унаслідок чого швидкість руху кулі зменшилася до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100 м/с. Скільки часу рухалася куля в стіні?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8" name="Picture 2" descr="Пуля в полете: Правила и основы снайперского дела — Главная — Фотошкола  ЮУрГУ">
            <a:extLst>
              <a:ext uri="{FF2B5EF4-FFF2-40B4-BE49-F238E27FC236}">
                <a16:creationId xmlns:a16="http://schemas.microsoft.com/office/drawing/2014/main" id="{69F293E1-F289-B1D1-774D-93AF9E01C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072" y="3625438"/>
            <a:ext cx="6197602" cy="30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4B1709F2-C9DE-30C3-0807-A7CC1EB376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8" y="5857784"/>
            <a:ext cx="2691093" cy="7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Літак відривається від землі за швидкості руху 216 км/год. З яким прискоренням він має рухатися по злітній смузі, довжина якої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1,2 км?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2" name="Picture 2" descr="Що станеться насправді, якщо у літака відмовлять всі двигуни?">
            <a:extLst>
              <a:ext uri="{FF2B5EF4-FFF2-40B4-BE49-F238E27FC236}">
                <a16:creationId xmlns:a16="http://schemas.microsoft.com/office/drawing/2014/main" id="{C344DC1B-2567-F2ED-D149-467A2D9AC8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0" b="25118"/>
          <a:stretch/>
        </p:blipFill>
        <p:spPr bwMode="auto">
          <a:xfrm>
            <a:off x="1752446" y="3485526"/>
            <a:ext cx="8764155" cy="316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B11D8601-80E8-C1D7-B18E-D9DB83A303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8" y="5857784"/>
            <a:ext cx="2691093" cy="7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3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2704</TotalTime>
  <Words>189</Words>
  <Application>Microsoft Office PowerPoint</Application>
  <PresentationFormat>Широкий екран</PresentationFormat>
  <Paragraphs>19</Paragraphs>
  <Slides>6</Slides>
  <Notes>1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319</cp:revision>
  <dcterms:created xsi:type="dcterms:W3CDTF">2021-03-14T07:47:54Z</dcterms:created>
  <dcterms:modified xsi:type="dcterms:W3CDTF">2023-01-18T15:33:10Z</dcterms:modified>
</cp:coreProperties>
</file>