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8" r:id="rId4"/>
    <p:sldId id="257" r:id="rId5"/>
    <p:sldId id="259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hyperlink" Target="https://youtu.be/PiFEMT_rkgE" TargetMode="Externa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PiFEMT_rkgE" TargetMode="External"/><Relationship Id="rId3" Type="http://schemas.microsoft.com/office/2007/relationships/hdphoto" Target="../media/hdphoto1.wdp"/><Relationship Id="rId7" Type="http://schemas.microsoft.com/office/2007/relationships/hdphoto" Target="../media/hdphoto4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PiFEMT_rkgE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PiFEMT_rkgE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PiFEMT_rkgE" TargetMode="External"/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PiFEMT_rkgE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04D31F-87F3-B8DC-4E55-AD58D640367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563" y="2974808"/>
            <a:ext cx="2328874" cy="90838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F17AC95-CDF2-1320-7F43-C227230D7AD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563" y="2974808"/>
            <a:ext cx="2328874" cy="9083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8F3DBDE-B341-0105-37A5-45EAD9D8F13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563" y="2974808"/>
            <a:ext cx="2328874" cy="908383"/>
          </a:xfrm>
          <a:prstGeom prst="rect">
            <a:avLst/>
          </a:prstGeom>
        </p:spPr>
      </p:pic>
      <p:pic>
        <p:nvPicPr>
          <p:cNvPr id="17" name="Рисунок 16">
            <a:hlinkClick r:id="rId13"/>
            <a:extLst>
              <a:ext uri="{FF2B5EF4-FFF2-40B4-BE49-F238E27FC236}">
                <a16:creationId xmlns:a16="http://schemas.microsoft.com/office/drawing/2014/main" id="{CBD1A84E-0A62-815E-0816-C9148CF7592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" y="26009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Під напругою 24 В електродвигун насоса працював 10 хв, електричний струм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виконав роботу 115,2 кДж. Знайдіть силу струму в обмотці електродвигуна.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D3E4235-F1F1-4647-81E6-3D59A94444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816" y="3429000"/>
            <a:ext cx="2767263" cy="3429000"/>
          </a:xfrm>
          <a:prstGeom prst="rect">
            <a:avLst/>
          </a:prstGeom>
        </p:spPr>
      </p:pic>
      <p:pic>
        <p:nvPicPr>
          <p:cNvPr id="3" name="Picture 2" descr="насос - Готовый бизнес и оборудование в Краснодарском крае | Покупка и  продажа бизнеса | Авито">
            <a:extLst>
              <a:ext uri="{FF2B5EF4-FFF2-40B4-BE49-F238E27FC236}">
                <a16:creationId xmlns:a16="http://schemas.microsoft.com/office/drawing/2014/main" id="{157A99E1-9913-2F7B-69E6-36AED6363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042" y="3385944"/>
            <a:ext cx="4119995" cy="252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6D846039-88E1-93DC-CA2A-F3E11FD087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2010" y="1905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За 10 с через поперечний переріз провідника пройшов заряд 20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Знайдіть потужність струму, якщо напруга на кінцях провідника становила 12 В.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9294AE6-B990-4F2C-8994-95C3E42541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3568" y="3555060"/>
            <a:ext cx="2665531" cy="33029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82F3A43-D90F-488C-ACE3-B5C779611D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055" y="3333670"/>
            <a:ext cx="5560220" cy="2450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C30431A2-23D2-B1D3-69E7-E90EC265F2E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2010" y="1905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Дві електричні лампи з опорами 160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і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240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увімкнені паралельно в мережу з напругою 120 В. Визначте потужність кожної лампи.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Picture 4" descr="йй">
            <a:extLst>
              <a:ext uri="{FF2B5EF4-FFF2-40B4-BE49-F238E27FC236}">
                <a16:creationId xmlns:a16="http://schemas.microsoft.com/office/drawing/2014/main" id="{0107AEAE-B4D0-7063-B62F-27695C94EA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" r="7997" b="3003"/>
          <a:stretch/>
        </p:blipFill>
        <p:spPr bwMode="auto">
          <a:xfrm>
            <a:off x="4856901" y="2981894"/>
            <a:ext cx="4425160" cy="2809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79F69F6-F04C-412E-82D8-EB42BD911F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816" y="3429000"/>
            <a:ext cx="2767263" cy="3429000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3929B704-3AA3-BD56-D00C-97A1753E8A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2010" y="1905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Спіраль електричної праски потужністю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300 Вт укоротили на одну чверть. Якою стала потужність праски?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DDF6C87-2573-430D-8A9C-79511D336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3568" y="3555060"/>
            <a:ext cx="2665531" cy="3302940"/>
          </a:xfrm>
          <a:prstGeom prst="rect">
            <a:avLst/>
          </a:prstGeom>
        </p:spPr>
      </p:pic>
      <p:pic>
        <p:nvPicPr>
          <p:cNvPr id="2050" name="Picture 2" descr="Чернівчанин вимагав пін-код банківської картки, погрожуючи електропраскою -  Українська газета Час">
            <a:extLst>
              <a:ext uri="{FF2B5EF4-FFF2-40B4-BE49-F238E27FC236}">
                <a16:creationId xmlns:a16="http://schemas.microsoft.com/office/drawing/2014/main" id="{B4B87079-9106-1146-E228-C0EB3F12D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309" y="2869973"/>
            <a:ext cx="4600845" cy="284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E41B695A-7A72-1361-4CD5-6376A243B62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2010" y="1905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Електродвигун, опір обмотки якого 0,5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працює при силі струму 50 А. Визначте енергію, марно витрачену за 3 год його роботи.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FC3A251F-A74A-46AE-8CD5-147AAB057F6A}"/>
              </a:ext>
            </a:extLst>
          </p:cNvPr>
          <p:cNvSpPr/>
          <p:nvPr/>
        </p:nvSpPr>
        <p:spPr>
          <a:xfrm>
            <a:off x="6412769" y="6223163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E6333DF-25B6-4443-803D-E70A5FF6D2A2}"/>
              </a:ext>
            </a:extLst>
          </p:cNvPr>
          <p:cNvSpPr/>
          <p:nvPr/>
        </p:nvSpPr>
        <p:spPr>
          <a:xfrm>
            <a:off x="5333287" y="6268518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Електродвигуни - Сайт &quot;Обрії Ізюмщини&quot; - новости в городе Изюм, Изюмская  газета">
            <a:extLst>
              <a:ext uri="{FF2B5EF4-FFF2-40B4-BE49-F238E27FC236}">
                <a16:creationId xmlns:a16="http://schemas.microsoft.com/office/drawing/2014/main" id="{4057338E-122C-F255-166B-CDCD8BD0E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861" y="3594393"/>
            <a:ext cx="4260939" cy="3154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AAEB542-02E9-4895-8C22-5B98F728B3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034" y="3429000"/>
            <a:ext cx="2767263" cy="3429000"/>
          </a:xfrm>
          <a:prstGeom prst="rect">
            <a:avLst/>
          </a:prstGeom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85A32F4D-6922-C4E4-0097-DF6BD4F159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2010" y="1905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1666</TotalTime>
  <Words>153</Words>
  <Application>Microsoft Office PowerPoint</Application>
  <PresentationFormat>Широкий екран</PresentationFormat>
  <Paragraphs>17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194</cp:revision>
  <dcterms:created xsi:type="dcterms:W3CDTF">2021-03-14T07:47:54Z</dcterms:created>
  <dcterms:modified xsi:type="dcterms:W3CDTF">2022-09-10T06:37:53Z</dcterms:modified>
</cp:coreProperties>
</file>