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77" r:id="rId2"/>
    <p:sldId id="261" r:id="rId3"/>
    <p:sldId id="256" r:id="rId4"/>
    <p:sldId id="258" r:id="rId5"/>
    <p:sldId id="257" r:id="rId6"/>
    <p:sldId id="26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13.12.2022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ufko1enRG4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12" Type="http://schemas.openxmlformats.org/officeDocument/2006/relationships/hyperlink" Target="https://youtu.be/ufko1enRG4I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4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fko1enRG4I" TargetMode="Externa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fko1enRG4I" TargetMode="Externa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ufko1enRG4I" TargetMode="Externa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ufko1enRG4I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youtu.be/ufko1enRG4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4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A53E2D0-3738-8E7F-9B63-DF4EB83E1970}"/>
              </a:ext>
            </a:extLst>
          </p:cNvPr>
          <p:cNvSpPr/>
          <p:nvPr/>
        </p:nvSpPr>
        <p:spPr>
          <a:xfrm>
            <a:off x="269725" y="291189"/>
            <a:ext cx="11652550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Розв’язування задач</a:t>
            </a:r>
          </a:p>
          <a:p>
            <a:pPr algn="ctr"/>
            <a:r>
              <a:rPr lang="uk-UA" sz="8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про самоіндукцію і індуктивність</a:t>
            </a:r>
            <a:endParaRPr lang="uk-UA" sz="8000" b="1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sturia script" panose="02000000000000000000" pitchFamily="2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0C467A2D-B1FD-2427-1C44-BA30A6B5FD97}"/>
              </a:ext>
            </a:extLst>
          </p:cNvPr>
          <p:cNvSpPr/>
          <p:nvPr/>
        </p:nvSpPr>
        <p:spPr>
          <a:xfrm>
            <a:off x="3263872" y="4063863"/>
            <a:ext cx="580623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Фізика 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_AntiqueTrady" panose="02020505060303030204" pitchFamily="18" charset="-52"/>
              </a:rPr>
              <a:t>11</a:t>
            </a:r>
            <a:r>
              <a:rPr lang="uk-UA" sz="8000" b="1" cap="none" spc="0" dirty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sturia script" panose="02000000000000000000" pitchFamily="2" charset="0"/>
              </a:rPr>
              <a:t> клас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D527D74-71D1-EBCE-1FBB-CEBB0441C4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7" y="230717"/>
            <a:ext cx="1145236" cy="114523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441015CB-7B7B-8BEC-D82E-12A30DF979E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15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74" y="1588043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974438" y="5215128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756" y="3524928"/>
            <a:ext cx="1464207" cy="1464207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B504199E-3E01-9E2A-2EE5-4F407FFEC40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23273" y="150419"/>
            <a:ext cx="1157316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Магнітний потік, що пронизує котушку, яка має 500 витків проводу, рівномірно зміню-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ється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протягом 0,2 с від нуля до 12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мВб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Визначте ЕРС самоіндукції, що виникає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 котушці, і її індуктивність, якщо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сила струму за цей час змінилася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від нуля до 0,5 А.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9" descr="рисунок, мультфильм, Royaltyfree">
            <a:extLst>
              <a:ext uri="{FF2B5EF4-FFF2-40B4-BE49-F238E27FC236}">
                <a16:creationId xmlns:a16="http://schemas.microsoft.com/office/drawing/2014/main" id="{0C5EC4DB-6D39-0E94-C7A9-242FE6C8D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9017382" y="2739870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2D65EA19-39CD-9C32-E13E-A4A941CDBE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Струм силою 4 А, протікаючи по замкнуто-му контуру, створює магнітний потік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мВб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Струм рівномірно зменшується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 2 А за 0,002 с. Яка ЕРС самоіндукції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виникає в контурі в цьому випадку?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1EB99F69-7DC2-422F-7E33-A15DB8E74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328" y="2400231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3AD72D3E-F04B-CAE8-68DF-791F1E1CC1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Сила струму в провіднику зменшилася про-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тягом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20 с від 12 А до 8 А. При цьому енергія магнітного поля провідника зменшилася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2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Дж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Визначте індуктивність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провідника й ЕРС самоіндукції, що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виникла в ньому.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4" descr="человек в фиолетовой рубашке, персонаж мультфильма предпринимателя,  мультфильм молодого человека, раскрашенный вручную, Акварельная живопись,  фиолетовый png | PNGEgg">
            <a:extLst>
              <a:ext uri="{FF2B5EF4-FFF2-40B4-BE49-F238E27FC236}">
                <a16:creationId xmlns:a16="http://schemas.microsoft.com/office/drawing/2014/main" id="{D6C96765-C611-8F56-376E-4DD0D6798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471" b="96397" l="10000" r="90000">
                        <a14:foregroundMark x1="48556" y1="22353" x2="55222" y2="22206"/>
                        <a14:foregroundMark x1="38222" y1="13309" x2="39333" y2="10294"/>
                        <a14:foregroundMark x1="53000" y1="2647" x2="62444" y2="5956"/>
                        <a14:foregroundMark x1="62444" y1="5956" x2="62444" y2="6103"/>
                        <a14:foregroundMark x1="47333" y1="1912" x2="56111" y2="1544"/>
                        <a14:foregroundMark x1="41444" y1="31544" x2="50667" y2="47206"/>
                        <a14:foregroundMark x1="38889" y1="30588" x2="48556" y2="48162"/>
                        <a14:foregroundMark x1="48556" y1="48162" x2="47667" y2="58897"/>
                        <a14:foregroundMark x1="39556" y1="30956" x2="32778" y2="45662"/>
                        <a14:foregroundMark x1="32778" y1="45662" x2="47667" y2="60294"/>
                        <a14:foregroundMark x1="61556" y1="32500" x2="63667" y2="48162"/>
                        <a14:foregroundMark x1="63667" y1="48162" x2="54556" y2="52941"/>
                        <a14:foregroundMark x1="54556" y1="52941" x2="79222" y2="43309"/>
                        <a14:foregroundMark x1="72222" y1="40588" x2="83111" y2="42059"/>
                        <a14:foregroundMark x1="83111" y1="42059" x2="76444" y2="47206"/>
                        <a14:foregroundMark x1="84889" y1="42206" x2="74111" y2="47794"/>
                        <a14:foregroundMark x1="83556" y1="41544" x2="77556" y2="46103"/>
                        <a14:foregroundMark x1="87333" y1="43088" x2="87333" y2="43088"/>
                        <a14:foregroundMark x1="85889" y1="42794" x2="85889" y2="42794"/>
                        <a14:foregroundMark x1="85667" y1="42353" x2="87556" y2="42794"/>
                        <a14:foregroundMark x1="35444" y1="29706" x2="33333" y2="33897"/>
                        <a14:foregroundMark x1="85444" y1="42059" x2="88667" y2="42206"/>
                        <a14:foregroundMark x1="83889" y1="45000" x2="87111" y2="43456"/>
                        <a14:foregroundMark x1="77556" y1="49265" x2="82778" y2="46029"/>
                        <a14:foregroundMark x1="54444" y1="56691" x2="58778" y2="63235"/>
                        <a14:foregroundMark x1="58778" y1="63235" x2="61778" y2="82059"/>
                        <a14:foregroundMark x1="63444" y1="51397" x2="61333" y2="59853"/>
                        <a14:foregroundMark x1="50000" y1="60441" x2="43556" y2="85956"/>
                        <a14:foregroundMark x1="43667" y1="85588" x2="41556" y2="92500"/>
                        <a14:foregroundMark x1="41556" y1="92500" x2="42000" y2="96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861193" y="2105894"/>
            <a:ext cx="3144971" cy="475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6"/>
            <a:extLst>
              <a:ext uri="{FF2B5EF4-FFF2-40B4-BE49-F238E27FC236}">
                <a16:creationId xmlns:a16="http://schemas.microsoft.com/office/drawing/2014/main" id="{04426002-F87E-A4B8-7F6D-6A465BDFC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569386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 джерела струму з ЕРС 40 В і внутрішнім опором 1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приєднали соленоїд, опір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обмот-ки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якого 3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Визначте індуктивність соле-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ноїда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якщо після встановлення постійної сили струму енергія магнітного поля в ньому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дорівнює 7,5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Дж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Яке середнє значення мати-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ме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ЕРС самоіндукції в соленоїді під час розми-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кання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кола за 15 мс?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198E8193-89D5-388F-445D-7DD41101D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Усередині котушки, індуктивність якої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0,25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мГн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знаходиться плоский виток проводу з опором 10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Площина витка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перпендику-лярна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до осі котушки. Сила струму в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котуш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-ці рівномірно змінюється від 2 А до 10 А. Який заряд пройде через поперечний переріз проводу?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ABA80494-209F-FFB1-982D-19A65D39A9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854" y="601915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2210</TotalTime>
  <Words>272</Words>
  <Application>Microsoft Office PowerPoint</Application>
  <PresentationFormat>Широкий екран</PresentationFormat>
  <Paragraphs>28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5" baseType="lpstr">
      <vt:lpstr>a_AntiqueTrady</vt:lpstr>
      <vt:lpstr>AdonisC</vt:lpstr>
      <vt:lpstr>Alexander</vt:lpstr>
      <vt:lpstr>Arial</vt:lpstr>
      <vt:lpstr>Asturia script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289</cp:revision>
  <dcterms:created xsi:type="dcterms:W3CDTF">2021-03-14T07:47:54Z</dcterms:created>
  <dcterms:modified xsi:type="dcterms:W3CDTF">2022-12-13T19:55:54Z</dcterms:modified>
</cp:coreProperties>
</file>