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61" r:id="rId2"/>
    <p:sldId id="256" r:id="rId3"/>
    <p:sldId id="258" r:id="rId4"/>
    <p:sldId id="257" r:id="rId5"/>
    <p:sldId id="268" r:id="rId6"/>
    <p:sldId id="259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1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23.10.2022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kyNOIBzWN4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openxmlformats.org/officeDocument/2006/relationships/hyperlink" Target="https://youtu.be/kyNOIBzWN4A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kyNOIBzWN4A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kyNOIBzWN4A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kyNOIBzWN4A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kyNOIBzWN4A" TargetMode="Externa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567829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491480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9476" y="3546205"/>
            <a:ext cx="1145236" cy="1145236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544" y="2042159"/>
            <a:ext cx="3065786" cy="3728443"/>
          </a:xfrm>
          <a:prstGeom prst="rect">
            <a:avLst/>
          </a:prstGeom>
        </p:spPr>
      </p:pic>
      <p:pic>
        <p:nvPicPr>
          <p:cNvPr id="12" name="Рисунок 11">
            <a:hlinkClick r:id="rId11"/>
            <a:extLst>
              <a:ext uri="{FF2B5EF4-FFF2-40B4-BE49-F238E27FC236}">
                <a16:creationId xmlns:a16="http://schemas.microsoft.com/office/drawing/2014/main" id="{FD47724C-0846-D11C-0D0D-37C935110DF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22" y="225826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Times New Roman"/>
                <a:cs typeface="Times New Roman"/>
                <a:sym typeface="Times New Roman"/>
              </a:rPr>
              <a:t>Чому дорівнює кут відбивання променів від плоского дзеркала, якщо кут між променем, що падає, і відбитим 100°?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A7AB7BA-8AB6-47AB-91BB-3D6999DFF06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5150" t="54591" r="25375" b="19867"/>
          <a:stretch/>
        </p:blipFill>
        <p:spPr>
          <a:xfrm>
            <a:off x="2410755" y="2934744"/>
            <a:ext cx="5682293" cy="276980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6729B7C7-7FD4-499D-A58F-6A07884D7F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08217" y="2623395"/>
            <a:ext cx="2043805" cy="4087609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E0CC654C-135A-DA32-74E3-06ACE832C1C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08" y="597389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6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7731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Times New Roman"/>
                <a:cs typeface="Times New Roman"/>
                <a:sym typeface="Times New Roman"/>
              </a:rPr>
              <a:t>Дівчинка стоїть перед плоским дзеркалом. Як зміниться відстань між дівчинкою та її зображенням в дзеркалі, якщо вона відійде від дзеркала на 1 м?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1231F64-E563-480A-960E-C672A2F6233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72000" t="14134" r="5125" b="37733"/>
          <a:stretch/>
        </p:blipFill>
        <p:spPr>
          <a:xfrm>
            <a:off x="4809744" y="2919773"/>
            <a:ext cx="3172968" cy="3755546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16D0F49-3ED1-4378-BA28-D9ECDD26EC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31523" y="2744619"/>
            <a:ext cx="2056691" cy="4113381"/>
          </a:xfrm>
          <a:prstGeom prst="rect">
            <a:avLst/>
          </a:prstGeom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CFC28DAD-6899-1312-1E4D-2D85224AF2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08" y="597389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Сашко бачить у невеликій калюжі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зображен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-ня ліхтаря. Де саме розташована ця калюжа? Накресліть хід променів, які після відбивання потрапляють в очі хлопчику.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29A90AE-72B6-49EB-B3C8-EDAB71D7641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7325" t="34933" r="22375" b="19600"/>
          <a:stretch/>
        </p:blipFill>
        <p:spPr>
          <a:xfrm>
            <a:off x="4325112" y="3507438"/>
            <a:ext cx="3694176" cy="3118104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0270C10-37B4-A8BE-00C4-C714EA4240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77941" y="2742056"/>
            <a:ext cx="2056691" cy="4113381"/>
          </a:xfrm>
          <a:prstGeom prst="rect">
            <a:avLst/>
          </a:prstGeom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FBB443A7-C4FF-A7C1-0ABB-3193EB3958A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08" y="597389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3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Times New Roman"/>
                <a:cs typeface="Times New Roman"/>
                <a:sym typeface="Times New Roman"/>
              </a:rPr>
              <a:t>З яких точок простору олівець можна буде бачити в плоскому дзеркалі повністю?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2BE5B2E-A94B-4EE7-B501-B5DE6C5AC5B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300" t="32873" r="49000" b="40266"/>
          <a:stretch/>
        </p:blipFill>
        <p:spPr>
          <a:xfrm>
            <a:off x="2944820" y="2508291"/>
            <a:ext cx="3779471" cy="2758653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0195A875-D174-4B2D-A8A0-C509A56D379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46218" y="2428726"/>
            <a:ext cx="2174855" cy="4349709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1680D56-9A70-4907-899C-47414DB0E11B}"/>
              </a:ext>
            </a:extLst>
          </p:cNvPr>
          <p:cNvSpPr txBox="1"/>
          <p:nvPr/>
        </p:nvSpPr>
        <p:spPr>
          <a:xfrm>
            <a:off x="5572377" y="2779621"/>
            <a:ext cx="69494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600" b="1" dirty="0">
                <a:solidFill>
                  <a:srgbClr val="FF0000"/>
                </a:solidFill>
                <a:latin typeface="a_AlgeriusBlw" panose="04040705040A02020702" pitchFamily="82" charset="-52"/>
              </a:rPr>
              <a:t>?</a:t>
            </a:r>
            <a:endParaRPr lang="ru-RU" sz="6600" b="1" dirty="0">
              <a:solidFill>
                <a:srgbClr val="FF0000"/>
              </a:solidFill>
              <a:latin typeface="a_AlgeriusBlw" panose="04040705040A02020702" pitchFamily="82" charset="-52"/>
            </a:endParaRPr>
          </a:p>
        </p:txBody>
      </p:sp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93C695CA-BF2A-5A95-E91E-1B27C0AC00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08" y="597389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8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3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Кут між сонячним променем і горизонтом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α = 58°. Під яким кутом до горизонту слід розташувати дзеркало, щоб освітити променем дно вертикальної криниці?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1ED6A78-C375-4445-9E61-DA999DCB5FC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475" t="31867" r="45175" b="16400"/>
          <a:stretch/>
        </p:blipFill>
        <p:spPr>
          <a:xfrm>
            <a:off x="4401112" y="3429000"/>
            <a:ext cx="3199837" cy="3293796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148B38AD-8092-12EE-11A3-65B5348C698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08" y="597389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2019</TotalTime>
  <Words>151</Words>
  <Application>Microsoft Office PowerPoint</Application>
  <PresentationFormat>Широкий екран</PresentationFormat>
  <Paragraphs>16</Paragraphs>
  <Slides>6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3" baseType="lpstr">
      <vt:lpstr>a_AlgeriusBlw</vt:lpstr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243</cp:revision>
  <dcterms:created xsi:type="dcterms:W3CDTF">2021-03-14T07:47:54Z</dcterms:created>
  <dcterms:modified xsi:type="dcterms:W3CDTF">2022-10-23T19:40:27Z</dcterms:modified>
</cp:coreProperties>
</file>