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y-CDDqHOTM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9.png"/><Relationship Id="rId5" Type="http://schemas.microsoft.com/office/2007/relationships/hdphoto" Target="../media/hdphoto1.wdp"/><Relationship Id="rId10" Type="http://schemas.microsoft.com/office/2007/relationships/hdphoto" Target="../media/hdphoto3.wdp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-CDDqHOTMQ" TargetMode="External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-CDDqHOTMQ" TargetMode="External"/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y-CDDqHOTM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y-CDDqHOTMQ" TargetMode="External"/><Relationship Id="rId5" Type="http://schemas.microsoft.com/office/2007/relationships/hdphoto" Target="../media/hdphoto7.wdp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-CDDqHOTMQ" TargetMode="External"/><Relationship Id="rId3" Type="http://schemas.microsoft.com/office/2007/relationships/hdphoto" Target="../media/hdphoto1.wdp"/><Relationship Id="rId7" Type="http://schemas.microsoft.com/office/2007/relationships/hdphoto" Target="../media/hdphoto9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microsoft.com/office/2007/relationships/hdphoto" Target="../media/hdphoto8.wdp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4DCFE4-F1D8-7C95-AAA4-E1A8F78017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26" y="385835"/>
            <a:ext cx="9100504" cy="5119033"/>
          </a:xfrm>
          <a:prstGeom prst="rect">
            <a:avLst/>
          </a:prstGeom>
        </p:spPr>
      </p:pic>
      <p:pic>
        <p:nvPicPr>
          <p:cNvPr id="1033" name="Picture 9" descr="рисунок, мультфильм, Royaltyfree">
            <a:extLst>
              <a:ext uri="{FF2B5EF4-FFF2-40B4-BE49-F238E27FC236}">
                <a16:creationId xmlns:a16="http://schemas.microsoft.com/office/drawing/2014/main" id="{5F9D4E35-0C8C-48F4-AB5D-E0311766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533407" y="2156061"/>
            <a:ext cx="3600249" cy="459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4CCA1E78-6CCE-B9D6-4413-C83BAC4DEB5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2" y="59934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" y="1528853"/>
            <a:ext cx="9187132" cy="3495592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301204" y="6017087"/>
            <a:ext cx="4555240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554" y="3849400"/>
            <a:ext cx="1671366" cy="167136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476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38328" y="345312"/>
            <a:ext cx="1127455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До джерела струму, ЕРС якого 24 В, а внутрішній опір 0,5 Ом, підключили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резистор з опором 7,5 Ом. Знайдіть силу струму в колі.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3" name="Picture 9" descr="рисунок, мультфильм, Royaltyfree">
            <a:extLst>
              <a:ext uri="{FF2B5EF4-FFF2-40B4-BE49-F238E27FC236}">
                <a16:creationId xmlns:a16="http://schemas.microsoft.com/office/drawing/2014/main" id="{5F9D4E35-0C8C-48F4-AB5D-E0311766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937467" y="2722915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Резистор 0.25Вт S 270 кОм 5% (100шт) купить в Киеве и по Украине, цена на  Резистор 0.25Вт S 270 кОм 5% (100шт) в интернет магазине радиодеталей и  радиоэлектроники Electronoff">
            <a:extLst>
              <a:ext uri="{FF2B5EF4-FFF2-40B4-BE49-F238E27FC236}">
                <a16:creationId xmlns:a16="http://schemas.microsoft.com/office/drawing/2014/main" id="{61B51293-898B-4B51-9409-718E8F0FC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722" y="3352334"/>
            <a:ext cx="3898490" cy="389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Резистор">
            <a:extLst>
              <a:ext uri="{FF2B5EF4-FFF2-40B4-BE49-F238E27FC236}">
                <a16:creationId xmlns:a16="http://schemas.microsoft.com/office/drawing/2014/main" id="{4873DFDE-2E95-48BF-BDC0-4DA098494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129" y="4130256"/>
            <a:ext cx="4101871" cy="2727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24BD6AF7-0209-1EEC-68CB-021A58B1B3C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2" y="59934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38328" y="345312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Якщо до джерела струму з ЕРС 4 В підключити провідник з опором 7 Ом, то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сила струму в колі дорівнюватиме 0,5 А. Знайдіть силу струму короткого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замикання.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Google Shape;799;p42">
            <a:extLst>
              <a:ext uri="{FF2B5EF4-FFF2-40B4-BE49-F238E27FC236}">
                <a16:creationId xmlns:a16="http://schemas.microsoft.com/office/drawing/2014/main" id="{D7E31B36-476B-36C2-64D0-A821E298BEB9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b="15455"/>
          <a:stretch/>
        </p:blipFill>
        <p:spPr>
          <a:xfrm>
            <a:off x="3837985" y="3685452"/>
            <a:ext cx="5937611" cy="30322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5FD58AE6-E10C-4E4A-9DEA-C05B367C5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924" y="2225870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9A639BDA-431F-2F52-E66C-574A77BCD2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2" y="59934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38328" y="345312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ru-RU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</a:t>
            </a:r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 джерела струму з ЕРС 5В і внутрішнім опором 0,5 Ом підключили лампу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 опором 12 Ом. Знайдіть напругу 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лампі.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100" name="Picture 4" descr="человек в фиолетовой рубашке, персонаж мультфильма предпринимателя,  мультфильм молодого человека, раскрашенный вручную, Акварельная живопись,  фиолетовый png | PNGEgg">
            <a:extLst>
              <a:ext uri="{FF2B5EF4-FFF2-40B4-BE49-F238E27FC236}">
                <a16:creationId xmlns:a16="http://schemas.microsoft.com/office/drawing/2014/main" id="{CD8B22DB-3C94-48DC-8F42-CEF4489F0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71" b="96397" l="10000" r="90000">
                        <a14:foregroundMark x1="48556" y1="22353" x2="55222" y2="22206"/>
                        <a14:foregroundMark x1="38222" y1="13309" x2="39333" y2="10294"/>
                        <a14:foregroundMark x1="53000" y1="2647" x2="62444" y2="5956"/>
                        <a14:foregroundMark x1="62444" y1="5956" x2="62444" y2="6103"/>
                        <a14:foregroundMark x1="47333" y1="1912" x2="56111" y2="1544"/>
                        <a14:foregroundMark x1="41444" y1="31544" x2="50667" y2="47206"/>
                        <a14:foregroundMark x1="38889" y1="30588" x2="48556" y2="48162"/>
                        <a14:foregroundMark x1="48556" y1="48162" x2="47667" y2="58897"/>
                        <a14:foregroundMark x1="39556" y1="30956" x2="32778" y2="45662"/>
                        <a14:foregroundMark x1="32778" y1="45662" x2="47667" y2="60294"/>
                        <a14:foregroundMark x1="61556" y1="32500" x2="63667" y2="48162"/>
                        <a14:foregroundMark x1="63667" y1="48162" x2="54556" y2="52941"/>
                        <a14:foregroundMark x1="54556" y1="52941" x2="79222" y2="43309"/>
                        <a14:foregroundMark x1="72222" y1="40588" x2="83111" y2="42059"/>
                        <a14:foregroundMark x1="83111" y1="42059" x2="76444" y2="47206"/>
                        <a14:foregroundMark x1="84889" y1="42206" x2="74111" y2="47794"/>
                        <a14:foregroundMark x1="83556" y1="41544" x2="77556" y2="46103"/>
                        <a14:foregroundMark x1="87333" y1="43088" x2="87333" y2="43088"/>
                        <a14:foregroundMark x1="85889" y1="42794" x2="85889" y2="42794"/>
                        <a14:foregroundMark x1="85667" y1="42353" x2="87556" y2="42794"/>
                        <a14:foregroundMark x1="35444" y1="29706" x2="33333" y2="33897"/>
                        <a14:foregroundMark x1="85444" y1="42059" x2="88667" y2="42206"/>
                        <a14:foregroundMark x1="83889" y1="45000" x2="87111" y2="43456"/>
                        <a14:foregroundMark x1="77556" y1="49265" x2="82778" y2="46029"/>
                        <a14:foregroundMark x1="54444" y1="56691" x2="58778" y2="63235"/>
                        <a14:foregroundMark x1="58778" y1="63235" x2="61778" y2="82059"/>
                        <a14:foregroundMark x1="63444" y1="51397" x2="61333" y2="59853"/>
                        <a14:foregroundMark x1="50000" y1="60441" x2="43556" y2="85956"/>
                        <a14:foregroundMark x1="43667" y1="85588" x2="41556" y2="92500"/>
                        <a14:foregroundMark x1="41556" y1="92500" x2="42000" y2="96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63669" y="2258574"/>
            <a:ext cx="3043926" cy="459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Левитирующая лампочка-светильник light bulb (LPB0001R2) (5020959) Скидка  выгодно купить. Низкая цена, скидки на маркетплейсе SKIDKA.ua - доставка в  Киев, Харьков, Днепр, Одесса, Львов, Запорожье, Полтава, Черкассы, Винница,  Сумы, Чернигов">
            <a:extLst>
              <a:ext uri="{FF2B5EF4-FFF2-40B4-BE49-F238E27FC236}">
                <a16:creationId xmlns:a16="http://schemas.microsoft.com/office/drawing/2014/main" id="{948D9C41-4C43-480B-968A-0355673F4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881" y="3313662"/>
            <a:ext cx="3400425" cy="299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0D1A0745-7B71-7FB2-A834-5D97508931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2" y="59934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38328" y="345312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Джерело струму з ЕРС 60 В і внутрішнім опором 2 Ом підключили до ділянки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кола, що складається із двох послідовно з’єднаних резисторів. Сила струму в колі становить 2 А, опір одного з резисторів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20 Ом. Знайдіть опір іншого резистора.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 descr="Бизнесмен, деловой человек, сидя на стуле, мультфильм, бизнес, силуэт png |  PNGWing">
            <a:extLst>
              <a:ext uri="{FF2B5EF4-FFF2-40B4-BE49-F238E27FC236}">
                <a16:creationId xmlns:a16="http://schemas.microsoft.com/office/drawing/2014/main" id="{5922FAD5-F99B-490E-8975-C2FDC0FD3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44" b="96118" l="10000" r="90000">
                        <a14:foregroundMark x1="57174" y1="7394" x2="65217" y2="4344"/>
                        <a14:foregroundMark x1="65217" y1="4344" x2="70435" y2="9427"/>
                        <a14:foregroundMark x1="26957" y1="96396" x2="33261" y2="91405"/>
                        <a14:foregroundMark x1="33261" y1="91405" x2="43587" y2="90758"/>
                        <a14:foregroundMark x1="43587" y1="90758" x2="40000" y2="96118"/>
                        <a14:foregroundMark x1="43478" y1="80869" x2="34783" y2="81793"/>
                        <a14:foregroundMark x1="34783" y1="81793" x2="31848" y2="83087"/>
                        <a14:foregroundMark x1="55217" y1="82070" x2="63913" y2="89464"/>
                        <a14:foregroundMark x1="62609" y1="88632" x2="61413" y2="89834"/>
                        <a14:foregroundMark x1="62283" y1="51294" x2="64130" y2="58688"/>
                        <a14:foregroundMark x1="64130" y1="58688" x2="61196" y2="65527"/>
                        <a14:foregroundMark x1="61196" y1="65527" x2="60761" y2="655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683" y="2676704"/>
            <a:ext cx="3468686" cy="407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BC88B211-2353-9587-CFE4-A31FC2824D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2" y="59934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38328" y="345312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покази амперметра, якщо </a:t>
            </a:r>
            <a:r>
              <a:rPr lang="en-US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R</a:t>
            </a:r>
            <a:r>
              <a:rPr lang="en-US" sz="4000" b="1" i="1" kern="0" baseline="-25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</a:t>
            </a:r>
            <a:r>
              <a:rPr lang="en-US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=R</a:t>
            </a:r>
            <a:r>
              <a:rPr lang="en-US" sz="4000" b="1" i="1" kern="0" baseline="-25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2</a:t>
            </a:r>
            <a:r>
              <a:rPr lang="en-US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=R</a:t>
            </a:r>
            <a:r>
              <a:rPr lang="en-US" sz="4000" b="1" i="1" kern="0" baseline="-250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</a:t>
            </a:r>
            <a:r>
              <a:rPr lang="en-US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=2 </a:t>
            </a:r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Ом, ЕРС джерела струму 8 В, </a:t>
            </a:r>
          </a:p>
          <a:p>
            <a:r>
              <a:rPr lang="uk-UA" sz="4000" b="1" i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а внутрішній опір 1 Ом.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Businessperson Cartoon, Рисованный мультфильм деловых людей в моем кармане,  Мультипликационный персонаж, компания, рука png | PNGWing">
            <a:extLst>
              <a:ext uri="{FF2B5EF4-FFF2-40B4-BE49-F238E27FC236}">
                <a16:creationId xmlns:a16="http://schemas.microsoft.com/office/drawing/2014/main" id="{056A286E-854B-4434-A63D-AEFF042840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085" b="98201" l="10000" r="90000">
                        <a14:foregroundMark x1="32935" y1="7798" x2="37826" y2="3085"/>
                        <a14:foregroundMark x1="38370" y1="3085" x2="47717" y2="4456"/>
                        <a14:foregroundMark x1="47717" y1="4456" x2="50543" y2="7198"/>
                        <a14:foregroundMark x1="38696" y1="25964" x2="39565" y2="30163"/>
                        <a14:foregroundMark x1="46957" y1="27249" x2="48043" y2="30163"/>
                        <a14:foregroundMark x1="32935" y1="55698" x2="35543" y2="54756"/>
                        <a14:foregroundMark x1="55109" y1="51928" x2="54239" y2="54070"/>
                        <a14:foregroundMark x1="42609" y1="58783" x2="37717" y2="74979"/>
                        <a14:foregroundMark x1="51196" y1="58183" x2="53370" y2="85861"/>
                        <a14:foregroundMark x1="31304" y1="94602" x2="30761" y2="98201"/>
                        <a14:foregroundMark x1="40870" y1="19709" x2="45978" y2="19880"/>
                        <a14:backgroundMark x1="52826" y1="42674" x2="53152" y2="44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69" r="29825"/>
          <a:stretch/>
        </p:blipFill>
        <p:spPr bwMode="auto">
          <a:xfrm flipH="1">
            <a:off x="10259568" y="2338662"/>
            <a:ext cx="1693164" cy="440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030BC87-AFA7-D7E0-B1C8-F60904334B4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8758" t="10516" r="44917" b="71329"/>
          <a:stretch/>
        </p:blipFill>
        <p:spPr>
          <a:xfrm>
            <a:off x="6639261" y="2435172"/>
            <a:ext cx="3745006" cy="2342556"/>
          </a:xfrm>
          <a:prstGeom prst="rect">
            <a:avLst/>
          </a:prstGeom>
        </p:spPr>
      </p:pic>
      <p:pic>
        <p:nvPicPr>
          <p:cNvPr id="8" name="Рисунок 7">
            <a:hlinkClick r:id="rId8"/>
            <a:extLst>
              <a:ext uri="{FF2B5EF4-FFF2-40B4-BE49-F238E27FC236}">
                <a16:creationId xmlns:a16="http://schemas.microsoft.com/office/drawing/2014/main" id="{6430E637-BB06-E696-ADEC-C427DA863C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2" y="599344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13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704</TotalTime>
  <Words>188</Words>
  <Application>Microsoft Office PowerPoint</Application>
  <PresentationFormat>Широкий екран</PresentationFormat>
  <Paragraphs>22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70</cp:revision>
  <dcterms:created xsi:type="dcterms:W3CDTF">2021-03-14T07:47:54Z</dcterms:created>
  <dcterms:modified xsi:type="dcterms:W3CDTF">2022-09-15T19:54:03Z</dcterms:modified>
</cp:coreProperties>
</file>