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56" r:id="rId3"/>
    <p:sldId id="259" r:id="rId4"/>
    <p:sldId id="257" r:id="rId5"/>
    <p:sldId id="268" r:id="rId6"/>
    <p:sldId id="25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71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8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Qsl8dM7EMxM" TargetMode="External"/><Relationship Id="rId5" Type="http://schemas.microsoft.com/office/2007/relationships/hdphoto" Target="../media/hdphoto1.wdp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Qsl8dM7EMxM" TargetMode="External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hyperlink" Target="https://youtu.be/Qsl8dM7EMx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Qsl8dM7EMxM" TargetMode="Externa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hyperlink" Target="https://youtu.be/Qsl8dM7EMx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Qsl8dM7EMxM" TargetMode="Externa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13" y="1697618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066473" y="5198215"/>
            <a:ext cx="5139235" cy="6096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435" y="3700595"/>
            <a:ext cx="1389565" cy="138956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283200" y="125414"/>
            <a:ext cx="64469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  ( Т. Г. Шевченко)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2E342BD-3EE6-25C8-9C94-9DD5ACC091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27" y="2140238"/>
            <a:ext cx="3879273" cy="4717762"/>
          </a:xfrm>
          <a:prstGeom prst="rect">
            <a:avLst/>
          </a:prstGeom>
        </p:spPr>
      </p:pic>
      <p:pic>
        <p:nvPicPr>
          <p:cNvPr id="12" name="Рисунок 11">
            <a:hlinkClick r:id="rId11"/>
            <a:extLst>
              <a:ext uri="{FF2B5EF4-FFF2-40B4-BE49-F238E27FC236}">
                <a16:creationId xmlns:a16="http://schemas.microsoft.com/office/drawing/2014/main" id="{BE4C5C84-66C7-38A1-6469-B4AFA9661BA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92" y="5918920"/>
            <a:ext cx="2486711" cy="68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548872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kern="0" dirty="0">
                <a:solidFill>
                  <a:schemeClr val="bg1"/>
                </a:solidFill>
                <a:latin typeface="AdonisC" panose="02000803070000090003" pitchFamily="50" charset="-52"/>
                <a:ea typeface="Verdana" panose="020B0604030504040204" pitchFamily="34" charset="0"/>
                <a:cs typeface="Arial" panose="020B0604020202020204" pitchFamily="34" charset="0"/>
              </a:rPr>
              <a:t>Шнуром поширюється поперечна хвиля. На рисунку показано положення шнура в певний момент часу та напрямок поширення хвилі. Визначте напрямок, у якому в даний момент часу рухаються точки K, В і С шнура.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F34B274-6439-5D9A-1317-A9AFF27FD1D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170" t="18317" r="45455" b="38586"/>
          <a:stretch/>
        </p:blipFill>
        <p:spPr>
          <a:xfrm>
            <a:off x="3709706" y="3936071"/>
            <a:ext cx="5443531" cy="2785491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6ADDA08D-C9DF-DF22-63A9-6B6841F131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92" y="5918920"/>
            <a:ext cx="2486711" cy="68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1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kern="0" dirty="0">
                <a:solidFill>
                  <a:schemeClr val="bg1"/>
                </a:solidFill>
                <a:latin typeface="AdonisC" panose="02000803070000090003" pitchFamily="50" charset="-52"/>
                <a:ea typeface="Verdana" panose="020B0604030504040204" pitchFamily="34" charset="0"/>
                <a:cs typeface="Arial" panose="020B0604020202020204" pitchFamily="34" charset="0"/>
              </a:rPr>
              <a:t>У результаті вибуху, зробленого геологами, в земній корі поширилася хвиля зі швидкістю 4,5 км/с. Відбита від глибокої твердої породи, ця хвиля була зафіксована на поверхні Землі через 20 с після вибуху. На якій глибині</a:t>
            </a:r>
          </a:p>
          <a:p>
            <a:r>
              <a:rPr lang="uk-UA" sz="4000" b="1" kern="0" dirty="0">
                <a:solidFill>
                  <a:schemeClr val="bg1"/>
                </a:solidFill>
                <a:latin typeface="AdonisC" panose="02000803070000090003" pitchFamily="50" charset="-52"/>
                <a:ea typeface="Verdana" panose="020B0604030504040204" pitchFamily="34" charset="0"/>
                <a:cs typeface="Arial" panose="020B0604020202020204" pitchFamily="34" charset="0"/>
              </a:rPr>
              <a:t>залягає тверда порода?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D46F977D-6F7A-FFED-4697-D210C0E069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92" y="5918920"/>
            <a:ext cx="2486711" cy="68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kern="0" dirty="0">
                <a:solidFill>
                  <a:schemeClr val="bg1"/>
                </a:solidFill>
                <a:latin typeface="AdonisC" panose="02000803070000090003" pitchFamily="50" charset="-52"/>
                <a:ea typeface="Verdana" panose="020B0604030504040204" pitchFamily="34" charset="0"/>
                <a:cs typeface="Arial" panose="020B0604020202020204" pitchFamily="34" charset="0"/>
              </a:rPr>
              <a:t>Поверхнею води в озері хвиля поширюється зі швидкістю 6 м/с. Який період і частота коливань бакена, якщо довжина хвилі 3 м?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Picture 2" descr="Пов’язане зображення">
            <a:extLst>
              <a:ext uri="{FF2B5EF4-FFF2-40B4-BE49-F238E27FC236}">
                <a16:creationId xmlns:a16="http://schemas.microsoft.com/office/drawing/2014/main" id="{D63322BA-0520-4793-CA57-BF8C5E552C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15" t="21641" r="13891" b="19195"/>
          <a:stretch/>
        </p:blipFill>
        <p:spPr bwMode="auto">
          <a:xfrm>
            <a:off x="3320453" y="3081073"/>
            <a:ext cx="5754268" cy="354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F44BDC8E-DC60-A1C9-BB91-1C0F8873E89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92" y="5918920"/>
            <a:ext cx="2486711" cy="68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kern="0" dirty="0">
                <a:solidFill>
                  <a:schemeClr val="bg1"/>
                </a:solidFill>
                <a:latin typeface="AdonisC" panose="02000803070000090003" pitchFamily="50" charset="-52"/>
                <a:ea typeface="Verdana" panose="020B0604030504040204" pitchFamily="34" charset="0"/>
                <a:cs typeface="Arial" panose="020B0604020202020204" pitchFamily="34" charset="0"/>
              </a:rPr>
              <a:t>Підводний човен сплив на відстані 100 м від берега, викликавши хвилі на поверхні води. Хвилі дійшли до берега за 20 с, причому за наступні 15 с було 30 сплесків хвиль об берег. Яка відстань між гребенями сусідніх хвиль?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25A290C4-E586-6788-64C0-4ADD468E4F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92" y="5918920"/>
            <a:ext cx="2486711" cy="68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7731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  <a:endParaRPr lang="uk-UA" sz="4400" b="1" u="sng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AdonisC" panose="02000803070000090003" pitchFamily="50" charset="-52"/>
            </a:endParaRPr>
          </a:p>
          <a:p>
            <a:r>
              <a:rPr lang="uk-UA" sz="4000" b="1" kern="0" dirty="0">
                <a:solidFill>
                  <a:schemeClr val="bg1"/>
                </a:solidFill>
                <a:latin typeface="AdonisC" panose="02000803070000090003" pitchFamily="50" charset="-52"/>
                <a:ea typeface="Verdana" panose="020B0604030504040204" pitchFamily="34" charset="0"/>
                <a:cs typeface="Arial" panose="020B0604020202020204" pitchFamily="34" charset="0"/>
              </a:rPr>
              <a:t>Хвилі набігають на берег і кожні 10 с берегову лінію перетинають 4 хвилі. Яка швидкість хвилі, якщо відстань між її гребнями 8 м?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2" name="Picture 2" descr="Результат пошуку зображень за запитом &quot;берег волны&quot;">
            <a:extLst>
              <a:ext uri="{FF2B5EF4-FFF2-40B4-BE49-F238E27FC236}">
                <a16:creationId xmlns:a16="http://schemas.microsoft.com/office/drawing/2014/main" id="{9B44AD10-C65D-5860-F5B2-26450D6C4F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4"/>
          <a:stretch/>
        </p:blipFill>
        <p:spPr bwMode="auto">
          <a:xfrm>
            <a:off x="4377762" y="3268663"/>
            <a:ext cx="5245236" cy="3339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9D5A3C5E-1D4E-61BF-239A-2BDC5A1789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92" y="5918920"/>
            <a:ext cx="2486711" cy="68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4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2551</TotalTime>
  <Words>215</Words>
  <Application>Microsoft Office PowerPoint</Application>
  <PresentationFormat>Широкий екран</PresentationFormat>
  <Paragraphs>15</Paragraphs>
  <Slides>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284</cp:revision>
  <dcterms:created xsi:type="dcterms:W3CDTF">2021-03-14T07:47:54Z</dcterms:created>
  <dcterms:modified xsi:type="dcterms:W3CDTF">2022-11-30T18:41:17Z</dcterms:modified>
</cp:coreProperties>
</file>