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1" r:id="rId5"/>
    <p:sldId id="293" r:id="rId6"/>
    <p:sldId id="259" r:id="rId7"/>
    <p:sldId id="286" r:id="rId8"/>
    <p:sldId id="262" r:id="rId9"/>
    <p:sldId id="265" r:id="rId10"/>
    <p:sldId id="288" r:id="rId11"/>
    <p:sldId id="291" r:id="rId12"/>
    <p:sldId id="290" r:id="rId13"/>
    <p:sldId id="289" r:id="rId14"/>
    <p:sldId id="298" r:id="rId15"/>
    <p:sldId id="295" r:id="rId16"/>
    <p:sldId id="297" r:id="rId17"/>
  </p:sldIdLst>
  <p:sldSz cx="12192000" cy="6858000"/>
  <p:notesSz cx="12192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6FF"/>
    <a:srgbClr val="00009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603" autoAdjust="0"/>
  </p:normalViewPr>
  <p:slideViewPr>
    <p:cSldViewPr>
      <p:cViewPr varScale="1">
        <p:scale>
          <a:sx n="65" d="100"/>
          <a:sy n="65" d="100"/>
        </p:scale>
        <p:origin x="-918" y="-108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333E5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610725" y="0"/>
            <a:ext cx="2581275" cy="6858000"/>
          </a:xfrm>
          <a:custGeom>
            <a:avLst/>
            <a:gdLst/>
            <a:ahLst/>
            <a:cxnLst/>
            <a:rect l="l" t="t" r="r" b="b"/>
            <a:pathLst>
              <a:path w="2581275" h="6858000">
                <a:moveTo>
                  <a:pt x="0" y="0"/>
                </a:moveTo>
                <a:lnTo>
                  <a:pt x="0" y="6857998"/>
                </a:lnTo>
                <a:lnTo>
                  <a:pt x="2581275" y="6857998"/>
                </a:lnTo>
                <a:lnTo>
                  <a:pt x="2581275" y="0"/>
                </a:lnTo>
                <a:lnTo>
                  <a:pt x="0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10/23/2021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1828800"/>
          </a:xfrm>
          <a:custGeom>
            <a:avLst/>
            <a:gdLst/>
            <a:ahLst/>
            <a:cxnLst/>
            <a:rect l="l" t="t" r="r" b="b"/>
            <a:pathLst>
              <a:path w="12192000" h="1828800">
                <a:moveTo>
                  <a:pt x="12192000" y="0"/>
                </a:moveTo>
                <a:lnTo>
                  <a:pt x="0" y="0"/>
                </a:lnTo>
                <a:lnTo>
                  <a:pt x="0" y="1828800"/>
                </a:lnTo>
                <a:lnTo>
                  <a:pt x="12192000" y="18288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10963275" y="638175"/>
            <a:ext cx="666750" cy="666750"/>
          </a:xfrm>
          <a:custGeom>
            <a:avLst/>
            <a:gdLst/>
            <a:ahLst/>
            <a:cxnLst/>
            <a:rect l="l" t="t" r="r" b="b"/>
            <a:pathLst>
              <a:path w="666750" h="666750">
                <a:moveTo>
                  <a:pt x="333375" y="0"/>
                </a:moveTo>
                <a:lnTo>
                  <a:pt x="284104" y="3613"/>
                </a:lnTo>
                <a:lnTo>
                  <a:pt x="237080" y="14112"/>
                </a:lnTo>
                <a:lnTo>
                  <a:pt x="192818" y="30979"/>
                </a:lnTo>
                <a:lnTo>
                  <a:pt x="151834" y="53700"/>
                </a:lnTo>
                <a:lnTo>
                  <a:pt x="114643" y="81760"/>
                </a:lnTo>
                <a:lnTo>
                  <a:pt x="81760" y="114643"/>
                </a:lnTo>
                <a:lnTo>
                  <a:pt x="53700" y="151834"/>
                </a:lnTo>
                <a:lnTo>
                  <a:pt x="30979" y="192818"/>
                </a:lnTo>
                <a:lnTo>
                  <a:pt x="14112" y="237080"/>
                </a:lnTo>
                <a:lnTo>
                  <a:pt x="3613" y="284104"/>
                </a:lnTo>
                <a:lnTo>
                  <a:pt x="0" y="333375"/>
                </a:lnTo>
                <a:lnTo>
                  <a:pt x="3613" y="382645"/>
                </a:lnTo>
                <a:lnTo>
                  <a:pt x="14112" y="429669"/>
                </a:lnTo>
                <a:lnTo>
                  <a:pt x="30979" y="473931"/>
                </a:lnTo>
                <a:lnTo>
                  <a:pt x="53700" y="514915"/>
                </a:lnTo>
                <a:lnTo>
                  <a:pt x="81760" y="552106"/>
                </a:lnTo>
                <a:lnTo>
                  <a:pt x="114643" y="584989"/>
                </a:lnTo>
                <a:lnTo>
                  <a:pt x="151834" y="613049"/>
                </a:lnTo>
                <a:lnTo>
                  <a:pt x="192818" y="635770"/>
                </a:lnTo>
                <a:lnTo>
                  <a:pt x="237080" y="652637"/>
                </a:lnTo>
                <a:lnTo>
                  <a:pt x="284104" y="663136"/>
                </a:lnTo>
                <a:lnTo>
                  <a:pt x="333375" y="666750"/>
                </a:lnTo>
                <a:lnTo>
                  <a:pt x="382645" y="663136"/>
                </a:lnTo>
                <a:lnTo>
                  <a:pt x="429669" y="652637"/>
                </a:lnTo>
                <a:lnTo>
                  <a:pt x="473931" y="635770"/>
                </a:lnTo>
                <a:lnTo>
                  <a:pt x="514915" y="613049"/>
                </a:lnTo>
                <a:lnTo>
                  <a:pt x="552106" y="584989"/>
                </a:lnTo>
                <a:lnTo>
                  <a:pt x="584989" y="552106"/>
                </a:lnTo>
                <a:lnTo>
                  <a:pt x="613049" y="514915"/>
                </a:lnTo>
                <a:lnTo>
                  <a:pt x="635770" y="473931"/>
                </a:lnTo>
                <a:lnTo>
                  <a:pt x="652637" y="429669"/>
                </a:lnTo>
                <a:lnTo>
                  <a:pt x="663136" y="382645"/>
                </a:lnTo>
                <a:lnTo>
                  <a:pt x="666750" y="333375"/>
                </a:lnTo>
                <a:lnTo>
                  <a:pt x="663136" y="284104"/>
                </a:lnTo>
                <a:lnTo>
                  <a:pt x="652637" y="237080"/>
                </a:lnTo>
                <a:lnTo>
                  <a:pt x="635770" y="192818"/>
                </a:lnTo>
                <a:lnTo>
                  <a:pt x="613049" y="151834"/>
                </a:lnTo>
                <a:lnTo>
                  <a:pt x="584989" y="114643"/>
                </a:lnTo>
                <a:lnTo>
                  <a:pt x="552106" y="81760"/>
                </a:lnTo>
                <a:lnTo>
                  <a:pt x="514915" y="53700"/>
                </a:lnTo>
                <a:lnTo>
                  <a:pt x="473931" y="30979"/>
                </a:lnTo>
                <a:lnTo>
                  <a:pt x="429669" y="14112"/>
                </a:lnTo>
                <a:lnTo>
                  <a:pt x="382645" y="3613"/>
                </a:lnTo>
                <a:lnTo>
                  <a:pt x="333375" y="0"/>
                </a:lnTo>
                <a:close/>
              </a:path>
            </a:pathLst>
          </a:custGeom>
          <a:solidFill>
            <a:srgbClr val="5B9BD4">
              <a:alpha val="9097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1277600" y="361950"/>
            <a:ext cx="676275" cy="676275"/>
          </a:xfrm>
          <a:custGeom>
            <a:avLst/>
            <a:gdLst/>
            <a:ahLst/>
            <a:cxnLst/>
            <a:rect l="l" t="t" r="r" b="b"/>
            <a:pathLst>
              <a:path w="676275" h="676275">
                <a:moveTo>
                  <a:pt x="338200" y="0"/>
                </a:moveTo>
                <a:lnTo>
                  <a:pt x="292302" y="3086"/>
                </a:lnTo>
                <a:lnTo>
                  <a:pt x="248282" y="12077"/>
                </a:lnTo>
                <a:lnTo>
                  <a:pt x="206543" y="26570"/>
                </a:lnTo>
                <a:lnTo>
                  <a:pt x="167489" y="46162"/>
                </a:lnTo>
                <a:lnTo>
                  <a:pt x="131522" y="70448"/>
                </a:lnTo>
                <a:lnTo>
                  <a:pt x="99044" y="99028"/>
                </a:lnTo>
                <a:lnTo>
                  <a:pt x="70458" y="131496"/>
                </a:lnTo>
                <a:lnTo>
                  <a:pt x="46166" y="167451"/>
                </a:lnTo>
                <a:lnTo>
                  <a:pt x="26572" y="206490"/>
                </a:lnTo>
                <a:lnTo>
                  <a:pt x="12078" y="248208"/>
                </a:lnTo>
                <a:lnTo>
                  <a:pt x="3086" y="292204"/>
                </a:lnTo>
                <a:lnTo>
                  <a:pt x="0" y="338074"/>
                </a:lnTo>
                <a:lnTo>
                  <a:pt x="3086" y="383972"/>
                </a:lnTo>
                <a:lnTo>
                  <a:pt x="12078" y="427992"/>
                </a:lnTo>
                <a:lnTo>
                  <a:pt x="26572" y="469731"/>
                </a:lnTo>
                <a:lnTo>
                  <a:pt x="46166" y="508785"/>
                </a:lnTo>
                <a:lnTo>
                  <a:pt x="70458" y="544752"/>
                </a:lnTo>
                <a:lnTo>
                  <a:pt x="99044" y="577230"/>
                </a:lnTo>
                <a:lnTo>
                  <a:pt x="131522" y="605816"/>
                </a:lnTo>
                <a:lnTo>
                  <a:pt x="167489" y="630108"/>
                </a:lnTo>
                <a:lnTo>
                  <a:pt x="206543" y="649702"/>
                </a:lnTo>
                <a:lnTo>
                  <a:pt x="248282" y="664196"/>
                </a:lnTo>
                <a:lnTo>
                  <a:pt x="292302" y="673188"/>
                </a:lnTo>
                <a:lnTo>
                  <a:pt x="338200" y="676275"/>
                </a:lnTo>
                <a:lnTo>
                  <a:pt x="384070" y="673188"/>
                </a:lnTo>
                <a:lnTo>
                  <a:pt x="428066" y="664196"/>
                </a:lnTo>
                <a:lnTo>
                  <a:pt x="469784" y="649702"/>
                </a:lnTo>
                <a:lnTo>
                  <a:pt x="508823" y="630108"/>
                </a:lnTo>
                <a:lnTo>
                  <a:pt x="544778" y="605816"/>
                </a:lnTo>
                <a:lnTo>
                  <a:pt x="577246" y="577230"/>
                </a:lnTo>
                <a:lnTo>
                  <a:pt x="605826" y="544752"/>
                </a:lnTo>
                <a:lnTo>
                  <a:pt x="630112" y="508785"/>
                </a:lnTo>
                <a:lnTo>
                  <a:pt x="649704" y="469731"/>
                </a:lnTo>
                <a:lnTo>
                  <a:pt x="664197" y="427992"/>
                </a:lnTo>
                <a:lnTo>
                  <a:pt x="673188" y="383972"/>
                </a:lnTo>
                <a:lnTo>
                  <a:pt x="676275" y="338074"/>
                </a:lnTo>
                <a:lnTo>
                  <a:pt x="673188" y="292204"/>
                </a:lnTo>
                <a:lnTo>
                  <a:pt x="664197" y="248208"/>
                </a:lnTo>
                <a:lnTo>
                  <a:pt x="649704" y="206490"/>
                </a:lnTo>
                <a:lnTo>
                  <a:pt x="630112" y="167451"/>
                </a:lnTo>
                <a:lnTo>
                  <a:pt x="605826" y="131496"/>
                </a:lnTo>
                <a:lnTo>
                  <a:pt x="577246" y="99028"/>
                </a:lnTo>
                <a:lnTo>
                  <a:pt x="544778" y="70448"/>
                </a:lnTo>
                <a:lnTo>
                  <a:pt x="508823" y="46162"/>
                </a:lnTo>
                <a:lnTo>
                  <a:pt x="469784" y="26570"/>
                </a:lnTo>
                <a:lnTo>
                  <a:pt x="428066" y="12077"/>
                </a:lnTo>
                <a:lnTo>
                  <a:pt x="384070" y="3086"/>
                </a:lnTo>
                <a:lnTo>
                  <a:pt x="338200" y="0"/>
                </a:lnTo>
                <a:close/>
              </a:path>
            </a:pathLst>
          </a:custGeom>
          <a:solidFill>
            <a:srgbClr val="FFFF00">
              <a:alpha val="6195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391275"/>
            <a:ext cx="12192000" cy="457200"/>
          </a:xfrm>
          <a:prstGeom prst="rect">
            <a:avLst/>
          </a:prstGeom>
        </p:spPr>
      </p:pic>
      <p:pic>
        <p:nvPicPr>
          <p:cNvPr id="21" name="bg object 2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71475" y="6419850"/>
            <a:ext cx="419100" cy="428625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38150" y="6467475"/>
            <a:ext cx="285750" cy="295275"/>
          </a:xfrm>
          <a:prstGeom prst="rect">
            <a:avLst/>
          </a:prstGeom>
        </p:spPr>
      </p:pic>
      <p:pic>
        <p:nvPicPr>
          <p:cNvPr id="23" name="bg object 2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838200" y="6438900"/>
            <a:ext cx="381000" cy="390525"/>
          </a:xfrm>
          <a:prstGeom prst="rect">
            <a:avLst/>
          </a:prstGeom>
        </p:spPr>
      </p:pic>
      <p:pic>
        <p:nvPicPr>
          <p:cNvPr id="24" name="bg object 24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04875" y="6486525"/>
            <a:ext cx="247650" cy="257175"/>
          </a:xfrm>
          <a:prstGeom prst="rect">
            <a:avLst/>
          </a:prstGeom>
        </p:spPr>
      </p:pic>
      <p:pic>
        <p:nvPicPr>
          <p:cNvPr id="25" name="bg object 25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66825" y="6457950"/>
            <a:ext cx="342900" cy="352425"/>
          </a:xfrm>
          <a:prstGeom prst="rect">
            <a:avLst/>
          </a:prstGeom>
        </p:spPr>
      </p:pic>
      <p:pic>
        <p:nvPicPr>
          <p:cNvPr id="26" name="bg object 26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1333500" y="6505575"/>
            <a:ext cx="209550" cy="219075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420475" y="6429375"/>
            <a:ext cx="419100" cy="419100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1487150" y="6477000"/>
            <a:ext cx="285750" cy="285750"/>
          </a:xfrm>
          <a:prstGeom prst="rect">
            <a:avLst/>
          </a:prstGeom>
        </p:spPr>
      </p:pic>
      <p:pic>
        <p:nvPicPr>
          <p:cNvPr id="29" name="bg object 2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1029950" y="6457950"/>
            <a:ext cx="381000" cy="390525"/>
          </a:xfrm>
          <a:prstGeom prst="rect">
            <a:avLst/>
          </a:prstGeom>
        </p:spPr>
      </p:pic>
      <p:pic>
        <p:nvPicPr>
          <p:cNvPr id="30" name="bg object 3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096625" y="6505575"/>
            <a:ext cx="247650" cy="257175"/>
          </a:xfrm>
          <a:prstGeom prst="rect">
            <a:avLst/>
          </a:prstGeom>
        </p:spPr>
      </p:pic>
      <p:pic>
        <p:nvPicPr>
          <p:cNvPr id="31" name="bg object 3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10620375" y="6477000"/>
            <a:ext cx="352425" cy="352425"/>
          </a:xfrm>
          <a:prstGeom prst="rect">
            <a:avLst/>
          </a:prstGeom>
        </p:spPr>
      </p:pic>
      <p:pic>
        <p:nvPicPr>
          <p:cNvPr id="32" name="bg object 3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10687050" y="6524625"/>
            <a:ext cx="219075" cy="21907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95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10/23/2021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10/23/2021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1828800"/>
          </a:xfrm>
          <a:custGeom>
            <a:avLst/>
            <a:gdLst/>
            <a:ahLst/>
            <a:cxnLst/>
            <a:rect l="l" t="t" r="r" b="b"/>
            <a:pathLst>
              <a:path w="12192000" h="1828800">
                <a:moveTo>
                  <a:pt x="12192000" y="0"/>
                </a:moveTo>
                <a:lnTo>
                  <a:pt x="0" y="0"/>
                </a:lnTo>
                <a:lnTo>
                  <a:pt x="0" y="1828800"/>
                </a:lnTo>
                <a:lnTo>
                  <a:pt x="12192000" y="18288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4471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910080" y="287019"/>
            <a:ext cx="8371839" cy="11760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50" b="1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91527" y="2832036"/>
            <a:ext cx="7251700" cy="30473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333E5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10/23/2021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23.jpeg"/><Relationship Id="rId3" Type="http://schemas.openxmlformats.org/officeDocument/2006/relationships/image" Target="../media/image18.png"/><Relationship Id="rId7" Type="http://schemas.openxmlformats.org/officeDocument/2006/relationships/image" Target="../media/image9.png"/><Relationship Id="rId12" Type="http://schemas.openxmlformats.org/officeDocument/2006/relationships/image" Target="../media/image2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1.jpeg"/><Relationship Id="rId5" Type="http://schemas.openxmlformats.org/officeDocument/2006/relationships/image" Target="../media/image5.png"/><Relationship Id="rId10" Type="http://schemas.openxmlformats.org/officeDocument/2006/relationships/image" Target="../media/image20.png"/><Relationship Id="rId4" Type="http://schemas.openxmlformats.org/officeDocument/2006/relationships/image" Target="../media/image3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png"/><Relationship Id="rId18" Type="http://schemas.openxmlformats.org/officeDocument/2006/relationships/image" Target="../media/image28.png"/><Relationship Id="rId3" Type="http://schemas.openxmlformats.org/officeDocument/2006/relationships/image" Target="../media/image25.png"/><Relationship Id="rId21" Type="http://schemas.openxmlformats.org/officeDocument/2006/relationships/image" Target="../media/image31.png"/><Relationship Id="rId7" Type="http://schemas.openxmlformats.org/officeDocument/2006/relationships/image" Target="../media/image3.png"/><Relationship Id="rId12" Type="http://schemas.openxmlformats.org/officeDocument/2006/relationships/image" Target="../media/image8.png"/><Relationship Id="rId17" Type="http://schemas.openxmlformats.org/officeDocument/2006/relationships/image" Target="../media/image27.png"/><Relationship Id="rId2" Type="http://schemas.openxmlformats.org/officeDocument/2006/relationships/image" Target="../media/image24.png"/><Relationship Id="rId16" Type="http://schemas.openxmlformats.org/officeDocument/2006/relationships/image" Target="../media/image12.png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11" Type="http://schemas.openxmlformats.org/officeDocument/2006/relationships/image" Target="../media/image7.png"/><Relationship Id="rId5" Type="http://schemas.openxmlformats.org/officeDocument/2006/relationships/image" Target="../media/image1.png"/><Relationship Id="rId15" Type="http://schemas.openxmlformats.org/officeDocument/2006/relationships/image" Target="../media/image11.png"/><Relationship Id="rId10" Type="http://schemas.openxmlformats.org/officeDocument/2006/relationships/image" Target="../media/image6.png"/><Relationship Id="rId19" Type="http://schemas.openxmlformats.org/officeDocument/2006/relationships/image" Target="../media/image29.png"/><Relationship Id="rId4" Type="http://schemas.openxmlformats.org/officeDocument/2006/relationships/image" Target="../media/image26.png"/><Relationship Id="rId9" Type="http://schemas.openxmlformats.org/officeDocument/2006/relationships/image" Target="../media/image5.png"/><Relationship Id="rId14" Type="http://schemas.openxmlformats.org/officeDocument/2006/relationships/image" Target="../media/image10.png"/><Relationship Id="rId22" Type="http://schemas.openxmlformats.org/officeDocument/2006/relationships/image" Target="../media/image3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34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image" Target="../media/image33.png"/><Relationship Id="rId16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35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33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35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42.jpe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41.jpeg"/><Relationship Id="rId2" Type="http://schemas.openxmlformats.org/officeDocument/2006/relationships/image" Target="../media/image33.png"/><Relationship Id="rId16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39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45.jpeg"/><Relationship Id="rId2" Type="http://schemas.openxmlformats.org/officeDocument/2006/relationships/image" Target="../media/image33.png"/><Relationship Id="rId16" Type="http://schemas.openxmlformats.org/officeDocument/2006/relationships/image" Target="../media/image4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4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49.jpe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48.jpeg"/><Relationship Id="rId2" Type="http://schemas.openxmlformats.org/officeDocument/2006/relationships/image" Target="../media/image33.png"/><Relationship Id="rId16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46.jpeg"/><Relationship Id="rId10" Type="http://schemas.openxmlformats.org/officeDocument/2006/relationships/image" Target="../media/image8.png"/><Relationship Id="rId19" Type="http://schemas.openxmlformats.org/officeDocument/2006/relationships/image" Target="../media/image50.jpe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18" Type="http://schemas.openxmlformats.org/officeDocument/2006/relationships/image" Target="../media/image54.jpe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17" Type="http://schemas.openxmlformats.org/officeDocument/2006/relationships/image" Target="../media/image53.jpeg"/><Relationship Id="rId2" Type="http://schemas.openxmlformats.org/officeDocument/2006/relationships/image" Target="../media/image33.png"/><Relationship Id="rId16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51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3" Type="http://schemas.openxmlformats.org/officeDocument/2006/relationships/image" Target="../media/image33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57.jpeg"/><Relationship Id="rId2" Type="http://schemas.openxmlformats.org/officeDocument/2006/relationships/image" Target="../media/image55.jpeg"/><Relationship Id="rId16" Type="http://schemas.openxmlformats.org/officeDocument/2006/relationships/image" Target="../media/image5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35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png"/><Relationship Id="rId18" Type="http://schemas.openxmlformats.org/officeDocument/2006/relationships/image" Target="../media/image61.jpeg"/><Relationship Id="rId3" Type="http://schemas.openxmlformats.org/officeDocument/2006/relationships/image" Target="../media/image33.png"/><Relationship Id="rId7" Type="http://schemas.openxmlformats.org/officeDocument/2006/relationships/image" Target="../media/image4.png"/><Relationship Id="rId12" Type="http://schemas.openxmlformats.org/officeDocument/2006/relationships/image" Target="../media/image9.png"/><Relationship Id="rId17" Type="http://schemas.openxmlformats.org/officeDocument/2006/relationships/image" Target="../media/image60.jpeg"/><Relationship Id="rId2" Type="http://schemas.openxmlformats.org/officeDocument/2006/relationships/image" Target="../media/image58.jpeg"/><Relationship Id="rId16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png"/><Relationship Id="rId19" Type="http://schemas.openxmlformats.org/officeDocument/2006/relationships/image" Target="../media/image62.jpeg"/><Relationship Id="rId4" Type="http://schemas.openxmlformats.org/officeDocument/2006/relationships/image" Target="../media/image35.png"/><Relationship Id="rId9" Type="http://schemas.openxmlformats.org/officeDocument/2006/relationships/image" Target="../media/image6.png"/><Relationship Id="rId1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35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63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3430962" y="152400"/>
            <a:ext cx="8761797" cy="6858000"/>
            <a:chOff x="4953006" y="0"/>
            <a:chExt cx="7239620" cy="6858000"/>
          </a:xfrm>
        </p:grpSpPr>
        <p:sp>
          <p:nvSpPr>
            <p:cNvPr id="3" name="object 3"/>
            <p:cNvSpPr/>
            <p:nvPr/>
          </p:nvSpPr>
          <p:spPr>
            <a:xfrm>
              <a:off x="4953006" y="0"/>
              <a:ext cx="7124700" cy="6858000"/>
            </a:xfrm>
            <a:custGeom>
              <a:avLst/>
              <a:gdLst/>
              <a:ahLst/>
              <a:cxnLst/>
              <a:rect l="l" t="t" r="r" b="b"/>
              <a:pathLst>
                <a:path w="7124700" h="6858000">
                  <a:moveTo>
                    <a:pt x="3723760" y="0"/>
                  </a:moveTo>
                  <a:lnTo>
                    <a:pt x="315937" y="0"/>
                  </a:lnTo>
                  <a:lnTo>
                    <a:pt x="277187" y="53571"/>
                  </a:lnTo>
                  <a:lnTo>
                    <a:pt x="235790" y="113914"/>
                  </a:lnTo>
                  <a:lnTo>
                    <a:pt x="198455" y="171656"/>
                  </a:lnTo>
                  <a:lnTo>
                    <a:pt x="165001" y="226955"/>
                  </a:lnTo>
                  <a:lnTo>
                    <a:pt x="135244" y="279964"/>
                  </a:lnTo>
                  <a:lnTo>
                    <a:pt x="109004" y="330841"/>
                  </a:lnTo>
                  <a:lnTo>
                    <a:pt x="86099" y="379739"/>
                  </a:lnTo>
                  <a:lnTo>
                    <a:pt x="66346" y="426815"/>
                  </a:lnTo>
                  <a:lnTo>
                    <a:pt x="49564" y="472224"/>
                  </a:lnTo>
                  <a:lnTo>
                    <a:pt x="35572" y="516120"/>
                  </a:lnTo>
                  <a:lnTo>
                    <a:pt x="24186" y="558661"/>
                  </a:lnTo>
                  <a:lnTo>
                    <a:pt x="15225" y="600000"/>
                  </a:lnTo>
                  <a:lnTo>
                    <a:pt x="8508" y="640293"/>
                  </a:lnTo>
                  <a:lnTo>
                    <a:pt x="3853" y="679696"/>
                  </a:lnTo>
                  <a:lnTo>
                    <a:pt x="1077" y="718364"/>
                  </a:lnTo>
                  <a:lnTo>
                    <a:pt x="0" y="756453"/>
                  </a:lnTo>
                  <a:lnTo>
                    <a:pt x="438" y="794117"/>
                  </a:lnTo>
                  <a:lnTo>
                    <a:pt x="5135" y="868794"/>
                  </a:lnTo>
                  <a:lnTo>
                    <a:pt x="13713" y="943639"/>
                  </a:lnTo>
                  <a:lnTo>
                    <a:pt x="19004" y="981513"/>
                  </a:lnTo>
                  <a:lnTo>
                    <a:pt x="24719" y="1019895"/>
                  </a:lnTo>
                  <a:lnTo>
                    <a:pt x="30677" y="1058940"/>
                  </a:lnTo>
                  <a:lnTo>
                    <a:pt x="36696" y="1098803"/>
                  </a:lnTo>
                  <a:lnTo>
                    <a:pt x="50499" y="1157311"/>
                  </a:lnTo>
                  <a:lnTo>
                    <a:pt x="73435" y="1213203"/>
                  </a:lnTo>
                  <a:lnTo>
                    <a:pt x="104829" y="1266759"/>
                  </a:lnTo>
                  <a:lnTo>
                    <a:pt x="144010" y="1318258"/>
                  </a:lnTo>
                  <a:lnTo>
                    <a:pt x="190303" y="1367981"/>
                  </a:lnTo>
                  <a:lnTo>
                    <a:pt x="243035" y="1416207"/>
                  </a:lnTo>
                  <a:lnTo>
                    <a:pt x="301534" y="1463216"/>
                  </a:lnTo>
                  <a:lnTo>
                    <a:pt x="332736" y="1486352"/>
                  </a:lnTo>
                  <a:lnTo>
                    <a:pt x="365127" y="1509288"/>
                  </a:lnTo>
                  <a:lnTo>
                    <a:pt x="398622" y="1532060"/>
                  </a:lnTo>
                  <a:lnTo>
                    <a:pt x="433139" y="1554703"/>
                  </a:lnTo>
                  <a:lnTo>
                    <a:pt x="468592" y="1577251"/>
                  </a:lnTo>
                  <a:lnTo>
                    <a:pt x="504898" y="1599740"/>
                  </a:lnTo>
                  <a:lnTo>
                    <a:pt x="541972" y="1622205"/>
                  </a:lnTo>
                  <a:lnTo>
                    <a:pt x="579731" y="1644680"/>
                  </a:lnTo>
                  <a:lnTo>
                    <a:pt x="856132" y="1805241"/>
                  </a:lnTo>
                  <a:lnTo>
                    <a:pt x="936466" y="1853204"/>
                  </a:lnTo>
                  <a:lnTo>
                    <a:pt x="976439" y="1877709"/>
                  </a:lnTo>
                  <a:lnTo>
                    <a:pt x="1016171" y="1902609"/>
                  </a:lnTo>
                  <a:lnTo>
                    <a:pt x="1055577" y="1927940"/>
                  </a:lnTo>
                  <a:lnTo>
                    <a:pt x="1094574" y="1953735"/>
                  </a:lnTo>
                  <a:lnTo>
                    <a:pt x="1133077" y="1980031"/>
                  </a:lnTo>
                  <a:lnTo>
                    <a:pt x="1171002" y="2006862"/>
                  </a:lnTo>
                  <a:lnTo>
                    <a:pt x="1208265" y="2034264"/>
                  </a:lnTo>
                  <a:lnTo>
                    <a:pt x="1244782" y="2062270"/>
                  </a:lnTo>
                  <a:lnTo>
                    <a:pt x="1280468" y="2090917"/>
                  </a:lnTo>
                  <a:lnTo>
                    <a:pt x="1315240" y="2120239"/>
                  </a:lnTo>
                  <a:lnTo>
                    <a:pt x="1349013" y="2150271"/>
                  </a:lnTo>
                  <a:lnTo>
                    <a:pt x="1381704" y="2181048"/>
                  </a:lnTo>
                  <a:lnTo>
                    <a:pt x="1413227" y="2212605"/>
                  </a:lnTo>
                  <a:lnTo>
                    <a:pt x="1443499" y="2244977"/>
                  </a:lnTo>
                  <a:lnTo>
                    <a:pt x="1472436" y="2278199"/>
                  </a:lnTo>
                  <a:lnTo>
                    <a:pt x="1499954" y="2312306"/>
                  </a:lnTo>
                  <a:lnTo>
                    <a:pt x="1525968" y="2347333"/>
                  </a:lnTo>
                  <a:lnTo>
                    <a:pt x="1550395" y="2383316"/>
                  </a:lnTo>
                  <a:lnTo>
                    <a:pt x="1573149" y="2420288"/>
                  </a:lnTo>
                  <a:lnTo>
                    <a:pt x="1594148" y="2458285"/>
                  </a:lnTo>
                  <a:lnTo>
                    <a:pt x="1613306" y="2497342"/>
                  </a:lnTo>
                  <a:lnTo>
                    <a:pt x="1630541" y="2537493"/>
                  </a:lnTo>
                  <a:lnTo>
                    <a:pt x="1645766" y="2578775"/>
                  </a:lnTo>
                  <a:lnTo>
                    <a:pt x="1658900" y="2621221"/>
                  </a:lnTo>
                  <a:lnTo>
                    <a:pt x="1669856" y="2664868"/>
                  </a:lnTo>
                  <a:lnTo>
                    <a:pt x="1678552" y="2709749"/>
                  </a:lnTo>
                  <a:lnTo>
                    <a:pt x="1684902" y="2755900"/>
                  </a:lnTo>
                  <a:lnTo>
                    <a:pt x="1689899" y="2810027"/>
                  </a:lnTo>
                  <a:lnTo>
                    <a:pt x="1692734" y="2861689"/>
                  </a:lnTo>
                  <a:lnTo>
                    <a:pt x="1693483" y="2910982"/>
                  </a:lnTo>
                  <a:lnTo>
                    <a:pt x="1692225" y="2958005"/>
                  </a:lnTo>
                  <a:lnTo>
                    <a:pt x="1689035" y="3002852"/>
                  </a:lnTo>
                  <a:lnTo>
                    <a:pt x="1683991" y="3045623"/>
                  </a:lnTo>
                  <a:lnTo>
                    <a:pt x="1677170" y="3086414"/>
                  </a:lnTo>
                  <a:lnTo>
                    <a:pt x="1668650" y="3125322"/>
                  </a:lnTo>
                  <a:lnTo>
                    <a:pt x="1658507" y="3162444"/>
                  </a:lnTo>
                  <a:lnTo>
                    <a:pt x="1633660" y="3231720"/>
                  </a:lnTo>
                  <a:lnTo>
                    <a:pt x="1603246" y="3295018"/>
                  </a:lnTo>
                  <a:lnTo>
                    <a:pt x="1567883" y="3353116"/>
                  </a:lnTo>
                  <a:lnTo>
                    <a:pt x="1528187" y="3406791"/>
                  </a:lnTo>
                  <a:lnTo>
                    <a:pt x="1484774" y="3456819"/>
                  </a:lnTo>
                  <a:lnTo>
                    <a:pt x="1438261" y="3503978"/>
                  </a:lnTo>
                  <a:lnTo>
                    <a:pt x="1389264" y="3549045"/>
                  </a:lnTo>
                  <a:lnTo>
                    <a:pt x="1338400" y="3592796"/>
                  </a:lnTo>
                  <a:lnTo>
                    <a:pt x="1207118" y="3701520"/>
                  </a:lnTo>
                  <a:lnTo>
                    <a:pt x="1180771" y="3723930"/>
                  </a:lnTo>
                  <a:lnTo>
                    <a:pt x="1128605" y="3770190"/>
                  </a:lnTo>
                  <a:lnTo>
                    <a:pt x="1077653" y="3819021"/>
                  </a:lnTo>
                  <a:lnTo>
                    <a:pt x="1028535" y="3871198"/>
                  </a:lnTo>
                  <a:lnTo>
                    <a:pt x="981864" y="3927500"/>
                  </a:lnTo>
                  <a:lnTo>
                    <a:pt x="938260" y="3988702"/>
                  </a:lnTo>
                  <a:lnTo>
                    <a:pt x="917799" y="4021384"/>
                  </a:lnTo>
                  <a:lnTo>
                    <a:pt x="898337" y="4055582"/>
                  </a:lnTo>
                  <a:lnTo>
                    <a:pt x="879948" y="4091394"/>
                  </a:lnTo>
                  <a:lnTo>
                    <a:pt x="862712" y="4128917"/>
                  </a:lnTo>
                  <a:lnTo>
                    <a:pt x="846704" y="4168248"/>
                  </a:lnTo>
                  <a:lnTo>
                    <a:pt x="832002" y="4209484"/>
                  </a:lnTo>
                  <a:lnTo>
                    <a:pt x="818683" y="4252723"/>
                  </a:lnTo>
                  <a:lnTo>
                    <a:pt x="806824" y="4298061"/>
                  </a:lnTo>
                  <a:lnTo>
                    <a:pt x="793582" y="4355653"/>
                  </a:lnTo>
                  <a:lnTo>
                    <a:pt x="781784" y="4411809"/>
                  </a:lnTo>
                  <a:lnTo>
                    <a:pt x="771445" y="4466560"/>
                  </a:lnTo>
                  <a:lnTo>
                    <a:pt x="762578" y="4519938"/>
                  </a:lnTo>
                  <a:lnTo>
                    <a:pt x="755196" y="4571975"/>
                  </a:lnTo>
                  <a:lnTo>
                    <a:pt x="749312" y="4622704"/>
                  </a:lnTo>
                  <a:lnTo>
                    <a:pt x="744941" y="4672157"/>
                  </a:lnTo>
                  <a:lnTo>
                    <a:pt x="742096" y="4720366"/>
                  </a:lnTo>
                  <a:lnTo>
                    <a:pt x="740789" y="4767362"/>
                  </a:lnTo>
                  <a:lnTo>
                    <a:pt x="741036" y="4813179"/>
                  </a:lnTo>
                  <a:lnTo>
                    <a:pt x="742849" y="4857849"/>
                  </a:lnTo>
                  <a:lnTo>
                    <a:pt x="746241" y="4901403"/>
                  </a:lnTo>
                  <a:lnTo>
                    <a:pt x="751226" y="4943875"/>
                  </a:lnTo>
                  <a:lnTo>
                    <a:pt x="757819" y="4985295"/>
                  </a:lnTo>
                  <a:lnTo>
                    <a:pt x="766031" y="5025697"/>
                  </a:lnTo>
                  <a:lnTo>
                    <a:pt x="775877" y="5065112"/>
                  </a:lnTo>
                  <a:lnTo>
                    <a:pt x="787370" y="5103573"/>
                  </a:lnTo>
                  <a:lnTo>
                    <a:pt x="800524" y="5141112"/>
                  </a:lnTo>
                  <a:lnTo>
                    <a:pt x="815352" y="5177761"/>
                  </a:lnTo>
                  <a:lnTo>
                    <a:pt x="831867" y="5213552"/>
                  </a:lnTo>
                  <a:lnTo>
                    <a:pt x="850084" y="5248518"/>
                  </a:lnTo>
                  <a:lnTo>
                    <a:pt x="870015" y="5282690"/>
                  </a:lnTo>
                  <a:lnTo>
                    <a:pt x="891674" y="5316101"/>
                  </a:lnTo>
                  <a:lnTo>
                    <a:pt x="915075" y="5348783"/>
                  </a:lnTo>
                  <a:lnTo>
                    <a:pt x="940230" y="5380769"/>
                  </a:lnTo>
                  <a:lnTo>
                    <a:pt x="967155" y="5412089"/>
                  </a:lnTo>
                  <a:lnTo>
                    <a:pt x="995861" y="5442778"/>
                  </a:lnTo>
                  <a:lnTo>
                    <a:pt x="1026363" y="5472866"/>
                  </a:lnTo>
                  <a:lnTo>
                    <a:pt x="1058673" y="5502386"/>
                  </a:lnTo>
                  <a:lnTo>
                    <a:pt x="1092807" y="5531371"/>
                  </a:lnTo>
                  <a:lnTo>
                    <a:pt x="1128776" y="5559852"/>
                  </a:lnTo>
                  <a:lnTo>
                    <a:pt x="1166594" y="5587861"/>
                  </a:lnTo>
                  <a:lnTo>
                    <a:pt x="1206276" y="5615432"/>
                  </a:lnTo>
                  <a:lnTo>
                    <a:pt x="1247834" y="5642595"/>
                  </a:lnTo>
                  <a:lnTo>
                    <a:pt x="1291282" y="5669383"/>
                  </a:lnTo>
                  <a:lnTo>
                    <a:pt x="1336633" y="5695829"/>
                  </a:lnTo>
                  <a:lnTo>
                    <a:pt x="1383901" y="5721964"/>
                  </a:lnTo>
                  <a:lnTo>
                    <a:pt x="1433100" y="5747821"/>
                  </a:lnTo>
                  <a:lnTo>
                    <a:pt x="1484242" y="5773432"/>
                  </a:lnTo>
                  <a:lnTo>
                    <a:pt x="1551615" y="5803529"/>
                  </a:lnTo>
                  <a:lnTo>
                    <a:pt x="1616649" y="5831337"/>
                  </a:lnTo>
                  <a:lnTo>
                    <a:pt x="1679426" y="5857007"/>
                  </a:lnTo>
                  <a:lnTo>
                    <a:pt x="1740026" y="5880689"/>
                  </a:lnTo>
                  <a:lnTo>
                    <a:pt x="1798529" y="5902532"/>
                  </a:lnTo>
                  <a:lnTo>
                    <a:pt x="1855018" y="5922686"/>
                  </a:lnTo>
                  <a:lnTo>
                    <a:pt x="1909572" y="5941301"/>
                  </a:lnTo>
                  <a:lnTo>
                    <a:pt x="1962272" y="5958527"/>
                  </a:lnTo>
                  <a:lnTo>
                    <a:pt x="2013199" y="5974513"/>
                  </a:lnTo>
                  <a:lnTo>
                    <a:pt x="2110056" y="6003367"/>
                  </a:lnTo>
                  <a:lnTo>
                    <a:pt x="2366467" y="6075761"/>
                  </a:lnTo>
                  <a:lnTo>
                    <a:pt x="2405067" y="6087334"/>
                  </a:lnTo>
                  <a:lnTo>
                    <a:pt x="2442702" y="6099165"/>
                  </a:lnTo>
                  <a:lnTo>
                    <a:pt x="2479452" y="6111405"/>
                  </a:lnTo>
                  <a:lnTo>
                    <a:pt x="2515397" y="6124203"/>
                  </a:lnTo>
                  <a:lnTo>
                    <a:pt x="2585197" y="6152074"/>
                  </a:lnTo>
                  <a:lnTo>
                    <a:pt x="2652748" y="6183975"/>
                  </a:lnTo>
                  <a:lnTo>
                    <a:pt x="2718695" y="6221105"/>
                  </a:lnTo>
                  <a:lnTo>
                    <a:pt x="2751269" y="6242006"/>
                  </a:lnTo>
                  <a:lnTo>
                    <a:pt x="2783685" y="6264663"/>
                  </a:lnTo>
                  <a:lnTo>
                    <a:pt x="2816022" y="6289227"/>
                  </a:lnTo>
                  <a:lnTo>
                    <a:pt x="2848362" y="6315848"/>
                  </a:lnTo>
                  <a:lnTo>
                    <a:pt x="2880786" y="6344674"/>
                  </a:lnTo>
                  <a:lnTo>
                    <a:pt x="2913373" y="6375857"/>
                  </a:lnTo>
                  <a:lnTo>
                    <a:pt x="2976119" y="6438376"/>
                  </a:lnTo>
                  <a:lnTo>
                    <a:pt x="3030087" y="6492796"/>
                  </a:lnTo>
                  <a:lnTo>
                    <a:pt x="3076185" y="6539956"/>
                  </a:lnTo>
                  <a:lnTo>
                    <a:pt x="3115323" y="6580692"/>
                  </a:lnTo>
                  <a:lnTo>
                    <a:pt x="3148408" y="6615843"/>
                  </a:lnTo>
                  <a:lnTo>
                    <a:pt x="3176348" y="6646246"/>
                  </a:lnTo>
                  <a:lnTo>
                    <a:pt x="3220428" y="6696161"/>
                  </a:lnTo>
                  <a:lnTo>
                    <a:pt x="3286813" y="6775884"/>
                  </a:lnTo>
                  <a:lnTo>
                    <a:pt x="3304171" y="6796513"/>
                  </a:lnTo>
                  <a:lnTo>
                    <a:pt x="3323650" y="6819096"/>
                  </a:lnTo>
                  <a:lnTo>
                    <a:pt x="3346159" y="6844473"/>
                  </a:lnTo>
                  <a:lnTo>
                    <a:pt x="3358489" y="6857996"/>
                  </a:lnTo>
                  <a:lnTo>
                    <a:pt x="7124693" y="6857996"/>
                  </a:lnTo>
                  <a:lnTo>
                    <a:pt x="7124693" y="9525"/>
                  </a:lnTo>
                  <a:lnTo>
                    <a:pt x="3723760" y="0"/>
                  </a:lnTo>
                  <a:close/>
                </a:path>
              </a:pathLst>
            </a:custGeom>
            <a:solidFill>
              <a:srgbClr val="EC7C30">
                <a:alpha val="65097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5057767" y="0"/>
              <a:ext cx="7134859" cy="6858000"/>
            </a:xfrm>
            <a:custGeom>
              <a:avLst/>
              <a:gdLst/>
              <a:ahLst/>
              <a:cxnLst/>
              <a:rect l="l" t="t" r="r" b="b"/>
              <a:pathLst>
                <a:path w="7134859" h="6858000">
                  <a:moveTo>
                    <a:pt x="323222" y="0"/>
                  </a:moveTo>
                  <a:lnTo>
                    <a:pt x="277524" y="63007"/>
                  </a:lnTo>
                  <a:lnTo>
                    <a:pt x="236075" y="123265"/>
                  </a:lnTo>
                  <a:lnTo>
                    <a:pt x="198693" y="180927"/>
                  </a:lnTo>
                  <a:lnTo>
                    <a:pt x="165197" y="236150"/>
                  </a:lnTo>
                  <a:lnTo>
                    <a:pt x="135404" y="289087"/>
                  </a:lnTo>
                  <a:lnTo>
                    <a:pt x="109133" y="339894"/>
                  </a:lnTo>
                  <a:lnTo>
                    <a:pt x="86200" y="388727"/>
                  </a:lnTo>
                  <a:lnTo>
                    <a:pt x="66423" y="435740"/>
                  </a:lnTo>
                  <a:lnTo>
                    <a:pt x="49622" y="481088"/>
                  </a:lnTo>
                  <a:lnTo>
                    <a:pt x="35613" y="524926"/>
                  </a:lnTo>
                  <a:lnTo>
                    <a:pt x="24214" y="567410"/>
                  </a:lnTo>
                  <a:lnTo>
                    <a:pt x="15243" y="608694"/>
                  </a:lnTo>
                  <a:lnTo>
                    <a:pt x="8519" y="648934"/>
                  </a:lnTo>
                  <a:lnTo>
                    <a:pt x="3858" y="688285"/>
                  </a:lnTo>
                  <a:lnTo>
                    <a:pt x="1079" y="726902"/>
                  </a:lnTo>
                  <a:lnTo>
                    <a:pt x="0" y="764939"/>
                  </a:lnTo>
                  <a:lnTo>
                    <a:pt x="437" y="802553"/>
                  </a:lnTo>
                  <a:lnTo>
                    <a:pt x="5137" y="877128"/>
                  </a:lnTo>
                  <a:lnTo>
                    <a:pt x="13720" y="951868"/>
                  </a:lnTo>
                  <a:lnTo>
                    <a:pt x="19013" y="989687"/>
                  </a:lnTo>
                  <a:lnTo>
                    <a:pt x="24730" y="1028013"/>
                  </a:lnTo>
                  <a:lnTo>
                    <a:pt x="30690" y="1067000"/>
                  </a:lnTo>
                  <a:lnTo>
                    <a:pt x="36710" y="1106804"/>
                  </a:lnTo>
                  <a:lnTo>
                    <a:pt x="50533" y="1165223"/>
                  </a:lnTo>
                  <a:lnTo>
                    <a:pt x="73501" y="1221030"/>
                  </a:lnTo>
                  <a:lnTo>
                    <a:pt x="104939" y="1274506"/>
                  </a:lnTo>
                  <a:lnTo>
                    <a:pt x="144175" y="1325929"/>
                  </a:lnTo>
                  <a:lnTo>
                    <a:pt x="190533" y="1375580"/>
                  </a:lnTo>
                  <a:lnTo>
                    <a:pt x="243339" y="1423737"/>
                  </a:lnTo>
                  <a:lnTo>
                    <a:pt x="301920" y="1470680"/>
                  </a:lnTo>
                  <a:lnTo>
                    <a:pt x="333165" y="1493783"/>
                  </a:lnTo>
                  <a:lnTo>
                    <a:pt x="365601" y="1516687"/>
                  </a:lnTo>
                  <a:lnTo>
                    <a:pt x="399143" y="1539428"/>
                  </a:lnTo>
                  <a:lnTo>
                    <a:pt x="433708" y="1562039"/>
                  </a:lnTo>
                  <a:lnTo>
                    <a:pt x="469210" y="1584557"/>
                  </a:lnTo>
                  <a:lnTo>
                    <a:pt x="505567" y="1607015"/>
                  </a:lnTo>
                  <a:lnTo>
                    <a:pt x="542692" y="1629450"/>
                  </a:lnTo>
                  <a:lnTo>
                    <a:pt x="580504" y="1651895"/>
                  </a:lnTo>
                  <a:lnTo>
                    <a:pt x="857289" y="1812242"/>
                  </a:lnTo>
                  <a:lnTo>
                    <a:pt x="937734" y="1860142"/>
                  </a:lnTo>
                  <a:lnTo>
                    <a:pt x="977763" y="1884615"/>
                  </a:lnTo>
                  <a:lnTo>
                    <a:pt x="1017550" y="1909482"/>
                  </a:lnTo>
                  <a:lnTo>
                    <a:pt x="1057011" y="1934779"/>
                  </a:lnTo>
                  <a:lnTo>
                    <a:pt x="1096062" y="1960541"/>
                  </a:lnTo>
                  <a:lnTo>
                    <a:pt x="1134618" y="1986802"/>
                  </a:lnTo>
                  <a:lnTo>
                    <a:pt x="1172596" y="2013598"/>
                  </a:lnTo>
                  <a:lnTo>
                    <a:pt x="1209910" y="2040963"/>
                  </a:lnTo>
                  <a:lnTo>
                    <a:pt x="1246477" y="2068932"/>
                  </a:lnTo>
                  <a:lnTo>
                    <a:pt x="1282213" y="2097541"/>
                  </a:lnTo>
                  <a:lnTo>
                    <a:pt x="1317033" y="2126824"/>
                  </a:lnTo>
                  <a:lnTo>
                    <a:pt x="1350853" y="2156816"/>
                  </a:lnTo>
                  <a:lnTo>
                    <a:pt x="1383588" y="2187552"/>
                  </a:lnTo>
                  <a:lnTo>
                    <a:pt x="1415155" y="2219066"/>
                  </a:lnTo>
                  <a:lnTo>
                    <a:pt x="1445469" y="2251395"/>
                  </a:lnTo>
                  <a:lnTo>
                    <a:pt x="1474446" y="2284572"/>
                  </a:lnTo>
                  <a:lnTo>
                    <a:pt x="1502002" y="2318634"/>
                  </a:lnTo>
                  <a:lnTo>
                    <a:pt x="1528052" y="2353613"/>
                  </a:lnTo>
                  <a:lnTo>
                    <a:pt x="1552512" y="2389546"/>
                  </a:lnTo>
                  <a:lnTo>
                    <a:pt x="1575298" y="2426468"/>
                  </a:lnTo>
                  <a:lnTo>
                    <a:pt x="1596325" y="2464413"/>
                  </a:lnTo>
                  <a:lnTo>
                    <a:pt x="1615510" y="2503416"/>
                  </a:lnTo>
                  <a:lnTo>
                    <a:pt x="1632767" y="2543513"/>
                  </a:lnTo>
                  <a:lnTo>
                    <a:pt x="1648014" y="2584737"/>
                  </a:lnTo>
                  <a:lnTo>
                    <a:pt x="1661165" y="2627125"/>
                  </a:lnTo>
                  <a:lnTo>
                    <a:pt x="1672136" y="2670710"/>
                  </a:lnTo>
                  <a:lnTo>
                    <a:pt x="1680843" y="2715528"/>
                  </a:lnTo>
                  <a:lnTo>
                    <a:pt x="1687202" y="2761615"/>
                  </a:lnTo>
                  <a:lnTo>
                    <a:pt x="1692205" y="2815673"/>
                  </a:lnTo>
                  <a:lnTo>
                    <a:pt x="1695043" y="2867270"/>
                  </a:lnTo>
                  <a:lnTo>
                    <a:pt x="1695793" y="2916500"/>
                  </a:lnTo>
                  <a:lnTo>
                    <a:pt x="1694531" y="2963461"/>
                  </a:lnTo>
                  <a:lnTo>
                    <a:pt x="1691336" y="3008251"/>
                  </a:lnTo>
                  <a:lnTo>
                    <a:pt x="1686284" y="3050966"/>
                  </a:lnTo>
                  <a:lnTo>
                    <a:pt x="1679453" y="3091703"/>
                  </a:lnTo>
                  <a:lnTo>
                    <a:pt x="1670920" y="3130559"/>
                  </a:lnTo>
                  <a:lnTo>
                    <a:pt x="1660761" y="3167631"/>
                  </a:lnTo>
                  <a:lnTo>
                    <a:pt x="1635877" y="3236813"/>
                  </a:lnTo>
                  <a:lnTo>
                    <a:pt x="1605420" y="3300024"/>
                  </a:lnTo>
                  <a:lnTo>
                    <a:pt x="1570005" y="3358041"/>
                  </a:lnTo>
                  <a:lnTo>
                    <a:pt x="1530251" y="3411639"/>
                  </a:lnTo>
                  <a:lnTo>
                    <a:pt x="1486775" y="3461594"/>
                  </a:lnTo>
                  <a:lnTo>
                    <a:pt x="1440194" y="3508683"/>
                  </a:lnTo>
                  <a:lnTo>
                    <a:pt x="1391127" y="3553682"/>
                  </a:lnTo>
                  <a:lnTo>
                    <a:pt x="1340189" y="3597368"/>
                  </a:lnTo>
                  <a:lnTo>
                    <a:pt x="1208718" y="3705926"/>
                  </a:lnTo>
                  <a:lnTo>
                    <a:pt x="1182334" y="3728301"/>
                  </a:lnTo>
                  <a:lnTo>
                    <a:pt x="1130092" y="3774492"/>
                  </a:lnTo>
                  <a:lnTo>
                    <a:pt x="1079068" y="3823249"/>
                  </a:lnTo>
                  <a:lnTo>
                    <a:pt x="1029879" y="3875350"/>
                  </a:lnTo>
                  <a:lnTo>
                    <a:pt x="983142" y="3931569"/>
                  </a:lnTo>
                  <a:lnTo>
                    <a:pt x="939476" y="3992684"/>
                  </a:lnTo>
                  <a:lnTo>
                    <a:pt x="918986" y="4025319"/>
                  </a:lnTo>
                  <a:lnTo>
                    <a:pt x="899496" y="4059470"/>
                  </a:lnTo>
                  <a:lnTo>
                    <a:pt x="881082" y="4095232"/>
                  </a:lnTo>
                  <a:lnTo>
                    <a:pt x="863821" y="4132703"/>
                  </a:lnTo>
                  <a:lnTo>
                    <a:pt x="847790" y="4171980"/>
                  </a:lnTo>
                  <a:lnTo>
                    <a:pt x="833068" y="4213160"/>
                  </a:lnTo>
                  <a:lnTo>
                    <a:pt x="819730" y="4256340"/>
                  </a:lnTo>
                  <a:lnTo>
                    <a:pt x="807854" y="4301617"/>
                  </a:lnTo>
                  <a:lnTo>
                    <a:pt x="794603" y="4359132"/>
                  </a:lnTo>
                  <a:lnTo>
                    <a:pt x="782797" y="4415213"/>
                  </a:lnTo>
                  <a:lnTo>
                    <a:pt x="772451" y="4469890"/>
                  </a:lnTo>
                  <a:lnTo>
                    <a:pt x="763577" y="4523197"/>
                  </a:lnTo>
                  <a:lnTo>
                    <a:pt x="756190" y="4575165"/>
                  </a:lnTo>
                  <a:lnTo>
                    <a:pt x="750304" y="4625826"/>
                  </a:lnTo>
                  <a:lnTo>
                    <a:pt x="745931" y="4675212"/>
                  </a:lnTo>
                  <a:lnTo>
                    <a:pt x="743085" y="4723356"/>
                  </a:lnTo>
                  <a:lnTo>
                    <a:pt x="741780" y="4770290"/>
                  </a:lnTo>
                  <a:lnTo>
                    <a:pt x="742029" y="4816046"/>
                  </a:lnTo>
                  <a:lnTo>
                    <a:pt x="743846" y="4860656"/>
                  </a:lnTo>
                  <a:lnTo>
                    <a:pt x="747244" y="4904152"/>
                  </a:lnTo>
                  <a:lnTo>
                    <a:pt x="752238" y="4946566"/>
                  </a:lnTo>
                  <a:lnTo>
                    <a:pt x="758839" y="4987931"/>
                  </a:lnTo>
                  <a:lnTo>
                    <a:pt x="767063" y="5028279"/>
                  </a:lnTo>
                  <a:lnTo>
                    <a:pt x="776923" y="5067641"/>
                  </a:lnTo>
                  <a:lnTo>
                    <a:pt x="788431" y="5106050"/>
                  </a:lnTo>
                  <a:lnTo>
                    <a:pt x="801603" y="5143538"/>
                  </a:lnTo>
                  <a:lnTo>
                    <a:pt x="816450" y="5180138"/>
                  </a:lnTo>
                  <a:lnTo>
                    <a:pt x="832988" y="5215881"/>
                  </a:lnTo>
                  <a:lnTo>
                    <a:pt x="851229" y="5250799"/>
                  </a:lnTo>
                  <a:lnTo>
                    <a:pt x="871186" y="5284925"/>
                  </a:lnTo>
                  <a:lnTo>
                    <a:pt x="892874" y="5318291"/>
                  </a:lnTo>
                  <a:lnTo>
                    <a:pt x="916307" y="5350928"/>
                  </a:lnTo>
                  <a:lnTo>
                    <a:pt x="941496" y="5382870"/>
                  </a:lnTo>
                  <a:lnTo>
                    <a:pt x="968457" y="5414148"/>
                  </a:lnTo>
                  <a:lnTo>
                    <a:pt x="997203" y="5444794"/>
                  </a:lnTo>
                  <a:lnTo>
                    <a:pt x="1027747" y="5474841"/>
                  </a:lnTo>
                  <a:lnTo>
                    <a:pt x="1060102" y="5504320"/>
                  </a:lnTo>
                  <a:lnTo>
                    <a:pt x="1094283" y="5533264"/>
                  </a:lnTo>
                  <a:lnTo>
                    <a:pt x="1130303" y="5561706"/>
                  </a:lnTo>
                  <a:lnTo>
                    <a:pt x="1168175" y="5589676"/>
                  </a:lnTo>
                  <a:lnTo>
                    <a:pt x="1207914" y="5617207"/>
                  </a:lnTo>
                  <a:lnTo>
                    <a:pt x="1249532" y="5644332"/>
                  </a:lnTo>
                  <a:lnTo>
                    <a:pt x="1293042" y="5671082"/>
                  </a:lnTo>
                  <a:lnTo>
                    <a:pt x="1338460" y="5697490"/>
                  </a:lnTo>
                  <a:lnTo>
                    <a:pt x="1385798" y="5723588"/>
                  </a:lnTo>
                  <a:lnTo>
                    <a:pt x="1435069" y="5749408"/>
                  </a:lnTo>
                  <a:lnTo>
                    <a:pt x="1486288" y="5774982"/>
                  </a:lnTo>
                  <a:lnTo>
                    <a:pt x="1553740" y="5805036"/>
                  </a:lnTo>
                  <a:lnTo>
                    <a:pt x="1618851" y="5832805"/>
                  </a:lnTo>
                  <a:lnTo>
                    <a:pt x="1681702" y="5858439"/>
                  </a:lnTo>
                  <a:lnTo>
                    <a:pt x="1742374" y="5882088"/>
                  </a:lnTo>
                  <a:lnTo>
                    <a:pt x="1800947" y="5903900"/>
                  </a:lnTo>
                  <a:lnTo>
                    <a:pt x="1857503" y="5924026"/>
                  </a:lnTo>
                  <a:lnTo>
                    <a:pt x="1912122" y="5942615"/>
                  </a:lnTo>
                  <a:lnTo>
                    <a:pt x="1964886" y="5959817"/>
                  </a:lnTo>
                  <a:lnTo>
                    <a:pt x="2015874" y="5975781"/>
                  </a:lnTo>
                  <a:lnTo>
                    <a:pt x="2112850" y="6004595"/>
                  </a:lnTo>
                  <a:lnTo>
                    <a:pt x="2369586" y="6076890"/>
                  </a:lnTo>
                  <a:lnTo>
                    <a:pt x="2408238" y="6088447"/>
                  </a:lnTo>
                  <a:lnTo>
                    <a:pt x="2445924" y="6100262"/>
                  </a:lnTo>
                  <a:lnTo>
                    <a:pt x="2482724" y="6112486"/>
                  </a:lnTo>
                  <a:lnTo>
                    <a:pt x="2518720" y="6125267"/>
                  </a:lnTo>
                  <a:lnTo>
                    <a:pt x="2588620" y="6153100"/>
                  </a:lnTo>
                  <a:lnTo>
                    <a:pt x="2656271" y="6184958"/>
                  </a:lnTo>
                  <a:lnTo>
                    <a:pt x="2722320" y="6222038"/>
                  </a:lnTo>
                  <a:lnTo>
                    <a:pt x="2754946" y="6242911"/>
                  </a:lnTo>
                  <a:lnTo>
                    <a:pt x="2787414" y="6265538"/>
                  </a:lnTo>
                  <a:lnTo>
                    <a:pt x="2819805" y="6290068"/>
                  </a:lnTo>
                  <a:lnTo>
                    <a:pt x="2852200" y="6316653"/>
                  </a:lnTo>
                  <a:lnTo>
                    <a:pt x="2884679" y="6345440"/>
                  </a:lnTo>
                  <a:lnTo>
                    <a:pt x="2917324" y="6376581"/>
                  </a:lnTo>
                  <a:lnTo>
                    <a:pt x="2980158" y="6439013"/>
                  </a:lnTo>
                  <a:lnTo>
                    <a:pt x="3034200" y="6493357"/>
                  </a:lnTo>
                  <a:lnTo>
                    <a:pt x="3080361" y="6540450"/>
                  </a:lnTo>
                  <a:lnTo>
                    <a:pt x="3119550" y="6581130"/>
                  </a:lnTo>
                  <a:lnTo>
                    <a:pt x="3152676" y="6616231"/>
                  </a:lnTo>
                  <a:lnTo>
                    <a:pt x="3180649" y="6646591"/>
                  </a:lnTo>
                  <a:lnTo>
                    <a:pt x="3224775" y="6696436"/>
                  </a:lnTo>
                  <a:lnTo>
                    <a:pt x="3291210" y="6776047"/>
                  </a:lnTo>
                  <a:lnTo>
                    <a:pt x="3308579" y="6796648"/>
                  </a:lnTo>
                  <a:lnTo>
                    <a:pt x="3328072" y="6819201"/>
                  </a:lnTo>
                  <a:lnTo>
                    <a:pt x="3350597" y="6844542"/>
                  </a:lnTo>
                  <a:lnTo>
                    <a:pt x="3362891" y="6857998"/>
                  </a:lnTo>
                  <a:lnTo>
                    <a:pt x="7134232" y="6857998"/>
                  </a:lnTo>
                  <a:lnTo>
                    <a:pt x="7134232" y="19050"/>
                  </a:lnTo>
                  <a:lnTo>
                    <a:pt x="323222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876925" y="2514600"/>
              <a:ext cx="619125" cy="60960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943600" y="2562225"/>
              <a:ext cx="485775" cy="476250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480381" y="1282318"/>
            <a:ext cx="6453819" cy="1328954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33655" marR="433070" algn="just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endParaRPr lang="uk-UA" sz="2750" b="1" spc="204" dirty="0" smtClean="0">
              <a:solidFill>
                <a:srgbClr val="000099"/>
              </a:solidFill>
              <a:latin typeface="Cambria"/>
              <a:cs typeface="Cambria"/>
            </a:endParaRPr>
          </a:p>
          <a:p>
            <a:pPr marL="33655" marR="433070" algn="just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endParaRPr lang="uk-UA" sz="2750" b="1" spc="204" dirty="0" smtClean="0">
              <a:solidFill>
                <a:srgbClr val="000099"/>
              </a:solidFill>
              <a:latin typeface="Cambria"/>
              <a:cs typeface="Cambria"/>
            </a:endParaRPr>
          </a:p>
          <a:p>
            <a:pPr marL="33655" marR="433070" algn="just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endParaRPr sz="2750" dirty="0">
              <a:solidFill>
                <a:srgbClr val="000099"/>
              </a:solidFill>
              <a:latin typeface="Cambria"/>
              <a:cs typeface="Cambria"/>
            </a:endParaRPr>
          </a:p>
        </p:txBody>
      </p:sp>
      <p:pic>
        <p:nvPicPr>
          <p:cNvPr id="1027" name="Picture 3" descr="D:\Обмен\Булінг\2021\Булінг фото\Фото боулинг\IMG_006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954000" y="-10820400"/>
            <a:ext cx="9604800" cy="72036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7924800" y="5410200"/>
            <a:ext cx="3886200" cy="1295400"/>
          </a:xfrm>
          <a:prstGeom prst="rect">
            <a:avLst/>
          </a:prstGeom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0099"/>
                </a:solidFill>
                <a:latin typeface="Cambria" pitchFamily="18" charset="0"/>
              </a:rPr>
              <a:t>Заступник директора з НВР</a:t>
            </a:r>
          </a:p>
          <a:p>
            <a:pPr algn="ctr"/>
            <a:r>
              <a:rPr lang="uk-UA" b="1" dirty="0" smtClean="0">
                <a:solidFill>
                  <a:srgbClr val="000099"/>
                </a:solidFill>
                <a:latin typeface="Cambria" pitchFamily="18" charset="0"/>
              </a:rPr>
              <a:t>Яблонська Ірина Василівна</a:t>
            </a:r>
            <a:endParaRPr lang="ru-RU" b="1" dirty="0">
              <a:solidFill>
                <a:srgbClr val="000099"/>
              </a:solidFill>
              <a:latin typeface="Cambria" pitchFamily="18" charset="0"/>
            </a:endParaRPr>
          </a:p>
        </p:txBody>
      </p:sp>
      <p:pic>
        <p:nvPicPr>
          <p:cNvPr id="28" name="Рисунок 27" descr="IMG_4545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9600" y="609599"/>
            <a:ext cx="2514600" cy="4114801"/>
          </a:xfrm>
          <a:prstGeom prst="rect">
            <a:avLst/>
          </a:prstGeom>
        </p:spPr>
      </p:pic>
      <p:sp>
        <p:nvSpPr>
          <p:cNvPr id="29" name="Прямоугольник 28"/>
          <p:cNvSpPr/>
          <p:nvPr/>
        </p:nvSpPr>
        <p:spPr>
          <a:xfrm>
            <a:off x="4724400" y="685800"/>
            <a:ext cx="7467600" cy="4162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3655" marR="433070" algn="ctr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r>
              <a:rPr lang="ru-RU" sz="3200" b="1" spc="445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С</a:t>
            </a:r>
            <a:r>
              <a:rPr lang="ru-RU" sz="3200" b="1" spc="36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т</a:t>
            </a:r>
            <a:r>
              <a:rPr lang="ru-RU" sz="3200" b="1" spc="18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во</a:t>
            </a:r>
            <a:r>
              <a:rPr lang="ru-RU" sz="3200" b="1" spc="21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р</a:t>
            </a:r>
            <a:r>
              <a:rPr lang="ru-RU" sz="3200" b="1" spc="11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е</a:t>
            </a:r>
            <a:r>
              <a:rPr lang="ru-RU" sz="3200" b="1" spc="229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нн</a:t>
            </a:r>
            <a:r>
              <a:rPr lang="ru-RU" sz="3200" b="1" spc="22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я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	</a:t>
            </a: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безпечного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 </a:t>
            </a:r>
            <a:r>
              <a:rPr lang="ru-RU" sz="3200" b="1" spc="254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о</a:t>
            </a:r>
            <a:r>
              <a:rPr lang="ru-RU" sz="3200" b="1" spc="18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с</a:t>
            </a:r>
            <a:r>
              <a:rPr lang="ru-RU" sz="3200" b="1" spc="265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в</a:t>
            </a:r>
            <a:r>
              <a:rPr lang="ru-RU" sz="3200" b="1" spc="11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і</a:t>
            </a:r>
            <a:r>
              <a:rPr lang="ru-RU" sz="3200" b="1" spc="36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т</a:t>
            </a:r>
            <a:r>
              <a:rPr lang="ru-RU" sz="3200" b="1" spc="204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нь</a:t>
            </a:r>
            <a:r>
              <a:rPr lang="ru-RU" sz="3200" b="1" spc="215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о</a:t>
            </a:r>
            <a:r>
              <a:rPr lang="ru-RU" sz="3200" b="1" spc="20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г</a:t>
            </a:r>
            <a:r>
              <a:rPr lang="ru-RU" sz="3200" b="1" spc="90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о</a:t>
            </a:r>
            <a:r>
              <a:rPr lang="ru-RU" sz="3200" b="1" spc="90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  </a:t>
            </a:r>
            <a:r>
              <a:rPr lang="ru-RU" sz="3200" b="1" spc="204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середовища</a:t>
            </a:r>
            <a:r>
              <a:rPr lang="ru-RU" sz="3200" b="1" spc="204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 в КПНЗ ЦСДЮМ «</a:t>
            </a:r>
            <a:r>
              <a:rPr lang="ru-RU" sz="3200" b="1" spc="204" dirty="0" err="1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Олімп</a:t>
            </a:r>
            <a:r>
              <a:rPr lang="ru-RU" sz="3200" b="1" spc="204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>» КМР.</a:t>
            </a:r>
          </a:p>
          <a:p>
            <a:pPr marL="33655" marR="433070" algn="ctr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</a:rPr>
              <a:t>Формування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 </a:t>
            </a: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</a:rPr>
              <a:t>навичок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 </a:t>
            </a: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</a:rPr>
              <a:t>екологічного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 </a:t>
            </a:r>
          </a:p>
          <a:p>
            <a:pPr marL="33655" marR="433070" algn="ctr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(</a:t>
            </a: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</a:rPr>
              <a:t>ненасильницького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) </a:t>
            </a:r>
          </a:p>
          <a:p>
            <a:pPr marL="33655" marR="433070" algn="ctr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</a:rPr>
              <a:t>спілкування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 </a:t>
            </a:r>
            <a:endParaRPr lang="ru-RU" sz="3200" b="1" dirty="0" smtClean="0">
              <a:solidFill>
                <a:srgbClr val="000099"/>
              </a:solidFill>
              <a:latin typeface="Cambria" pitchFamily="18" charset="0"/>
            </a:endParaRPr>
          </a:p>
          <a:p>
            <a:pPr marL="33655" marR="433070" algn="ctr">
              <a:lnSpc>
                <a:spcPct val="101899"/>
              </a:lnSpc>
              <a:spcBef>
                <a:spcPts val="65"/>
              </a:spcBef>
              <a:tabLst>
                <a:tab pos="452438" algn="l"/>
                <a:tab pos="2254250" algn="l"/>
                <a:tab pos="2355850" algn="l"/>
                <a:tab pos="2622550" algn="l"/>
                <a:tab pos="2841625" algn="l"/>
              </a:tabLst>
            </a:pP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на </a:t>
            </a:r>
            <a:r>
              <a:rPr lang="ru-RU" sz="3200" b="1" dirty="0" err="1" smtClean="0">
                <a:solidFill>
                  <a:srgbClr val="000099"/>
                </a:solidFill>
                <a:latin typeface="Cambria" pitchFamily="18" charset="0"/>
              </a:rPr>
              <a:t>заняттях</a:t>
            </a:r>
            <a:r>
              <a:rPr lang="ru-RU" sz="3200" b="1" dirty="0" smtClean="0">
                <a:solidFill>
                  <a:srgbClr val="000099"/>
                </a:solidFill>
                <a:latin typeface="Cambria" pitchFamily="18" charset="0"/>
              </a:rPr>
              <a:t> спортом</a:t>
            </a:r>
            <a:endParaRPr lang="ru-RU" sz="3200" dirty="0" smtClean="0">
              <a:solidFill>
                <a:srgbClr val="000099"/>
              </a:solidFill>
              <a:latin typeface="Cambria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3404" y="381635"/>
            <a:ext cx="9027795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0">
                <a:solidFill>
                  <a:srgbClr val="4471C4"/>
                </a:solidFill>
              </a:rPr>
              <a:t>Нормативні</a:t>
            </a:r>
            <a:r>
              <a:rPr spc="40">
                <a:solidFill>
                  <a:srgbClr val="4471C4"/>
                </a:solidFill>
              </a:rPr>
              <a:t> </a:t>
            </a:r>
            <a:r>
              <a:rPr spc="15" smtClean="0">
                <a:solidFill>
                  <a:srgbClr val="4471C4"/>
                </a:solidFill>
              </a:rPr>
              <a:t>документи</a:t>
            </a:r>
            <a:r>
              <a:rPr lang="uk-UA" spc="15" dirty="0" smtClean="0">
                <a:solidFill>
                  <a:srgbClr val="4471C4"/>
                </a:solidFill>
              </a:rPr>
              <a:t> </a:t>
            </a:r>
            <a:endParaRPr spc="15" dirty="0">
              <a:solidFill>
                <a:srgbClr val="4471C4"/>
              </a:solidFill>
            </a:endParaRPr>
          </a:p>
        </p:txBody>
      </p:sp>
      <p:sp>
        <p:nvSpPr>
          <p:cNvPr id="3" name="object 3"/>
          <p:cNvSpPr/>
          <p:nvPr/>
        </p:nvSpPr>
        <p:spPr>
          <a:xfrm>
            <a:off x="1505458" y="2235961"/>
            <a:ext cx="1133475" cy="9525"/>
          </a:xfrm>
          <a:custGeom>
            <a:avLst/>
            <a:gdLst/>
            <a:ahLst/>
            <a:cxnLst/>
            <a:rect l="l" t="t" r="r" b="b"/>
            <a:pathLst>
              <a:path w="1133475" h="9525">
                <a:moveTo>
                  <a:pt x="1133474" y="0"/>
                </a:moveTo>
                <a:lnTo>
                  <a:pt x="0" y="0"/>
                </a:lnTo>
                <a:lnTo>
                  <a:pt x="0" y="9525"/>
                </a:lnTo>
                <a:lnTo>
                  <a:pt x="1133474" y="9525"/>
                </a:lnTo>
                <a:lnTo>
                  <a:pt x="1133474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493774" y="2025967"/>
            <a:ext cx="2034539" cy="52129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i="1" spc="-5" dirty="0" err="1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600" b="1" i="1" spc="10" dirty="0" err="1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600" b="1" i="1" spc="-30" dirty="0" err="1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600" b="1" i="1" spc="5" dirty="0" err="1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600" b="1" i="1" spc="10" dirty="0" err="1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600" b="1" i="1" spc="-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600" b="1" i="1" spc="-90" dirty="0" err="1" smtClean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600" b="1" i="1" spc="-20" dirty="0" err="1" smtClean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600" b="1" i="1" spc="10" dirty="0" err="1" smtClean="0">
                <a:solidFill>
                  <a:srgbClr val="2E5496"/>
                </a:solidFill>
                <a:latin typeface="Calibri"/>
                <a:cs typeface="Calibri"/>
              </a:rPr>
              <a:t>ра</a:t>
            </a:r>
            <a:r>
              <a:rPr sz="1600" b="1" i="1" spc="25" dirty="0" err="1" smtClean="0">
                <a:solidFill>
                  <a:srgbClr val="2E5496"/>
                </a:solidFill>
                <a:latin typeface="Calibri"/>
                <a:cs typeface="Calibri"/>
              </a:rPr>
              <a:t>ї</a:t>
            </a:r>
            <a:r>
              <a:rPr sz="1600" b="1" i="1" spc="-10" dirty="0" err="1" smtClean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600" b="1" i="1" spc="10" dirty="0" err="1" smtClean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endParaRPr lang="uk-UA" sz="1600" b="1" i="1" spc="10" dirty="0" smtClean="0">
              <a:solidFill>
                <a:srgbClr val="2E5496"/>
              </a:solidFill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i="1" spc="-30" dirty="0" smtClean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600" spc="25" dirty="0">
                <a:solidFill>
                  <a:srgbClr val="2E5496"/>
                </a:solidFill>
                <a:latin typeface="Calibri"/>
                <a:cs typeface="Calibri"/>
              </a:rPr>
              <a:t>«</a:t>
            </a:r>
            <a:r>
              <a:rPr sz="1600" spc="25" dirty="0" err="1" smtClean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600" spc="10" dirty="0" err="1" smtClean="0">
                <a:solidFill>
                  <a:srgbClr val="2E5496"/>
                </a:solidFill>
                <a:latin typeface="Calibri"/>
                <a:cs typeface="Calibri"/>
              </a:rPr>
              <a:t>р</a:t>
            </a:r>
            <a:r>
              <a:rPr lang="uk-UA" sz="1600" spc="10" dirty="0" smtClean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600" spc="-90" dirty="0" smtClean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6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600" dirty="0">
                <a:solidFill>
                  <a:srgbClr val="2E5496"/>
                </a:solidFill>
                <a:latin typeface="Calibri"/>
                <a:cs typeface="Calibri"/>
              </a:rPr>
              <a:t>св</a:t>
            </a:r>
            <a:r>
              <a:rPr sz="1600" spc="-25" dirty="0">
                <a:solidFill>
                  <a:srgbClr val="2E5496"/>
                </a:solidFill>
                <a:latin typeface="Calibri"/>
                <a:cs typeface="Calibri"/>
              </a:rPr>
              <a:t>іт</a:t>
            </a:r>
            <a:r>
              <a:rPr sz="1600" spc="4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600" spc="10" dirty="0">
                <a:solidFill>
                  <a:srgbClr val="2E5496"/>
                </a:solidFill>
                <a:latin typeface="Calibri"/>
                <a:cs typeface="Calibri"/>
              </a:rPr>
              <a:t>»</a:t>
            </a:r>
            <a:endParaRPr sz="1600" dirty="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530361" y="1777888"/>
            <a:ext cx="796290" cy="796290"/>
            <a:chOff x="530361" y="1777888"/>
            <a:chExt cx="796290" cy="796290"/>
          </a:xfrm>
        </p:grpSpPr>
        <p:sp>
          <p:nvSpPr>
            <p:cNvPr id="6" name="object 6"/>
            <p:cNvSpPr/>
            <p:nvPr/>
          </p:nvSpPr>
          <p:spPr>
            <a:xfrm>
              <a:off x="536711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90375" y="0"/>
                  </a:moveTo>
                  <a:lnTo>
                    <a:pt x="351913" y="7610"/>
                  </a:lnTo>
                  <a:lnTo>
                    <a:pt x="318150" y="30210"/>
                  </a:lnTo>
                  <a:lnTo>
                    <a:pt x="29733" y="320405"/>
                  </a:lnTo>
                  <a:lnTo>
                    <a:pt x="7371" y="354276"/>
                  </a:lnTo>
                  <a:lnTo>
                    <a:pt x="0" y="392779"/>
                  </a:lnTo>
                  <a:lnTo>
                    <a:pt x="7606" y="431258"/>
                  </a:lnTo>
                  <a:lnTo>
                    <a:pt x="30178" y="465058"/>
                  </a:lnTo>
                  <a:lnTo>
                    <a:pt x="320360" y="753475"/>
                  </a:lnTo>
                  <a:lnTo>
                    <a:pt x="354265" y="775809"/>
                  </a:lnTo>
                  <a:lnTo>
                    <a:pt x="392777" y="783177"/>
                  </a:lnTo>
                  <a:lnTo>
                    <a:pt x="431244" y="775567"/>
                  </a:lnTo>
                  <a:lnTo>
                    <a:pt x="465013" y="752967"/>
                  </a:lnTo>
                  <a:lnTo>
                    <a:pt x="753481" y="462772"/>
                  </a:lnTo>
                  <a:lnTo>
                    <a:pt x="775815" y="428900"/>
                  </a:lnTo>
                  <a:lnTo>
                    <a:pt x="783183" y="390397"/>
                  </a:lnTo>
                  <a:lnTo>
                    <a:pt x="775573" y="351918"/>
                  </a:lnTo>
                  <a:lnTo>
                    <a:pt x="752973" y="318119"/>
                  </a:lnTo>
                  <a:lnTo>
                    <a:pt x="462791" y="29702"/>
                  </a:lnTo>
                  <a:lnTo>
                    <a:pt x="428886" y="7367"/>
                  </a:lnTo>
                  <a:lnTo>
                    <a:pt x="39037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536711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18150" y="30210"/>
                  </a:moveTo>
                  <a:lnTo>
                    <a:pt x="351913" y="7610"/>
                  </a:lnTo>
                  <a:lnTo>
                    <a:pt x="390375" y="0"/>
                  </a:lnTo>
                  <a:lnTo>
                    <a:pt x="428886" y="7367"/>
                  </a:lnTo>
                  <a:lnTo>
                    <a:pt x="462791" y="29702"/>
                  </a:lnTo>
                  <a:lnTo>
                    <a:pt x="752973" y="318119"/>
                  </a:lnTo>
                  <a:lnTo>
                    <a:pt x="775573" y="351918"/>
                  </a:lnTo>
                  <a:lnTo>
                    <a:pt x="783183" y="390397"/>
                  </a:lnTo>
                  <a:lnTo>
                    <a:pt x="775815" y="428900"/>
                  </a:lnTo>
                  <a:lnTo>
                    <a:pt x="753481" y="462772"/>
                  </a:lnTo>
                  <a:lnTo>
                    <a:pt x="465013" y="752967"/>
                  </a:lnTo>
                  <a:lnTo>
                    <a:pt x="431244" y="775567"/>
                  </a:lnTo>
                  <a:lnTo>
                    <a:pt x="392777" y="783177"/>
                  </a:lnTo>
                  <a:lnTo>
                    <a:pt x="354265" y="775809"/>
                  </a:lnTo>
                  <a:lnTo>
                    <a:pt x="320360" y="753475"/>
                  </a:lnTo>
                  <a:lnTo>
                    <a:pt x="30178" y="465058"/>
                  </a:lnTo>
                  <a:lnTo>
                    <a:pt x="7606" y="431258"/>
                  </a:lnTo>
                  <a:lnTo>
                    <a:pt x="0" y="392779"/>
                  </a:lnTo>
                  <a:lnTo>
                    <a:pt x="7371" y="354276"/>
                  </a:lnTo>
                  <a:lnTo>
                    <a:pt x="29733" y="320405"/>
                  </a:lnTo>
                  <a:lnTo>
                    <a:pt x="318150" y="30210"/>
                  </a:lnTo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59777" y="1961832"/>
            <a:ext cx="3308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01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4213193" y="1777888"/>
            <a:ext cx="796290" cy="796290"/>
            <a:chOff x="4213193" y="1777888"/>
            <a:chExt cx="796290" cy="796290"/>
          </a:xfrm>
        </p:grpSpPr>
        <p:sp>
          <p:nvSpPr>
            <p:cNvPr id="10" name="object 10"/>
            <p:cNvSpPr/>
            <p:nvPr/>
          </p:nvSpPr>
          <p:spPr>
            <a:xfrm>
              <a:off x="4219543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90397" y="0"/>
                  </a:moveTo>
                  <a:lnTo>
                    <a:pt x="351948" y="7610"/>
                  </a:lnTo>
                  <a:lnTo>
                    <a:pt x="318166" y="30210"/>
                  </a:lnTo>
                  <a:lnTo>
                    <a:pt x="29749" y="320405"/>
                  </a:lnTo>
                  <a:lnTo>
                    <a:pt x="7362" y="354276"/>
                  </a:lnTo>
                  <a:lnTo>
                    <a:pt x="0" y="392779"/>
                  </a:lnTo>
                  <a:lnTo>
                    <a:pt x="7639" y="431258"/>
                  </a:lnTo>
                  <a:lnTo>
                    <a:pt x="30257" y="465058"/>
                  </a:lnTo>
                  <a:lnTo>
                    <a:pt x="320325" y="753475"/>
                  </a:lnTo>
                  <a:lnTo>
                    <a:pt x="354268" y="775809"/>
                  </a:lnTo>
                  <a:lnTo>
                    <a:pt x="392795" y="783177"/>
                  </a:lnTo>
                  <a:lnTo>
                    <a:pt x="431250" y="775567"/>
                  </a:lnTo>
                  <a:lnTo>
                    <a:pt x="464978" y="752967"/>
                  </a:lnTo>
                  <a:lnTo>
                    <a:pt x="753395" y="462772"/>
                  </a:lnTo>
                  <a:lnTo>
                    <a:pt x="775785" y="428900"/>
                  </a:lnTo>
                  <a:lnTo>
                    <a:pt x="783161" y="390397"/>
                  </a:lnTo>
                  <a:lnTo>
                    <a:pt x="775559" y="351918"/>
                  </a:lnTo>
                  <a:lnTo>
                    <a:pt x="753014" y="318119"/>
                  </a:lnTo>
                  <a:lnTo>
                    <a:pt x="462819" y="29702"/>
                  </a:lnTo>
                  <a:lnTo>
                    <a:pt x="428894" y="7367"/>
                  </a:lnTo>
                  <a:lnTo>
                    <a:pt x="390397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4219543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18166" y="30210"/>
                  </a:moveTo>
                  <a:lnTo>
                    <a:pt x="351948" y="7610"/>
                  </a:lnTo>
                  <a:lnTo>
                    <a:pt x="390397" y="0"/>
                  </a:lnTo>
                  <a:lnTo>
                    <a:pt x="428894" y="7367"/>
                  </a:lnTo>
                  <a:lnTo>
                    <a:pt x="462819" y="29702"/>
                  </a:lnTo>
                  <a:lnTo>
                    <a:pt x="753014" y="318119"/>
                  </a:lnTo>
                  <a:lnTo>
                    <a:pt x="775559" y="351918"/>
                  </a:lnTo>
                  <a:lnTo>
                    <a:pt x="783161" y="390397"/>
                  </a:lnTo>
                  <a:lnTo>
                    <a:pt x="775785" y="428900"/>
                  </a:lnTo>
                  <a:lnTo>
                    <a:pt x="753395" y="462772"/>
                  </a:lnTo>
                  <a:lnTo>
                    <a:pt x="464978" y="752967"/>
                  </a:lnTo>
                  <a:lnTo>
                    <a:pt x="431250" y="775567"/>
                  </a:lnTo>
                  <a:lnTo>
                    <a:pt x="392795" y="783177"/>
                  </a:lnTo>
                  <a:lnTo>
                    <a:pt x="354268" y="775809"/>
                  </a:lnTo>
                  <a:lnTo>
                    <a:pt x="320325" y="753475"/>
                  </a:lnTo>
                  <a:lnTo>
                    <a:pt x="30257" y="465058"/>
                  </a:lnTo>
                  <a:lnTo>
                    <a:pt x="7639" y="431258"/>
                  </a:lnTo>
                  <a:lnTo>
                    <a:pt x="0" y="392779"/>
                  </a:lnTo>
                  <a:lnTo>
                    <a:pt x="7362" y="354276"/>
                  </a:lnTo>
                  <a:lnTo>
                    <a:pt x="29749" y="320405"/>
                  </a:lnTo>
                  <a:lnTo>
                    <a:pt x="318166" y="30210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4445634" y="1961832"/>
            <a:ext cx="3327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2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540504" y="3006423"/>
            <a:ext cx="796290" cy="796290"/>
            <a:chOff x="540504" y="3006423"/>
            <a:chExt cx="796290" cy="796290"/>
          </a:xfrm>
        </p:grpSpPr>
        <p:sp>
          <p:nvSpPr>
            <p:cNvPr id="14" name="object 14"/>
            <p:cNvSpPr/>
            <p:nvPr/>
          </p:nvSpPr>
          <p:spPr>
            <a:xfrm>
              <a:off x="546854" y="3012773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90378" y="0"/>
                  </a:moveTo>
                  <a:lnTo>
                    <a:pt x="351912" y="7602"/>
                  </a:lnTo>
                  <a:lnTo>
                    <a:pt x="318142" y="30146"/>
                  </a:lnTo>
                  <a:lnTo>
                    <a:pt x="29738" y="320341"/>
                  </a:lnTo>
                  <a:lnTo>
                    <a:pt x="7371" y="354212"/>
                  </a:lnTo>
                  <a:lnTo>
                    <a:pt x="0" y="392715"/>
                  </a:lnTo>
                  <a:lnTo>
                    <a:pt x="7609" y="431194"/>
                  </a:lnTo>
                  <a:lnTo>
                    <a:pt x="30183" y="464994"/>
                  </a:lnTo>
                  <a:lnTo>
                    <a:pt x="320365" y="753411"/>
                  </a:lnTo>
                  <a:lnTo>
                    <a:pt x="354270" y="775745"/>
                  </a:lnTo>
                  <a:lnTo>
                    <a:pt x="392782" y="783113"/>
                  </a:lnTo>
                  <a:lnTo>
                    <a:pt x="431248" y="775503"/>
                  </a:lnTo>
                  <a:lnTo>
                    <a:pt x="465018" y="752903"/>
                  </a:lnTo>
                  <a:lnTo>
                    <a:pt x="753371" y="462708"/>
                  </a:lnTo>
                  <a:lnTo>
                    <a:pt x="775761" y="428837"/>
                  </a:lnTo>
                  <a:lnTo>
                    <a:pt x="783137" y="390334"/>
                  </a:lnTo>
                  <a:lnTo>
                    <a:pt x="775535" y="351855"/>
                  </a:lnTo>
                  <a:lnTo>
                    <a:pt x="752990" y="318055"/>
                  </a:lnTo>
                  <a:lnTo>
                    <a:pt x="462795" y="29765"/>
                  </a:lnTo>
                  <a:lnTo>
                    <a:pt x="428890" y="7375"/>
                  </a:lnTo>
                  <a:lnTo>
                    <a:pt x="39037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46854" y="3012773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18142" y="30146"/>
                  </a:moveTo>
                  <a:lnTo>
                    <a:pt x="351912" y="7602"/>
                  </a:lnTo>
                  <a:lnTo>
                    <a:pt x="390378" y="0"/>
                  </a:lnTo>
                  <a:lnTo>
                    <a:pt x="428890" y="7375"/>
                  </a:lnTo>
                  <a:lnTo>
                    <a:pt x="462795" y="29765"/>
                  </a:lnTo>
                  <a:lnTo>
                    <a:pt x="752990" y="318055"/>
                  </a:lnTo>
                  <a:lnTo>
                    <a:pt x="775535" y="351855"/>
                  </a:lnTo>
                  <a:lnTo>
                    <a:pt x="783137" y="390334"/>
                  </a:lnTo>
                  <a:lnTo>
                    <a:pt x="775761" y="428837"/>
                  </a:lnTo>
                  <a:lnTo>
                    <a:pt x="753371" y="462708"/>
                  </a:lnTo>
                  <a:lnTo>
                    <a:pt x="465018" y="752903"/>
                  </a:lnTo>
                  <a:lnTo>
                    <a:pt x="431248" y="775503"/>
                  </a:lnTo>
                  <a:lnTo>
                    <a:pt x="392782" y="783113"/>
                  </a:lnTo>
                  <a:lnTo>
                    <a:pt x="354270" y="775745"/>
                  </a:lnTo>
                  <a:lnTo>
                    <a:pt x="320365" y="753411"/>
                  </a:lnTo>
                  <a:lnTo>
                    <a:pt x="30183" y="464994"/>
                  </a:lnTo>
                  <a:lnTo>
                    <a:pt x="7609" y="431194"/>
                  </a:lnTo>
                  <a:lnTo>
                    <a:pt x="0" y="392715"/>
                  </a:lnTo>
                  <a:lnTo>
                    <a:pt x="7371" y="354212"/>
                  </a:lnTo>
                  <a:lnTo>
                    <a:pt x="29738" y="320341"/>
                  </a:lnTo>
                  <a:lnTo>
                    <a:pt x="318142" y="30146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769937" y="3192081"/>
            <a:ext cx="3333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3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4223337" y="3006423"/>
            <a:ext cx="796290" cy="796290"/>
            <a:chOff x="4223337" y="3006423"/>
            <a:chExt cx="796290" cy="796290"/>
          </a:xfrm>
        </p:grpSpPr>
        <p:sp>
          <p:nvSpPr>
            <p:cNvPr id="18" name="object 18"/>
            <p:cNvSpPr/>
            <p:nvPr/>
          </p:nvSpPr>
          <p:spPr>
            <a:xfrm>
              <a:off x="4229687" y="3012773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90366" y="0"/>
                  </a:moveTo>
                  <a:lnTo>
                    <a:pt x="351911" y="7602"/>
                  </a:lnTo>
                  <a:lnTo>
                    <a:pt x="318182" y="30146"/>
                  </a:lnTo>
                  <a:lnTo>
                    <a:pt x="29765" y="320341"/>
                  </a:lnTo>
                  <a:lnTo>
                    <a:pt x="7375" y="354212"/>
                  </a:lnTo>
                  <a:lnTo>
                    <a:pt x="0" y="392715"/>
                  </a:lnTo>
                  <a:lnTo>
                    <a:pt x="7602" y="431194"/>
                  </a:lnTo>
                  <a:lnTo>
                    <a:pt x="30146" y="464994"/>
                  </a:lnTo>
                  <a:lnTo>
                    <a:pt x="320341" y="753411"/>
                  </a:lnTo>
                  <a:lnTo>
                    <a:pt x="354284" y="775745"/>
                  </a:lnTo>
                  <a:lnTo>
                    <a:pt x="392811" y="783113"/>
                  </a:lnTo>
                  <a:lnTo>
                    <a:pt x="431266" y="775503"/>
                  </a:lnTo>
                  <a:lnTo>
                    <a:pt x="464994" y="752903"/>
                  </a:lnTo>
                  <a:lnTo>
                    <a:pt x="753411" y="462708"/>
                  </a:lnTo>
                  <a:lnTo>
                    <a:pt x="775801" y="428837"/>
                  </a:lnTo>
                  <a:lnTo>
                    <a:pt x="783177" y="390334"/>
                  </a:lnTo>
                  <a:lnTo>
                    <a:pt x="775575" y="351855"/>
                  </a:lnTo>
                  <a:lnTo>
                    <a:pt x="753030" y="318055"/>
                  </a:lnTo>
                  <a:lnTo>
                    <a:pt x="462835" y="29765"/>
                  </a:lnTo>
                  <a:lnTo>
                    <a:pt x="428892" y="7375"/>
                  </a:lnTo>
                  <a:lnTo>
                    <a:pt x="390366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229687" y="3012773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18182" y="30146"/>
                  </a:moveTo>
                  <a:lnTo>
                    <a:pt x="351911" y="7602"/>
                  </a:lnTo>
                  <a:lnTo>
                    <a:pt x="390366" y="0"/>
                  </a:lnTo>
                  <a:lnTo>
                    <a:pt x="428892" y="7375"/>
                  </a:lnTo>
                  <a:lnTo>
                    <a:pt x="462835" y="29765"/>
                  </a:lnTo>
                  <a:lnTo>
                    <a:pt x="753030" y="318055"/>
                  </a:lnTo>
                  <a:lnTo>
                    <a:pt x="775575" y="351855"/>
                  </a:lnTo>
                  <a:lnTo>
                    <a:pt x="783177" y="390334"/>
                  </a:lnTo>
                  <a:lnTo>
                    <a:pt x="775801" y="428837"/>
                  </a:lnTo>
                  <a:lnTo>
                    <a:pt x="753411" y="462708"/>
                  </a:lnTo>
                  <a:lnTo>
                    <a:pt x="464994" y="752903"/>
                  </a:lnTo>
                  <a:lnTo>
                    <a:pt x="431266" y="775503"/>
                  </a:lnTo>
                  <a:lnTo>
                    <a:pt x="392811" y="783113"/>
                  </a:lnTo>
                  <a:lnTo>
                    <a:pt x="354284" y="775745"/>
                  </a:lnTo>
                  <a:lnTo>
                    <a:pt x="320341" y="753411"/>
                  </a:lnTo>
                  <a:lnTo>
                    <a:pt x="30146" y="464994"/>
                  </a:lnTo>
                  <a:lnTo>
                    <a:pt x="7602" y="431194"/>
                  </a:lnTo>
                  <a:lnTo>
                    <a:pt x="0" y="392715"/>
                  </a:lnTo>
                  <a:lnTo>
                    <a:pt x="7375" y="354212"/>
                  </a:lnTo>
                  <a:lnTo>
                    <a:pt x="29765" y="320341"/>
                  </a:lnTo>
                  <a:lnTo>
                    <a:pt x="318182" y="30146"/>
                  </a:lnTo>
                  <a:close/>
                </a:path>
              </a:pathLst>
            </a:custGeom>
            <a:ln w="12699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4455795" y="3192081"/>
            <a:ext cx="3327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4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530361" y="4230004"/>
            <a:ext cx="796290" cy="796290"/>
            <a:chOff x="530361" y="4230004"/>
            <a:chExt cx="796290" cy="796290"/>
          </a:xfrm>
        </p:grpSpPr>
        <p:sp>
          <p:nvSpPr>
            <p:cNvPr id="22" name="object 22"/>
            <p:cNvSpPr/>
            <p:nvPr/>
          </p:nvSpPr>
          <p:spPr>
            <a:xfrm>
              <a:off x="536711" y="4236354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90375" y="0"/>
                  </a:moveTo>
                  <a:lnTo>
                    <a:pt x="351913" y="7610"/>
                  </a:lnTo>
                  <a:lnTo>
                    <a:pt x="318150" y="30210"/>
                  </a:lnTo>
                  <a:lnTo>
                    <a:pt x="29733" y="320405"/>
                  </a:lnTo>
                  <a:lnTo>
                    <a:pt x="7371" y="354276"/>
                  </a:lnTo>
                  <a:lnTo>
                    <a:pt x="0" y="392779"/>
                  </a:lnTo>
                  <a:lnTo>
                    <a:pt x="7606" y="431258"/>
                  </a:lnTo>
                  <a:lnTo>
                    <a:pt x="30178" y="465058"/>
                  </a:lnTo>
                  <a:lnTo>
                    <a:pt x="320360" y="753475"/>
                  </a:lnTo>
                  <a:lnTo>
                    <a:pt x="354265" y="775809"/>
                  </a:lnTo>
                  <a:lnTo>
                    <a:pt x="392777" y="783177"/>
                  </a:lnTo>
                  <a:lnTo>
                    <a:pt x="431244" y="775567"/>
                  </a:lnTo>
                  <a:lnTo>
                    <a:pt x="465013" y="752967"/>
                  </a:lnTo>
                  <a:lnTo>
                    <a:pt x="753481" y="462772"/>
                  </a:lnTo>
                  <a:lnTo>
                    <a:pt x="775815" y="428900"/>
                  </a:lnTo>
                  <a:lnTo>
                    <a:pt x="783183" y="390398"/>
                  </a:lnTo>
                  <a:lnTo>
                    <a:pt x="775573" y="351918"/>
                  </a:lnTo>
                  <a:lnTo>
                    <a:pt x="752973" y="318119"/>
                  </a:lnTo>
                  <a:lnTo>
                    <a:pt x="462791" y="29702"/>
                  </a:lnTo>
                  <a:lnTo>
                    <a:pt x="428886" y="7367"/>
                  </a:lnTo>
                  <a:lnTo>
                    <a:pt x="39037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36711" y="4236354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18150" y="30210"/>
                  </a:moveTo>
                  <a:lnTo>
                    <a:pt x="351913" y="7610"/>
                  </a:lnTo>
                  <a:lnTo>
                    <a:pt x="390375" y="0"/>
                  </a:lnTo>
                  <a:lnTo>
                    <a:pt x="428886" y="7367"/>
                  </a:lnTo>
                  <a:lnTo>
                    <a:pt x="462791" y="29702"/>
                  </a:lnTo>
                  <a:lnTo>
                    <a:pt x="752973" y="318119"/>
                  </a:lnTo>
                  <a:lnTo>
                    <a:pt x="775573" y="351918"/>
                  </a:lnTo>
                  <a:lnTo>
                    <a:pt x="783183" y="390398"/>
                  </a:lnTo>
                  <a:lnTo>
                    <a:pt x="775815" y="428900"/>
                  </a:lnTo>
                  <a:lnTo>
                    <a:pt x="753481" y="462772"/>
                  </a:lnTo>
                  <a:lnTo>
                    <a:pt x="465013" y="752967"/>
                  </a:lnTo>
                  <a:lnTo>
                    <a:pt x="431244" y="775567"/>
                  </a:lnTo>
                  <a:lnTo>
                    <a:pt x="392777" y="783177"/>
                  </a:lnTo>
                  <a:lnTo>
                    <a:pt x="354265" y="775809"/>
                  </a:lnTo>
                  <a:lnTo>
                    <a:pt x="320360" y="753475"/>
                  </a:lnTo>
                  <a:lnTo>
                    <a:pt x="30178" y="465058"/>
                  </a:lnTo>
                  <a:lnTo>
                    <a:pt x="7606" y="431258"/>
                  </a:lnTo>
                  <a:lnTo>
                    <a:pt x="0" y="392779"/>
                  </a:lnTo>
                  <a:lnTo>
                    <a:pt x="7371" y="354276"/>
                  </a:lnTo>
                  <a:lnTo>
                    <a:pt x="29733" y="320405"/>
                  </a:lnTo>
                  <a:lnTo>
                    <a:pt x="318150" y="30210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59777" y="4417377"/>
            <a:ext cx="3333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5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1505458" y="3347084"/>
            <a:ext cx="1123950" cy="9525"/>
          </a:xfrm>
          <a:custGeom>
            <a:avLst/>
            <a:gdLst/>
            <a:ahLst/>
            <a:cxnLst/>
            <a:rect l="l" t="t" r="r" b="b"/>
            <a:pathLst>
              <a:path w="1123950" h="9525">
                <a:moveTo>
                  <a:pt x="1123949" y="0"/>
                </a:moveTo>
                <a:lnTo>
                  <a:pt x="0" y="0"/>
                </a:lnTo>
                <a:lnTo>
                  <a:pt x="0" y="9525"/>
                </a:lnTo>
                <a:lnTo>
                  <a:pt x="1123949" y="9525"/>
                </a:lnTo>
                <a:lnTo>
                  <a:pt x="1123949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 txBox="1"/>
          <p:nvPr/>
        </p:nvSpPr>
        <p:spPr>
          <a:xfrm>
            <a:off x="1493774" y="3139058"/>
            <a:ext cx="2240026" cy="23147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30" dirty="0" err="1" smtClean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b="1" i="1" spc="5" dirty="0" err="1" smtClean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b="1" i="1" spc="-15" dirty="0" err="1" smtClean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i="1" spc="-20" dirty="0" err="1" smtClean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b="1" i="1" spc="-15" dirty="0" err="1" smtClean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lang="uk-UA" sz="1400" b="1" i="1" spc="-15" dirty="0" smtClean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i="1" spc="40" dirty="0" err="1" smtClean="0">
                <a:solidFill>
                  <a:srgbClr val="2E5496"/>
                </a:solidFill>
                <a:latin typeface="Calibri"/>
                <a:cs typeface="Calibri"/>
              </a:rPr>
              <a:t>ц</a:t>
            </a:r>
            <a:r>
              <a:rPr sz="1400" b="1" i="1" spc="25" dirty="0" err="1" smtClean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b="1" i="1" spc="10" dirty="0" err="1" smtClean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b="1" i="1" spc="-120" dirty="0" smtClean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35" dirty="0">
                <a:solidFill>
                  <a:srgbClr val="2E5496"/>
                </a:solidFill>
                <a:latin typeface="Calibri"/>
                <a:cs typeface="Calibri"/>
              </a:rPr>
              <a:t>ОО</a:t>
            </a: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i="1" spc="-8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5" dirty="0" err="1" smtClean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 err="1" smtClean="0">
                <a:solidFill>
                  <a:srgbClr val="2E5496"/>
                </a:solidFill>
                <a:latin typeface="Calibri"/>
                <a:cs typeface="Calibri"/>
              </a:rPr>
              <a:t>р</a:t>
            </a:r>
            <a:r>
              <a:rPr sz="1400" spc="10" dirty="0" err="1" smtClean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-20" dirty="0" smtClean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ав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1493774" y="3358515"/>
            <a:ext cx="637540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л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ю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5165344" y="3115691"/>
            <a:ext cx="933450" cy="9525"/>
          </a:xfrm>
          <a:custGeom>
            <a:avLst/>
            <a:gdLst/>
            <a:ahLst/>
            <a:cxnLst/>
            <a:rect l="l" t="t" r="r" b="b"/>
            <a:pathLst>
              <a:path w="933450" h="9525">
                <a:moveTo>
                  <a:pt x="933450" y="0"/>
                </a:moveTo>
                <a:lnTo>
                  <a:pt x="0" y="0"/>
                </a:lnTo>
                <a:lnTo>
                  <a:pt x="0" y="9525"/>
                </a:lnTo>
                <a:lnTo>
                  <a:pt x="933450" y="9525"/>
                </a:lnTo>
                <a:lnTo>
                  <a:pt x="933450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5156453" y="2906966"/>
            <a:ext cx="249491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Наказ</a:t>
            </a:r>
            <a:r>
              <a:rPr sz="1400" b="1" i="1" spc="-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МОН</a:t>
            </a:r>
            <a:r>
              <a:rPr sz="1400" b="1" i="1" spc="-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від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09.01.2019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r>
              <a:rPr sz="1400" spc="-6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17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5156453" y="3126422"/>
            <a:ext cx="2497455" cy="88201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 algn="just">
              <a:lnSpc>
                <a:spcPct val="99800"/>
              </a:lnSpc>
              <a:spcBef>
                <a:spcPts val="130"/>
              </a:spcBef>
              <a:tabLst>
                <a:tab pos="1376045" algn="l"/>
              </a:tabLst>
            </a:pP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"Про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затвердження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Порядку </a:t>
            </a:r>
            <a:r>
              <a:rPr sz="1400" spc="-30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проведення	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інституційного </a:t>
            </a:r>
            <a:r>
              <a:rPr sz="1400" spc="-30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аудиту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закладів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загальної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середньої</a:t>
            </a:r>
            <a:r>
              <a:rPr sz="1400" spc="-4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освіти"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1470405" y="4466082"/>
            <a:ext cx="1133475" cy="9525"/>
          </a:xfrm>
          <a:custGeom>
            <a:avLst/>
            <a:gdLst/>
            <a:ahLst/>
            <a:cxnLst/>
            <a:rect l="l" t="t" r="r" b="b"/>
            <a:pathLst>
              <a:path w="1133475" h="9525">
                <a:moveTo>
                  <a:pt x="1133475" y="0"/>
                </a:moveTo>
                <a:lnTo>
                  <a:pt x="0" y="0"/>
                </a:lnTo>
                <a:lnTo>
                  <a:pt x="0" y="9525"/>
                </a:lnTo>
                <a:lnTo>
                  <a:pt x="1133475" y="9525"/>
                </a:lnTo>
                <a:lnTo>
                  <a:pt x="113347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1458849" y="4259262"/>
            <a:ext cx="2579751" cy="262251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600" b="1" i="1" dirty="0">
                <a:solidFill>
                  <a:srgbClr val="2E5496"/>
                </a:solidFill>
                <a:latin typeface="Calibri"/>
                <a:cs typeface="Calibri"/>
              </a:rPr>
              <a:t>Закон</a:t>
            </a:r>
            <a:r>
              <a:rPr sz="1600" b="1" i="1" spc="-6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600" b="1" i="1" spc="-10" dirty="0">
                <a:solidFill>
                  <a:srgbClr val="2E5496"/>
                </a:solidFill>
                <a:latin typeface="Calibri"/>
                <a:cs typeface="Calibri"/>
              </a:rPr>
              <a:t>України</a:t>
            </a:r>
            <a:r>
              <a:rPr sz="1600" b="1" i="1" spc="-3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«Про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внесення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1458849" y="4478591"/>
            <a:ext cx="2314575" cy="88265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 marR="5080" algn="just">
              <a:lnSpc>
                <a:spcPct val="99900"/>
              </a:lnSpc>
              <a:spcBef>
                <a:spcPts val="130"/>
              </a:spcBef>
            </a:pP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змін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до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деяких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законодавчих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актів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України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 щодо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протидії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булінгу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(цькуванню)»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від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18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0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2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2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0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8</a:t>
            </a:r>
            <a:r>
              <a:rPr sz="1400" spc="-13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265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7</a:t>
            </a:r>
            <a:r>
              <a:rPr sz="1400" spc="-60" dirty="0">
                <a:solidFill>
                  <a:srgbClr val="2E5496"/>
                </a:solidFill>
                <a:latin typeface="Calibri"/>
                <a:cs typeface="Calibri"/>
              </a:rPr>
              <a:t>-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V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I</a:t>
            </a:r>
            <a:r>
              <a:rPr sz="1400" spc="-55" dirty="0">
                <a:solidFill>
                  <a:srgbClr val="2E5496"/>
                </a:solidFill>
                <a:latin typeface="Calibri"/>
                <a:cs typeface="Calibri"/>
              </a:rPr>
              <a:t>I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I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34" name="object 34"/>
          <p:cNvSpPr/>
          <p:nvPr/>
        </p:nvSpPr>
        <p:spPr>
          <a:xfrm>
            <a:off x="504825" y="1085850"/>
            <a:ext cx="5410200" cy="66675"/>
          </a:xfrm>
          <a:custGeom>
            <a:avLst/>
            <a:gdLst/>
            <a:ahLst/>
            <a:cxnLst/>
            <a:rect l="l" t="t" r="r" b="b"/>
            <a:pathLst>
              <a:path w="5410200" h="66675">
                <a:moveTo>
                  <a:pt x="5410200" y="0"/>
                </a:moveTo>
                <a:lnTo>
                  <a:pt x="0" y="0"/>
                </a:lnTo>
                <a:lnTo>
                  <a:pt x="0" y="66675"/>
                </a:lnTo>
                <a:lnTo>
                  <a:pt x="5410200" y="66675"/>
                </a:lnTo>
                <a:lnTo>
                  <a:pt x="5410200" y="0"/>
                </a:lnTo>
                <a:close/>
              </a:path>
            </a:pathLst>
          </a:custGeom>
          <a:solidFill>
            <a:srgbClr val="FF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5" name="object 35"/>
          <p:cNvSpPr/>
          <p:nvPr/>
        </p:nvSpPr>
        <p:spPr>
          <a:xfrm>
            <a:off x="5165344" y="2110104"/>
            <a:ext cx="1438275" cy="9525"/>
          </a:xfrm>
          <a:custGeom>
            <a:avLst/>
            <a:gdLst/>
            <a:ahLst/>
            <a:cxnLst/>
            <a:rect l="l" t="t" r="r" b="b"/>
            <a:pathLst>
              <a:path w="1438275" h="9525">
                <a:moveTo>
                  <a:pt x="1438275" y="0"/>
                </a:moveTo>
                <a:lnTo>
                  <a:pt x="0" y="0"/>
                </a:lnTo>
                <a:lnTo>
                  <a:pt x="0" y="9525"/>
                </a:lnTo>
                <a:lnTo>
                  <a:pt x="1438275" y="9525"/>
                </a:lnTo>
                <a:lnTo>
                  <a:pt x="143827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36"/>
          <p:cNvSpPr txBox="1"/>
          <p:nvPr/>
        </p:nvSpPr>
        <p:spPr>
          <a:xfrm>
            <a:off x="5156453" y="1899856"/>
            <a:ext cx="2490470" cy="529632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 algn="just">
              <a:lnSpc>
                <a:spcPct val="102899"/>
              </a:lnSpc>
              <a:spcBef>
                <a:spcPts val="75"/>
              </a:spcBef>
              <a:tabLst>
                <a:tab pos="660400" algn="l"/>
                <a:tab pos="1452245" algn="l"/>
                <a:tab pos="2033270" algn="l"/>
              </a:tabLst>
            </a:pPr>
            <a:r>
              <a:rPr sz="1600" b="1" i="1" spc="-5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600" b="1" i="1" spc="1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600" b="1" i="1" spc="-3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600" b="1" i="1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600" b="1" i="1" spc="10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600" b="1" i="1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600" b="1" i="1" spc="-95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600" b="1" i="1" spc="-25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600" b="1" i="1" spc="10" dirty="0">
                <a:solidFill>
                  <a:srgbClr val="2E5496"/>
                </a:solidFill>
                <a:latin typeface="Calibri"/>
                <a:cs typeface="Calibri"/>
              </a:rPr>
              <a:t>р</a:t>
            </a:r>
            <a:r>
              <a:rPr sz="1600" b="1" i="1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600" b="1" i="1" spc="25" dirty="0">
                <a:solidFill>
                  <a:srgbClr val="2E5496"/>
                </a:solidFill>
                <a:latin typeface="Calibri"/>
                <a:cs typeface="Calibri"/>
              </a:rPr>
              <a:t>ї</a:t>
            </a:r>
            <a:r>
              <a:rPr sz="1600" b="1" i="1" spc="-1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600" b="1" i="1" spc="10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b="1" i="1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endParaRPr lang="uk-UA" sz="1400" b="1" i="1" dirty="0" smtClean="0">
              <a:solidFill>
                <a:srgbClr val="2E5496"/>
              </a:solidFill>
              <a:latin typeface="Calibri"/>
              <a:cs typeface="Calibri"/>
            </a:endParaRPr>
          </a:p>
          <a:p>
            <a:pPr marL="12700" marR="5080" algn="just">
              <a:lnSpc>
                <a:spcPct val="102899"/>
              </a:lnSpc>
              <a:spcBef>
                <a:spcPts val="75"/>
              </a:spcBef>
              <a:tabLst>
                <a:tab pos="660400" algn="l"/>
                <a:tab pos="1452245" algn="l"/>
                <a:tab pos="2033270" algn="l"/>
              </a:tabLst>
            </a:pPr>
            <a:r>
              <a:rPr sz="1400" spc="25" dirty="0" smtClean="0">
                <a:solidFill>
                  <a:srgbClr val="2E5496"/>
                </a:solidFill>
                <a:latin typeface="Calibri"/>
                <a:cs typeface="Calibri"/>
              </a:rPr>
              <a:t>«</a:t>
            </a:r>
            <a:r>
              <a:rPr sz="1600" spc="-50" dirty="0" err="1" smtClean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600" spc="5" dirty="0" err="1" smtClean="0">
                <a:solidFill>
                  <a:srgbClr val="2E5496"/>
                </a:solidFill>
                <a:latin typeface="Calibri"/>
                <a:cs typeface="Calibri"/>
              </a:rPr>
              <a:t>р</a:t>
            </a:r>
            <a:r>
              <a:rPr sz="1600" spc="10" dirty="0" err="1" smtClean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lang="uk-UA" sz="1600" dirty="0" smtClean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600" spc="15" dirty="0" err="1" smtClean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600" spc="5" dirty="0" err="1" smtClean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lang="uk-UA" sz="1600" spc="-5" dirty="0" err="1" smtClean="0">
                <a:solidFill>
                  <a:srgbClr val="2E5496"/>
                </a:solidFill>
                <a:latin typeface="Calibri"/>
                <a:cs typeface="Calibri"/>
              </a:rPr>
              <a:t>зашкільну</a:t>
            </a:r>
            <a:r>
              <a:rPr lang="uk-UA" sz="1600" spc="-5" dirty="0" smtClean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600" dirty="0" err="1" smtClean="0">
                <a:solidFill>
                  <a:srgbClr val="2E5496"/>
                </a:solidFill>
                <a:latin typeface="Calibri"/>
                <a:cs typeface="Calibri"/>
              </a:rPr>
              <a:t>освіту</a:t>
            </a:r>
            <a:r>
              <a:rPr sz="1600" dirty="0">
                <a:solidFill>
                  <a:srgbClr val="2E5496"/>
                </a:solidFill>
                <a:latin typeface="Calibri"/>
                <a:cs typeface="Calibri"/>
              </a:rPr>
              <a:t>»</a:t>
            </a:r>
            <a:endParaRPr sz="1600" dirty="0">
              <a:latin typeface="Calibri"/>
              <a:cs typeface="Calibri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4223718" y="4275343"/>
            <a:ext cx="796290" cy="796290"/>
            <a:chOff x="4223718" y="4275343"/>
            <a:chExt cx="796290" cy="796290"/>
          </a:xfrm>
        </p:grpSpPr>
        <p:sp>
          <p:nvSpPr>
            <p:cNvPr id="38" name="object 38"/>
            <p:cNvSpPr/>
            <p:nvPr/>
          </p:nvSpPr>
          <p:spPr>
            <a:xfrm>
              <a:off x="4230068" y="4281693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90366" y="0"/>
                  </a:moveTo>
                  <a:lnTo>
                    <a:pt x="351911" y="7610"/>
                  </a:lnTo>
                  <a:lnTo>
                    <a:pt x="318182" y="30210"/>
                  </a:lnTo>
                  <a:lnTo>
                    <a:pt x="29765" y="320405"/>
                  </a:lnTo>
                  <a:lnTo>
                    <a:pt x="7375" y="354276"/>
                  </a:lnTo>
                  <a:lnTo>
                    <a:pt x="0" y="392779"/>
                  </a:lnTo>
                  <a:lnTo>
                    <a:pt x="7602" y="431258"/>
                  </a:lnTo>
                  <a:lnTo>
                    <a:pt x="30146" y="465058"/>
                  </a:lnTo>
                  <a:lnTo>
                    <a:pt x="320341" y="753475"/>
                  </a:lnTo>
                  <a:lnTo>
                    <a:pt x="354284" y="775809"/>
                  </a:lnTo>
                  <a:lnTo>
                    <a:pt x="392811" y="783177"/>
                  </a:lnTo>
                  <a:lnTo>
                    <a:pt x="431266" y="775567"/>
                  </a:lnTo>
                  <a:lnTo>
                    <a:pt x="464994" y="752967"/>
                  </a:lnTo>
                  <a:lnTo>
                    <a:pt x="753411" y="462772"/>
                  </a:lnTo>
                  <a:lnTo>
                    <a:pt x="775801" y="428900"/>
                  </a:lnTo>
                  <a:lnTo>
                    <a:pt x="783177" y="390397"/>
                  </a:lnTo>
                  <a:lnTo>
                    <a:pt x="775575" y="351918"/>
                  </a:lnTo>
                  <a:lnTo>
                    <a:pt x="753030" y="318119"/>
                  </a:lnTo>
                  <a:lnTo>
                    <a:pt x="462835" y="29702"/>
                  </a:lnTo>
                  <a:lnTo>
                    <a:pt x="428892" y="7367"/>
                  </a:lnTo>
                  <a:lnTo>
                    <a:pt x="390366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4230068" y="4281693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18182" y="30210"/>
                  </a:moveTo>
                  <a:lnTo>
                    <a:pt x="351911" y="7610"/>
                  </a:lnTo>
                  <a:lnTo>
                    <a:pt x="390366" y="0"/>
                  </a:lnTo>
                  <a:lnTo>
                    <a:pt x="428892" y="7367"/>
                  </a:lnTo>
                  <a:lnTo>
                    <a:pt x="462835" y="29702"/>
                  </a:lnTo>
                  <a:lnTo>
                    <a:pt x="753030" y="318119"/>
                  </a:lnTo>
                  <a:lnTo>
                    <a:pt x="775575" y="351918"/>
                  </a:lnTo>
                  <a:lnTo>
                    <a:pt x="783177" y="390397"/>
                  </a:lnTo>
                  <a:lnTo>
                    <a:pt x="775801" y="428900"/>
                  </a:lnTo>
                  <a:lnTo>
                    <a:pt x="753411" y="462772"/>
                  </a:lnTo>
                  <a:lnTo>
                    <a:pt x="464994" y="752967"/>
                  </a:lnTo>
                  <a:lnTo>
                    <a:pt x="431266" y="775567"/>
                  </a:lnTo>
                  <a:lnTo>
                    <a:pt x="392811" y="783177"/>
                  </a:lnTo>
                  <a:lnTo>
                    <a:pt x="354284" y="775809"/>
                  </a:lnTo>
                  <a:lnTo>
                    <a:pt x="320341" y="753475"/>
                  </a:lnTo>
                  <a:lnTo>
                    <a:pt x="30146" y="465058"/>
                  </a:lnTo>
                  <a:lnTo>
                    <a:pt x="7602" y="431258"/>
                  </a:lnTo>
                  <a:lnTo>
                    <a:pt x="0" y="392779"/>
                  </a:lnTo>
                  <a:lnTo>
                    <a:pt x="7375" y="354276"/>
                  </a:lnTo>
                  <a:lnTo>
                    <a:pt x="29765" y="320405"/>
                  </a:lnTo>
                  <a:lnTo>
                    <a:pt x="318182" y="30210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4456176" y="4462843"/>
            <a:ext cx="3327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6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41" name="object 41"/>
          <p:cNvSpPr/>
          <p:nvPr/>
        </p:nvSpPr>
        <p:spPr>
          <a:xfrm>
            <a:off x="5146675" y="4482084"/>
            <a:ext cx="428625" cy="9525"/>
          </a:xfrm>
          <a:custGeom>
            <a:avLst/>
            <a:gdLst/>
            <a:ahLst/>
            <a:cxnLst/>
            <a:rect l="l" t="t" r="r" b="b"/>
            <a:pathLst>
              <a:path w="428625" h="9525">
                <a:moveTo>
                  <a:pt x="428625" y="0"/>
                </a:moveTo>
                <a:lnTo>
                  <a:pt x="0" y="0"/>
                </a:lnTo>
                <a:lnTo>
                  <a:pt x="0" y="9525"/>
                </a:lnTo>
                <a:lnTo>
                  <a:pt x="428625" y="9525"/>
                </a:lnTo>
                <a:lnTo>
                  <a:pt x="42862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2" name="object 42"/>
          <p:cNvSpPr/>
          <p:nvPr/>
        </p:nvSpPr>
        <p:spPr>
          <a:xfrm>
            <a:off x="5651500" y="4482084"/>
            <a:ext cx="1143000" cy="9525"/>
          </a:xfrm>
          <a:custGeom>
            <a:avLst/>
            <a:gdLst/>
            <a:ahLst/>
            <a:cxnLst/>
            <a:rect l="l" t="t" r="r" b="b"/>
            <a:pathLst>
              <a:path w="1143000" h="9525">
                <a:moveTo>
                  <a:pt x="1143000" y="0"/>
                </a:moveTo>
                <a:lnTo>
                  <a:pt x="0" y="0"/>
                </a:lnTo>
                <a:lnTo>
                  <a:pt x="0" y="9525"/>
                </a:lnTo>
                <a:lnTo>
                  <a:pt x="1143000" y="9525"/>
                </a:lnTo>
                <a:lnTo>
                  <a:pt x="1143000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3" name="object 43"/>
          <p:cNvSpPr txBox="1"/>
          <p:nvPr/>
        </p:nvSpPr>
        <p:spPr>
          <a:xfrm>
            <a:off x="5138165" y="4275137"/>
            <a:ext cx="249047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Лист</a:t>
            </a:r>
            <a:r>
              <a:rPr sz="1400" b="1" i="1" spc="2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МОН</a:t>
            </a:r>
            <a:r>
              <a:rPr sz="1400" b="1" i="1" spc="27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2E5496"/>
                </a:solidFill>
                <a:latin typeface="Calibri"/>
                <a:cs typeface="Calibri"/>
              </a:rPr>
              <a:t>України</a:t>
            </a:r>
            <a:r>
              <a:rPr sz="1400" b="1" i="1" spc="2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29.01.2019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138165" y="4494466"/>
            <a:ext cx="2494915" cy="45339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>
              <a:lnSpc>
                <a:spcPts val="1650"/>
              </a:lnSpc>
              <a:spcBef>
                <a:spcPts val="204"/>
              </a:spcBef>
              <a:tabLst>
                <a:tab pos="822325" algn="l"/>
                <a:tab pos="1489710" algn="l"/>
              </a:tabLst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№1/11-881</a:t>
            </a:r>
            <a:r>
              <a:rPr sz="1400" spc="229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«Рекомендації</a:t>
            </a:r>
            <a:r>
              <a:rPr sz="1400" spc="2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для </a:t>
            </a:r>
            <a:r>
              <a:rPr sz="1400" spc="-30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л</a:t>
            </a:r>
            <a:r>
              <a:rPr sz="1400" spc="-75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св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іт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,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ч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х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5138165" y="4923853"/>
            <a:ext cx="2493645" cy="44691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dirty="0">
                <a:solidFill>
                  <a:srgbClr val="2E5496"/>
                </a:solidFill>
                <a:latin typeface="Calibri"/>
                <a:cs typeface="Calibri"/>
              </a:rPr>
              <a:t>працівників</a:t>
            </a:r>
            <a:r>
              <a:rPr sz="1400" b="1" spc="38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spc="-5" dirty="0">
                <a:solidFill>
                  <a:srgbClr val="2E5496"/>
                </a:solidFill>
                <a:latin typeface="Calibri"/>
                <a:cs typeface="Calibri"/>
              </a:rPr>
              <a:t>щодо</a:t>
            </a:r>
            <a:r>
              <a:rPr sz="1400" b="1" spc="3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spc="5" dirty="0">
                <a:solidFill>
                  <a:srgbClr val="2E5496"/>
                </a:solidFill>
                <a:latin typeface="Calibri"/>
                <a:cs typeface="Calibri"/>
              </a:rPr>
              <a:t>застосування</a:t>
            </a:r>
            <a:endParaRPr sz="1400" b="1" dirty="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138165" y="5343588"/>
            <a:ext cx="129476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946150" algn="l"/>
              </a:tabLst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с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зм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7" name="object 47"/>
          <p:cNvSpPr txBox="1"/>
          <p:nvPr/>
        </p:nvSpPr>
        <p:spPr>
          <a:xfrm>
            <a:off x="5138165" y="5133657"/>
            <a:ext cx="1915160" cy="4533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1664"/>
              </a:lnSpc>
              <a:spcBef>
                <a:spcPts val="125"/>
              </a:spcBef>
              <a:tabLst>
                <a:tab pos="612775" algn="l"/>
                <a:tab pos="1318260" algn="l"/>
              </a:tabLst>
            </a:pP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норм	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Закону	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України</a:t>
            </a:r>
            <a:endParaRPr sz="1400" dirty="0">
              <a:latin typeface="Calibri"/>
              <a:cs typeface="Calibri"/>
            </a:endParaRPr>
          </a:p>
          <a:p>
            <a:pPr marL="1508760">
              <a:lnSpc>
                <a:spcPts val="1664"/>
              </a:lnSpc>
            </a:pP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до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7063358" y="5133657"/>
            <a:ext cx="568960" cy="45339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indent="152400">
              <a:lnSpc>
                <a:spcPts val="1650"/>
              </a:lnSpc>
              <a:spcBef>
                <a:spcPts val="204"/>
              </a:spcBef>
            </a:pPr>
            <a:r>
              <a:rPr sz="1400" spc="-50" dirty="0">
                <a:solidFill>
                  <a:srgbClr val="2E5496"/>
                </a:solidFill>
                <a:latin typeface="Calibri"/>
                <a:cs typeface="Calibri"/>
              </a:rPr>
              <a:t>«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  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х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7015733" y="5562917"/>
            <a:ext cx="612140" cy="45339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60325" marR="5080" indent="-47625">
              <a:lnSpc>
                <a:spcPts val="1650"/>
              </a:lnSpc>
              <a:spcBef>
                <a:spcPts val="204"/>
              </a:spcBef>
            </a:pPr>
            <a:r>
              <a:rPr sz="1400" b="1" spc="-7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b="1" spc="2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b="1" spc="5" dirty="0">
                <a:solidFill>
                  <a:srgbClr val="2E5496"/>
                </a:solidFill>
                <a:latin typeface="Calibri"/>
                <a:cs typeface="Calibri"/>
              </a:rPr>
              <a:t>р</a:t>
            </a:r>
            <a:r>
              <a:rPr sz="1400" b="1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b="1" spc="-25" dirty="0">
                <a:solidFill>
                  <a:srgbClr val="2E5496"/>
                </a:solidFill>
                <a:latin typeface="Calibri"/>
                <a:cs typeface="Calibri"/>
              </a:rPr>
              <a:t>ї</a:t>
            </a:r>
            <a:r>
              <a:rPr sz="1400" b="1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spc="5" dirty="0">
                <a:solidFill>
                  <a:srgbClr val="2E5496"/>
                </a:solidFill>
                <a:latin typeface="Calibri"/>
                <a:cs typeface="Calibri"/>
              </a:rPr>
              <a:t>и  </a:t>
            </a:r>
            <a:r>
              <a:rPr sz="1400" b="1" spc="-5" dirty="0">
                <a:solidFill>
                  <a:srgbClr val="2E5496"/>
                </a:solidFill>
                <a:latin typeface="Calibri"/>
                <a:cs typeface="Calibri"/>
              </a:rPr>
              <a:t>б</a:t>
            </a:r>
            <a:r>
              <a:rPr sz="1400" b="1" spc="-4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b="1" spc="25" dirty="0">
                <a:solidFill>
                  <a:srgbClr val="2E5496"/>
                </a:solidFill>
                <a:latin typeface="Calibri"/>
                <a:cs typeface="Calibri"/>
              </a:rPr>
              <a:t>л</a:t>
            </a:r>
            <a:r>
              <a:rPr sz="1400" b="1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b="1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spc="-40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b="1" spc="1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endParaRPr sz="1400" b="1" dirty="0">
              <a:latin typeface="Calibri"/>
              <a:cs typeface="Calibri"/>
            </a:endParaRPr>
          </a:p>
        </p:txBody>
      </p:sp>
      <p:sp>
        <p:nvSpPr>
          <p:cNvPr id="50" name="object 50"/>
          <p:cNvSpPr txBox="1"/>
          <p:nvPr/>
        </p:nvSpPr>
        <p:spPr>
          <a:xfrm>
            <a:off x="5138165" y="5562917"/>
            <a:ext cx="1675130" cy="660629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114"/>
              </a:spcBef>
              <a:tabLst>
                <a:tab pos="869950" algn="l"/>
                <a:tab pos="1299210" algn="l"/>
              </a:tabLst>
            </a:pP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-7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ав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ч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х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а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ті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в 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щодо	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протидії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(цькуванню)»</a:t>
            </a:r>
            <a:endParaRPr sz="14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492885" y="0"/>
            <a:ext cx="10699115" cy="6858000"/>
            <a:chOff x="1492885" y="0"/>
            <a:chExt cx="10699115" cy="6858000"/>
          </a:xfrm>
        </p:grpSpPr>
        <p:sp>
          <p:nvSpPr>
            <p:cNvPr id="3" name="object 3"/>
            <p:cNvSpPr/>
            <p:nvPr/>
          </p:nvSpPr>
          <p:spPr>
            <a:xfrm>
              <a:off x="9610725" y="0"/>
              <a:ext cx="2581275" cy="6858000"/>
            </a:xfrm>
            <a:custGeom>
              <a:avLst/>
              <a:gdLst/>
              <a:ahLst/>
              <a:cxnLst/>
              <a:rect l="l" t="t" r="r" b="b"/>
              <a:pathLst>
                <a:path w="2581275" h="6858000">
                  <a:moveTo>
                    <a:pt x="0" y="0"/>
                  </a:moveTo>
                  <a:lnTo>
                    <a:pt x="0" y="6857998"/>
                  </a:lnTo>
                  <a:lnTo>
                    <a:pt x="2581275" y="6857998"/>
                  </a:lnTo>
                  <a:lnTo>
                    <a:pt x="258127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492885" y="1898142"/>
              <a:ext cx="1028700" cy="9525"/>
            </a:xfrm>
            <a:custGeom>
              <a:avLst/>
              <a:gdLst/>
              <a:ahLst/>
              <a:cxnLst/>
              <a:rect l="l" t="t" r="r" b="b"/>
              <a:pathLst>
                <a:path w="1028700" h="9525">
                  <a:moveTo>
                    <a:pt x="1028700" y="0"/>
                  </a:moveTo>
                  <a:lnTo>
                    <a:pt x="0" y="0"/>
                  </a:lnTo>
                  <a:lnTo>
                    <a:pt x="0" y="9525"/>
                  </a:lnTo>
                  <a:lnTo>
                    <a:pt x="1028700" y="9525"/>
                  </a:lnTo>
                  <a:lnTo>
                    <a:pt x="1028700" y="0"/>
                  </a:lnTo>
                  <a:close/>
                </a:path>
              </a:pathLst>
            </a:custGeom>
            <a:solidFill>
              <a:srgbClr val="2E549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1481455" y="1688084"/>
            <a:ext cx="2493645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650875" algn="l"/>
                <a:tab pos="1203325" algn="l"/>
                <a:tab pos="1861185" algn="l"/>
              </a:tabLst>
            </a:pP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Наказ	МОН	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"Деякі	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питання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481455" y="1907540"/>
            <a:ext cx="2493010" cy="4527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>
              <a:lnSpc>
                <a:spcPts val="1650"/>
              </a:lnSpc>
              <a:spcBef>
                <a:spcPts val="204"/>
              </a:spcBef>
              <a:tabLst>
                <a:tab pos="1117600" algn="l"/>
                <a:tab pos="1470660" algn="l"/>
              </a:tabLst>
            </a:pP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реагування</a:t>
            </a:r>
            <a:r>
              <a:rPr sz="1400" spc="27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на</a:t>
            </a:r>
            <a:r>
              <a:rPr sz="1400" spc="2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випадки</a:t>
            </a:r>
            <a:r>
              <a:rPr sz="1400" spc="25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булінгу </a:t>
            </a:r>
            <a:r>
              <a:rPr sz="1400" spc="-3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(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ц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ь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-60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)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с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ос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481455" y="2336800"/>
            <a:ext cx="2494915" cy="662305"/>
          </a:xfrm>
          <a:prstGeom prst="rect">
            <a:avLst/>
          </a:prstGeom>
        </p:spPr>
        <p:txBody>
          <a:bodyPr vert="horz" wrap="square" lIns="0" tIns="19050" rIns="0" bIns="0" rtlCol="0">
            <a:spAutoFit/>
          </a:bodyPr>
          <a:lstStyle/>
          <a:p>
            <a:pPr marL="12700" marR="5080" algn="just">
              <a:lnSpc>
                <a:spcPct val="98300"/>
              </a:lnSpc>
              <a:spcBef>
                <a:spcPts val="150"/>
              </a:spcBef>
            </a:pP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заходів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виховного</a:t>
            </a:r>
            <a:r>
              <a:rPr sz="1400" spc="33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впливу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в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закладах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освіти"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від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28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грудня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201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9</a:t>
            </a:r>
            <a:r>
              <a:rPr sz="1400" spc="-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spc="-6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N</a:t>
            </a:r>
            <a:r>
              <a:rPr sz="1400" spc="-114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1646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8" name="object 8"/>
          <p:cNvGrpSpPr/>
          <p:nvPr/>
        </p:nvGrpSpPr>
        <p:grpSpPr>
          <a:xfrm>
            <a:off x="530361" y="1777888"/>
            <a:ext cx="796290" cy="796290"/>
            <a:chOff x="530361" y="1777888"/>
            <a:chExt cx="796290" cy="796290"/>
          </a:xfrm>
        </p:grpSpPr>
        <p:sp>
          <p:nvSpPr>
            <p:cNvPr id="9" name="object 9"/>
            <p:cNvSpPr/>
            <p:nvPr/>
          </p:nvSpPr>
          <p:spPr>
            <a:xfrm>
              <a:off x="536711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90375" y="0"/>
                  </a:moveTo>
                  <a:lnTo>
                    <a:pt x="351913" y="7610"/>
                  </a:lnTo>
                  <a:lnTo>
                    <a:pt x="318150" y="30210"/>
                  </a:lnTo>
                  <a:lnTo>
                    <a:pt x="29733" y="320405"/>
                  </a:lnTo>
                  <a:lnTo>
                    <a:pt x="7371" y="354276"/>
                  </a:lnTo>
                  <a:lnTo>
                    <a:pt x="0" y="392779"/>
                  </a:lnTo>
                  <a:lnTo>
                    <a:pt x="7606" y="431258"/>
                  </a:lnTo>
                  <a:lnTo>
                    <a:pt x="30178" y="465058"/>
                  </a:lnTo>
                  <a:lnTo>
                    <a:pt x="320360" y="753475"/>
                  </a:lnTo>
                  <a:lnTo>
                    <a:pt x="354265" y="775809"/>
                  </a:lnTo>
                  <a:lnTo>
                    <a:pt x="392777" y="783177"/>
                  </a:lnTo>
                  <a:lnTo>
                    <a:pt x="431244" y="775567"/>
                  </a:lnTo>
                  <a:lnTo>
                    <a:pt x="465013" y="752967"/>
                  </a:lnTo>
                  <a:lnTo>
                    <a:pt x="753481" y="462772"/>
                  </a:lnTo>
                  <a:lnTo>
                    <a:pt x="775815" y="428900"/>
                  </a:lnTo>
                  <a:lnTo>
                    <a:pt x="783183" y="390397"/>
                  </a:lnTo>
                  <a:lnTo>
                    <a:pt x="775573" y="351918"/>
                  </a:lnTo>
                  <a:lnTo>
                    <a:pt x="752973" y="318119"/>
                  </a:lnTo>
                  <a:lnTo>
                    <a:pt x="462791" y="29702"/>
                  </a:lnTo>
                  <a:lnTo>
                    <a:pt x="428886" y="7367"/>
                  </a:lnTo>
                  <a:lnTo>
                    <a:pt x="39037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36711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18150" y="30210"/>
                  </a:moveTo>
                  <a:lnTo>
                    <a:pt x="351913" y="7610"/>
                  </a:lnTo>
                  <a:lnTo>
                    <a:pt x="390375" y="0"/>
                  </a:lnTo>
                  <a:lnTo>
                    <a:pt x="428886" y="7367"/>
                  </a:lnTo>
                  <a:lnTo>
                    <a:pt x="462791" y="29702"/>
                  </a:lnTo>
                  <a:lnTo>
                    <a:pt x="752973" y="318119"/>
                  </a:lnTo>
                  <a:lnTo>
                    <a:pt x="775573" y="351918"/>
                  </a:lnTo>
                  <a:lnTo>
                    <a:pt x="783183" y="390397"/>
                  </a:lnTo>
                  <a:lnTo>
                    <a:pt x="775815" y="428900"/>
                  </a:lnTo>
                  <a:lnTo>
                    <a:pt x="753481" y="462772"/>
                  </a:lnTo>
                  <a:lnTo>
                    <a:pt x="465013" y="752967"/>
                  </a:lnTo>
                  <a:lnTo>
                    <a:pt x="431244" y="775567"/>
                  </a:lnTo>
                  <a:lnTo>
                    <a:pt x="392777" y="783177"/>
                  </a:lnTo>
                  <a:lnTo>
                    <a:pt x="354265" y="775809"/>
                  </a:lnTo>
                  <a:lnTo>
                    <a:pt x="320360" y="753475"/>
                  </a:lnTo>
                  <a:lnTo>
                    <a:pt x="30178" y="465058"/>
                  </a:lnTo>
                  <a:lnTo>
                    <a:pt x="7606" y="431258"/>
                  </a:lnTo>
                  <a:lnTo>
                    <a:pt x="0" y="392779"/>
                  </a:lnTo>
                  <a:lnTo>
                    <a:pt x="7371" y="354276"/>
                  </a:lnTo>
                  <a:lnTo>
                    <a:pt x="29733" y="320405"/>
                  </a:lnTo>
                  <a:lnTo>
                    <a:pt x="318150" y="30210"/>
                  </a:lnTo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759777" y="1961832"/>
            <a:ext cx="33337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7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13193" y="1777888"/>
            <a:ext cx="796290" cy="796290"/>
            <a:chOff x="4213193" y="1777888"/>
            <a:chExt cx="796290" cy="796290"/>
          </a:xfrm>
        </p:grpSpPr>
        <p:sp>
          <p:nvSpPr>
            <p:cNvPr id="13" name="object 13"/>
            <p:cNvSpPr/>
            <p:nvPr/>
          </p:nvSpPr>
          <p:spPr>
            <a:xfrm>
              <a:off x="4219543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90397" y="0"/>
                  </a:moveTo>
                  <a:lnTo>
                    <a:pt x="351948" y="7610"/>
                  </a:lnTo>
                  <a:lnTo>
                    <a:pt x="318166" y="30210"/>
                  </a:lnTo>
                  <a:lnTo>
                    <a:pt x="29749" y="320405"/>
                  </a:lnTo>
                  <a:lnTo>
                    <a:pt x="7362" y="354276"/>
                  </a:lnTo>
                  <a:lnTo>
                    <a:pt x="0" y="392779"/>
                  </a:lnTo>
                  <a:lnTo>
                    <a:pt x="7639" y="431258"/>
                  </a:lnTo>
                  <a:lnTo>
                    <a:pt x="30257" y="465058"/>
                  </a:lnTo>
                  <a:lnTo>
                    <a:pt x="320325" y="753475"/>
                  </a:lnTo>
                  <a:lnTo>
                    <a:pt x="354268" y="775809"/>
                  </a:lnTo>
                  <a:lnTo>
                    <a:pt x="392795" y="783177"/>
                  </a:lnTo>
                  <a:lnTo>
                    <a:pt x="431250" y="775567"/>
                  </a:lnTo>
                  <a:lnTo>
                    <a:pt x="464978" y="752967"/>
                  </a:lnTo>
                  <a:lnTo>
                    <a:pt x="753395" y="462772"/>
                  </a:lnTo>
                  <a:lnTo>
                    <a:pt x="775785" y="428900"/>
                  </a:lnTo>
                  <a:lnTo>
                    <a:pt x="783161" y="390397"/>
                  </a:lnTo>
                  <a:lnTo>
                    <a:pt x="775559" y="351918"/>
                  </a:lnTo>
                  <a:lnTo>
                    <a:pt x="753014" y="318119"/>
                  </a:lnTo>
                  <a:lnTo>
                    <a:pt x="462819" y="29702"/>
                  </a:lnTo>
                  <a:lnTo>
                    <a:pt x="428894" y="7367"/>
                  </a:lnTo>
                  <a:lnTo>
                    <a:pt x="390397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19543" y="1784238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18166" y="30210"/>
                  </a:moveTo>
                  <a:lnTo>
                    <a:pt x="351948" y="7610"/>
                  </a:lnTo>
                  <a:lnTo>
                    <a:pt x="390397" y="0"/>
                  </a:lnTo>
                  <a:lnTo>
                    <a:pt x="428894" y="7367"/>
                  </a:lnTo>
                  <a:lnTo>
                    <a:pt x="462819" y="29702"/>
                  </a:lnTo>
                  <a:lnTo>
                    <a:pt x="753014" y="318119"/>
                  </a:lnTo>
                  <a:lnTo>
                    <a:pt x="775559" y="351918"/>
                  </a:lnTo>
                  <a:lnTo>
                    <a:pt x="783161" y="390397"/>
                  </a:lnTo>
                  <a:lnTo>
                    <a:pt x="775785" y="428900"/>
                  </a:lnTo>
                  <a:lnTo>
                    <a:pt x="753395" y="462772"/>
                  </a:lnTo>
                  <a:lnTo>
                    <a:pt x="464978" y="752967"/>
                  </a:lnTo>
                  <a:lnTo>
                    <a:pt x="431250" y="775567"/>
                  </a:lnTo>
                  <a:lnTo>
                    <a:pt x="392795" y="783177"/>
                  </a:lnTo>
                  <a:lnTo>
                    <a:pt x="354268" y="775809"/>
                  </a:lnTo>
                  <a:lnTo>
                    <a:pt x="320325" y="753475"/>
                  </a:lnTo>
                  <a:lnTo>
                    <a:pt x="30257" y="465058"/>
                  </a:lnTo>
                  <a:lnTo>
                    <a:pt x="7639" y="431258"/>
                  </a:lnTo>
                  <a:lnTo>
                    <a:pt x="0" y="392779"/>
                  </a:lnTo>
                  <a:lnTo>
                    <a:pt x="7362" y="354276"/>
                  </a:lnTo>
                  <a:lnTo>
                    <a:pt x="29749" y="320405"/>
                  </a:lnTo>
                  <a:lnTo>
                    <a:pt x="318166" y="30210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445634" y="1961832"/>
            <a:ext cx="33274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</a:t>
            </a:r>
            <a:r>
              <a:rPr sz="2400" b="1" dirty="0">
                <a:solidFill>
                  <a:srgbClr val="FFFF00"/>
                </a:solidFill>
                <a:latin typeface="Calibri"/>
                <a:cs typeface="Calibri"/>
              </a:rPr>
              <a:t>8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40504" y="3553031"/>
            <a:ext cx="796290" cy="796290"/>
            <a:chOff x="540504" y="3553031"/>
            <a:chExt cx="796290" cy="796290"/>
          </a:xfrm>
        </p:grpSpPr>
        <p:sp>
          <p:nvSpPr>
            <p:cNvPr id="17" name="object 17"/>
            <p:cNvSpPr/>
            <p:nvPr/>
          </p:nvSpPr>
          <p:spPr>
            <a:xfrm>
              <a:off x="546854" y="3559381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90378" y="0"/>
                  </a:moveTo>
                  <a:lnTo>
                    <a:pt x="351912" y="7602"/>
                  </a:lnTo>
                  <a:lnTo>
                    <a:pt x="318142" y="30146"/>
                  </a:lnTo>
                  <a:lnTo>
                    <a:pt x="29738" y="320341"/>
                  </a:lnTo>
                  <a:lnTo>
                    <a:pt x="7371" y="354212"/>
                  </a:lnTo>
                  <a:lnTo>
                    <a:pt x="0" y="392715"/>
                  </a:lnTo>
                  <a:lnTo>
                    <a:pt x="7609" y="431194"/>
                  </a:lnTo>
                  <a:lnTo>
                    <a:pt x="30183" y="464994"/>
                  </a:lnTo>
                  <a:lnTo>
                    <a:pt x="320365" y="753411"/>
                  </a:lnTo>
                  <a:lnTo>
                    <a:pt x="354270" y="775745"/>
                  </a:lnTo>
                  <a:lnTo>
                    <a:pt x="392782" y="783113"/>
                  </a:lnTo>
                  <a:lnTo>
                    <a:pt x="431248" y="775503"/>
                  </a:lnTo>
                  <a:lnTo>
                    <a:pt x="465018" y="752903"/>
                  </a:lnTo>
                  <a:lnTo>
                    <a:pt x="753371" y="462835"/>
                  </a:lnTo>
                  <a:lnTo>
                    <a:pt x="775761" y="428892"/>
                  </a:lnTo>
                  <a:lnTo>
                    <a:pt x="783137" y="390366"/>
                  </a:lnTo>
                  <a:lnTo>
                    <a:pt x="775535" y="351911"/>
                  </a:lnTo>
                  <a:lnTo>
                    <a:pt x="752990" y="318182"/>
                  </a:lnTo>
                  <a:lnTo>
                    <a:pt x="462795" y="29765"/>
                  </a:lnTo>
                  <a:lnTo>
                    <a:pt x="428890" y="7375"/>
                  </a:lnTo>
                  <a:lnTo>
                    <a:pt x="390378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546854" y="3559381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18142" y="30146"/>
                  </a:moveTo>
                  <a:lnTo>
                    <a:pt x="351912" y="7602"/>
                  </a:lnTo>
                  <a:lnTo>
                    <a:pt x="390378" y="0"/>
                  </a:lnTo>
                  <a:lnTo>
                    <a:pt x="428890" y="7375"/>
                  </a:lnTo>
                  <a:lnTo>
                    <a:pt x="462795" y="29765"/>
                  </a:lnTo>
                  <a:lnTo>
                    <a:pt x="752990" y="318182"/>
                  </a:lnTo>
                  <a:lnTo>
                    <a:pt x="775535" y="351911"/>
                  </a:lnTo>
                  <a:lnTo>
                    <a:pt x="783137" y="390366"/>
                  </a:lnTo>
                  <a:lnTo>
                    <a:pt x="775761" y="428892"/>
                  </a:lnTo>
                  <a:lnTo>
                    <a:pt x="753371" y="462835"/>
                  </a:lnTo>
                  <a:lnTo>
                    <a:pt x="465018" y="752903"/>
                  </a:lnTo>
                  <a:lnTo>
                    <a:pt x="431248" y="775503"/>
                  </a:lnTo>
                  <a:lnTo>
                    <a:pt x="392782" y="783113"/>
                  </a:lnTo>
                  <a:lnTo>
                    <a:pt x="354270" y="775745"/>
                  </a:lnTo>
                  <a:lnTo>
                    <a:pt x="320365" y="753411"/>
                  </a:lnTo>
                  <a:lnTo>
                    <a:pt x="30183" y="464994"/>
                  </a:lnTo>
                  <a:lnTo>
                    <a:pt x="7609" y="431194"/>
                  </a:lnTo>
                  <a:lnTo>
                    <a:pt x="0" y="392715"/>
                  </a:lnTo>
                  <a:lnTo>
                    <a:pt x="7371" y="354212"/>
                  </a:lnTo>
                  <a:lnTo>
                    <a:pt x="29738" y="320341"/>
                  </a:lnTo>
                  <a:lnTo>
                    <a:pt x="318142" y="30146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769937" y="3739578"/>
            <a:ext cx="3308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09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4223337" y="3553031"/>
            <a:ext cx="796290" cy="796290"/>
            <a:chOff x="4223337" y="3553031"/>
            <a:chExt cx="796290" cy="796290"/>
          </a:xfrm>
        </p:grpSpPr>
        <p:sp>
          <p:nvSpPr>
            <p:cNvPr id="21" name="object 21"/>
            <p:cNvSpPr/>
            <p:nvPr/>
          </p:nvSpPr>
          <p:spPr>
            <a:xfrm>
              <a:off x="4229687" y="3559381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90366" y="0"/>
                  </a:moveTo>
                  <a:lnTo>
                    <a:pt x="351911" y="7602"/>
                  </a:lnTo>
                  <a:lnTo>
                    <a:pt x="318182" y="30146"/>
                  </a:lnTo>
                  <a:lnTo>
                    <a:pt x="29765" y="320341"/>
                  </a:lnTo>
                  <a:lnTo>
                    <a:pt x="7375" y="354212"/>
                  </a:lnTo>
                  <a:lnTo>
                    <a:pt x="0" y="392715"/>
                  </a:lnTo>
                  <a:lnTo>
                    <a:pt x="7602" y="431194"/>
                  </a:lnTo>
                  <a:lnTo>
                    <a:pt x="30146" y="464994"/>
                  </a:lnTo>
                  <a:lnTo>
                    <a:pt x="320341" y="753411"/>
                  </a:lnTo>
                  <a:lnTo>
                    <a:pt x="354284" y="775745"/>
                  </a:lnTo>
                  <a:lnTo>
                    <a:pt x="392811" y="783113"/>
                  </a:lnTo>
                  <a:lnTo>
                    <a:pt x="431266" y="775503"/>
                  </a:lnTo>
                  <a:lnTo>
                    <a:pt x="464994" y="752903"/>
                  </a:lnTo>
                  <a:lnTo>
                    <a:pt x="753411" y="462708"/>
                  </a:lnTo>
                  <a:lnTo>
                    <a:pt x="775801" y="428839"/>
                  </a:lnTo>
                  <a:lnTo>
                    <a:pt x="783177" y="390350"/>
                  </a:lnTo>
                  <a:lnTo>
                    <a:pt x="775575" y="351909"/>
                  </a:lnTo>
                  <a:lnTo>
                    <a:pt x="753030" y="318182"/>
                  </a:lnTo>
                  <a:lnTo>
                    <a:pt x="462835" y="29765"/>
                  </a:lnTo>
                  <a:lnTo>
                    <a:pt x="428892" y="7375"/>
                  </a:lnTo>
                  <a:lnTo>
                    <a:pt x="390366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4229687" y="3559381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18182" y="30146"/>
                  </a:moveTo>
                  <a:lnTo>
                    <a:pt x="351911" y="7602"/>
                  </a:lnTo>
                  <a:lnTo>
                    <a:pt x="390366" y="0"/>
                  </a:lnTo>
                  <a:lnTo>
                    <a:pt x="428892" y="7375"/>
                  </a:lnTo>
                  <a:lnTo>
                    <a:pt x="462835" y="29765"/>
                  </a:lnTo>
                  <a:lnTo>
                    <a:pt x="753030" y="318182"/>
                  </a:lnTo>
                  <a:lnTo>
                    <a:pt x="775575" y="351909"/>
                  </a:lnTo>
                  <a:lnTo>
                    <a:pt x="783177" y="390350"/>
                  </a:lnTo>
                  <a:lnTo>
                    <a:pt x="775801" y="428839"/>
                  </a:lnTo>
                  <a:lnTo>
                    <a:pt x="753411" y="462708"/>
                  </a:lnTo>
                  <a:lnTo>
                    <a:pt x="464994" y="752903"/>
                  </a:lnTo>
                  <a:lnTo>
                    <a:pt x="431266" y="775503"/>
                  </a:lnTo>
                  <a:lnTo>
                    <a:pt x="392811" y="783113"/>
                  </a:lnTo>
                  <a:lnTo>
                    <a:pt x="354284" y="775745"/>
                  </a:lnTo>
                  <a:lnTo>
                    <a:pt x="320341" y="753411"/>
                  </a:lnTo>
                  <a:lnTo>
                    <a:pt x="30146" y="464994"/>
                  </a:lnTo>
                  <a:lnTo>
                    <a:pt x="7602" y="431194"/>
                  </a:lnTo>
                  <a:lnTo>
                    <a:pt x="0" y="392715"/>
                  </a:lnTo>
                  <a:lnTo>
                    <a:pt x="7375" y="354212"/>
                  </a:lnTo>
                  <a:lnTo>
                    <a:pt x="29765" y="320341"/>
                  </a:lnTo>
                  <a:lnTo>
                    <a:pt x="318182" y="30146"/>
                  </a:lnTo>
                  <a:close/>
                </a:path>
              </a:pathLst>
            </a:custGeom>
            <a:ln w="12699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4455795" y="3739578"/>
            <a:ext cx="3302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10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30361" y="4960000"/>
            <a:ext cx="796290" cy="796290"/>
            <a:chOff x="530361" y="4960000"/>
            <a:chExt cx="796290" cy="796290"/>
          </a:xfrm>
        </p:grpSpPr>
        <p:sp>
          <p:nvSpPr>
            <p:cNvPr id="25" name="object 25"/>
            <p:cNvSpPr/>
            <p:nvPr/>
          </p:nvSpPr>
          <p:spPr>
            <a:xfrm>
              <a:off x="536711" y="4966350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90375" y="0"/>
                  </a:moveTo>
                  <a:lnTo>
                    <a:pt x="351913" y="7610"/>
                  </a:lnTo>
                  <a:lnTo>
                    <a:pt x="318150" y="30210"/>
                  </a:lnTo>
                  <a:lnTo>
                    <a:pt x="29733" y="320405"/>
                  </a:lnTo>
                  <a:lnTo>
                    <a:pt x="7371" y="354276"/>
                  </a:lnTo>
                  <a:lnTo>
                    <a:pt x="0" y="392779"/>
                  </a:lnTo>
                  <a:lnTo>
                    <a:pt x="7606" y="431258"/>
                  </a:lnTo>
                  <a:lnTo>
                    <a:pt x="30178" y="465058"/>
                  </a:lnTo>
                  <a:lnTo>
                    <a:pt x="320360" y="753437"/>
                  </a:lnTo>
                  <a:lnTo>
                    <a:pt x="354265" y="775797"/>
                  </a:lnTo>
                  <a:lnTo>
                    <a:pt x="392777" y="783166"/>
                  </a:lnTo>
                  <a:lnTo>
                    <a:pt x="431244" y="775559"/>
                  </a:lnTo>
                  <a:lnTo>
                    <a:pt x="465013" y="752992"/>
                  </a:lnTo>
                  <a:lnTo>
                    <a:pt x="753481" y="462772"/>
                  </a:lnTo>
                  <a:lnTo>
                    <a:pt x="775815" y="428900"/>
                  </a:lnTo>
                  <a:lnTo>
                    <a:pt x="783183" y="390398"/>
                  </a:lnTo>
                  <a:lnTo>
                    <a:pt x="775573" y="351918"/>
                  </a:lnTo>
                  <a:lnTo>
                    <a:pt x="752973" y="318119"/>
                  </a:lnTo>
                  <a:lnTo>
                    <a:pt x="462791" y="29702"/>
                  </a:lnTo>
                  <a:lnTo>
                    <a:pt x="428886" y="7367"/>
                  </a:lnTo>
                  <a:lnTo>
                    <a:pt x="390375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36711" y="4966350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90" h="783589">
                  <a:moveTo>
                    <a:pt x="318150" y="30210"/>
                  </a:moveTo>
                  <a:lnTo>
                    <a:pt x="351913" y="7610"/>
                  </a:lnTo>
                  <a:lnTo>
                    <a:pt x="390375" y="0"/>
                  </a:lnTo>
                  <a:lnTo>
                    <a:pt x="428886" y="7367"/>
                  </a:lnTo>
                  <a:lnTo>
                    <a:pt x="462791" y="29702"/>
                  </a:lnTo>
                  <a:lnTo>
                    <a:pt x="752973" y="318119"/>
                  </a:lnTo>
                  <a:lnTo>
                    <a:pt x="775573" y="351918"/>
                  </a:lnTo>
                  <a:lnTo>
                    <a:pt x="783183" y="390398"/>
                  </a:lnTo>
                  <a:lnTo>
                    <a:pt x="775815" y="428900"/>
                  </a:lnTo>
                  <a:lnTo>
                    <a:pt x="753481" y="462772"/>
                  </a:lnTo>
                  <a:lnTo>
                    <a:pt x="465013" y="752992"/>
                  </a:lnTo>
                  <a:lnTo>
                    <a:pt x="431244" y="775559"/>
                  </a:lnTo>
                  <a:lnTo>
                    <a:pt x="392777" y="783166"/>
                  </a:lnTo>
                  <a:lnTo>
                    <a:pt x="354265" y="775797"/>
                  </a:lnTo>
                  <a:lnTo>
                    <a:pt x="320360" y="753437"/>
                  </a:lnTo>
                  <a:lnTo>
                    <a:pt x="30178" y="465058"/>
                  </a:lnTo>
                  <a:lnTo>
                    <a:pt x="7606" y="431258"/>
                  </a:lnTo>
                  <a:lnTo>
                    <a:pt x="0" y="392779"/>
                  </a:lnTo>
                  <a:lnTo>
                    <a:pt x="7371" y="354276"/>
                  </a:lnTo>
                  <a:lnTo>
                    <a:pt x="29733" y="320405"/>
                  </a:lnTo>
                  <a:lnTo>
                    <a:pt x="318150" y="30210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59777" y="5148643"/>
            <a:ext cx="330835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11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28" name="object 28"/>
          <p:cNvSpPr/>
          <p:nvPr/>
        </p:nvSpPr>
        <p:spPr>
          <a:xfrm>
            <a:off x="1492885" y="3700526"/>
            <a:ext cx="885825" cy="9525"/>
          </a:xfrm>
          <a:custGeom>
            <a:avLst/>
            <a:gdLst/>
            <a:ahLst/>
            <a:cxnLst/>
            <a:rect l="l" t="t" r="r" b="b"/>
            <a:pathLst>
              <a:path w="885825" h="9525">
                <a:moveTo>
                  <a:pt x="885825" y="0"/>
                </a:moveTo>
                <a:lnTo>
                  <a:pt x="0" y="0"/>
                </a:lnTo>
                <a:lnTo>
                  <a:pt x="0" y="9525"/>
                </a:lnTo>
                <a:lnTo>
                  <a:pt x="885825" y="9525"/>
                </a:lnTo>
                <a:lnTo>
                  <a:pt x="88582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9"/>
          <p:cNvSpPr txBox="1"/>
          <p:nvPr/>
        </p:nvSpPr>
        <p:spPr>
          <a:xfrm>
            <a:off x="1481455" y="3493134"/>
            <a:ext cx="2241550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10" dirty="0">
                <a:solidFill>
                  <a:srgbClr val="2E5496"/>
                </a:solidFill>
                <a:latin typeface="Calibri"/>
                <a:cs typeface="Calibri"/>
              </a:rPr>
              <a:t>Ли</a:t>
            </a:r>
            <a:r>
              <a:rPr sz="1400" b="1" i="1" spc="20" dirty="0">
                <a:solidFill>
                  <a:srgbClr val="2E5496"/>
                </a:solidFill>
                <a:latin typeface="Calibri"/>
                <a:cs typeface="Calibri"/>
              </a:rPr>
              <a:t>ст</a:t>
            </a:r>
            <a:r>
              <a:rPr sz="1400" b="1" i="1" spc="-114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45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b="1" i="1" spc="3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i="1" spc="-8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д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18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05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2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0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8</a:t>
            </a:r>
            <a:r>
              <a:rPr sz="1400" spc="-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481455" y="3712464"/>
            <a:ext cx="2454910" cy="671830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115"/>
              </a:spcBef>
            </a:pP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/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-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548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0</a:t>
            </a:r>
            <a:r>
              <a:rPr sz="1400" spc="-1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“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ет</a:t>
            </a:r>
            <a:r>
              <a:rPr sz="1400" spc="-7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ч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і  р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ц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ї</a:t>
            </a:r>
            <a:r>
              <a:rPr sz="1400" spc="-3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щ</a:t>
            </a:r>
            <a:r>
              <a:rPr sz="1400" spc="-7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-9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б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я 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та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протидії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насильству”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1" name="object 31"/>
          <p:cNvSpPr/>
          <p:nvPr/>
        </p:nvSpPr>
        <p:spPr>
          <a:xfrm>
            <a:off x="5165344" y="3662298"/>
            <a:ext cx="923925" cy="9525"/>
          </a:xfrm>
          <a:custGeom>
            <a:avLst/>
            <a:gdLst/>
            <a:ahLst/>
            <a:cxnLst/>
            <a:rect l="l" t="t" r="r" b="b"/>
            <a:pathLst>
              <a:path w="923925" h="9525">
                <a:moveTo>
                  <a:pt x="923925" y="0"/>
                </a:moveTo>
                <a:lnTo>
                  <a:pt x="0" y="0"/>
                </a:lnTo>
                <a:lnTo>
                  <a:pt x="0" y="9525"/>
                </a:lnTo>
                <a:lnTo>
                  <a:pt x="923925" y="9525"/>
                </a:lnTo>
                <a:lnTo>
                  <a:pt x="92392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2" name="object 32"/>
          <p:cNvSpPr txBox="1"/>
          <p:nvPr/>
        </p:nvSpPr>
        <p:spPr>
          <a:xfrm>
            <a:off x="5156453" y="3454336"/>
            <a:ext cx="249936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Лист </a:t>
            </a:r>
            <a:r>
              <a:rPr sz="1400" b="1" i="1" spc="1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МОН </a:t>
            </a:r>
            <a:r>
              <a:rPr sz="1400" b="1" i="1" spc="17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від</a:t>
            </a:r>
            <a:r>
              <a:rPr sz="1400" spc="5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14.08.2020</a:t>
            </a:r>
            <a:r>
              <a:rPr sz="1400" spc="5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5156453" y="3673792"/>
            <a:ext cx="1350645" cy="45275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1664"/>
              </a:lnSpc>
              <a:spcBef>
                <a:spcPts val="125"/>
              </a:spcBef>
              <a:tabLst>
                <a:tab pos="956310" algn="l"/>
              </a:tabLst>
            </a:pP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/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9</a:t>
            </a:r>
            <a:r>
              <a:rPr sz="1400" spc="-60" dirty="0">
                <a:solidFill>
                  <a:srgbClr val="2E5496"/>
                </a:solidFill>
                <a:latin typeface="Calibri"/>
                <a:cs typeface="Calibri"/>
              </a:rPr>
              <a:t>-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4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3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6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“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ts val="1664"/>
              </a:lnSpc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безпечного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834251" y="3673792"/>
            <a:ext cx="818515" cy="4527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indent="9525">
              <a:lnSpc>
                <a:spcPts val="1650"/>
              </a:lnSpc>
              <a:spcBef>
                <a:spcPts val="204"/>
              </a:spcBef>
            </a:pP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с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ор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я  ос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іт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ь</a:t>
            </a:r>
            <a:r>
              <a:rPr sz="1400" spc="-6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156453" y="4103052"/>
            <a:ext cx="2489835" cy="66294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algn="just">
              <a:lnSpc>
                <a:spcPts val="1650"/>
              </a:lnSpc>
              <a:spcBef>
                <a:spcPts val="204"/>
              </a:spcBef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середовища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в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закладі 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освіти 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та 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попередження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-5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протидії</a:t>
            </a:r>
            <a:r>
              <a:rPr sz="1400" spc="-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булінгу </a:t>
            </a:r>
            <a:r>
              <a:rPr sz="1400" spc="-30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(цькуванню)”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6" name="object 36"/>
          <p:cNvSpPr/>
          <p:nvPr/>
        </p:nvSpPr>
        <p:spPr>
          <a:xfrm>
            <a:off x="5165344" y="1900682"/>
            <a:ext cx="923925" cy="9525"/>
          </a:xfrm>
          <a:custGeom>
            <a:avLst/>
            <a:gdLst/>
            <a:ahLst/>
            <a:cxnLst/>
            <a:rect l="l" t="t" r="r" b="b"/>
            <a:pathLst>
              <a:path w="923925" h="9525">
                <a:moveTo>
                  <a:pt x="923925" y="0"/>
                </a:moveTo>
                <a:lnTo>
                  <a:pt x="0" y="0"/>
                </a:lnTo>
                <a:lnTo>
                  <a:pt x="0" y="9525"/>
                </a:lnTo>
                <a:lnTo>
                  <a:pt x="923925" y="9525"/>
                </a:lnTo>
                <a:lnTo>
                  <a:pt x="92392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7" name="object 37"/>
          <p:cNvSpPr txBox="1"/>
          <p:nvPr/>
        </p:nvSpPr>
        <p:spPr>
          <a:xfrm>
            <a:off x="5156453" y="1690306"/>
            <a:ext cx="249936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Лист </a:t>
            </a:r>
            <a:r>
              <a:rPr sz="1400" b="1" i="1" spc="1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МОН </a:t>
            </a:r>
            <a:r>
              <a:rPr sz="1400" b="1" i="1" spc="17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від</a:t>
            </a:r>
            <a:r>
              <a:rPr sz="1400" spc="5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20.07.2020</a:t>
            </a:r>
            <a:r>
              <a:rPr sz="1400" spc="5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156453" y="1909762"/>
            <a:ext cx="249428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984885" algn="l"/>
                <a:tab pos="1861820" algn="l"/>
              </a:tabLst>
            </a:pP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/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9</a:t>
            </a:r>
            <a:r>
              <a:rPr sz="1400" spc="-60" dirty="0">
                <a:solidFill>
                  <a:srgbClr val="2E5496"/>
                </a:solidFill>
                <a:latin typeface="Calibri"/>
                <a:cs typeface="Calibri"/>
              </a:rPr>
              <a:t>-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3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8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5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“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5156453" y="2119884"/>
            <a:ext cx="2490470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організації</a:t>
            </a:r>
            <a:r>
              <a:rPr sz="1400" spc="9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виховного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процесу</a:t>
            </a:r>
            <a:r>
              <a:rPr sz="1400" spc="7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6405245" y="2339340"/>
            <a:ext cx="1246505" cy="452755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indent="38100">
              <a:lnSpc>
                <a:spcPts val="1650"/>
              </a:lnSpc>
              <a:spcBef>
                <a:spcPts val="204"/>
              </a:spcBef>
              <a:tabLst>
                <a:tab pos="384175" algn="l"/>
                <a:tab pos="822325" algn="l"/>
                <a:tab pos="1070610" algn="l"/>
              </a:tabLst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р.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	щ</a:t>
            </a:r>
            <a:r>
              <a:rPr sz="1400" spc="-14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  в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іте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й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		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та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5156453" y="2339340"/>
            <a:ext cx="978535" cy="66230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ts val="1664"/>
              </a:lnSpc>
              <a:spcBef>
                <a:spcPts val="125"/>
              </a:spcBef>
            </a:pP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2020/2021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ts val="1650"/>
              </a:lnSpc>
              <a:spcBef>
                <a:spcPts val="65"/>
              </a:spcBef>
            </a:pP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ф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ор</a:t>
            </a:r>
            <a:r>
              <a:rPr sz="1400" spc="-50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я  учнівської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148070" y="2759075"/>
            <a:ext cx="1495425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  <a:tabLst>
                <a:tab pos="774700" algn="l"/>
              </a:tabLst>
            </a:pP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молоді	ціннісних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156453" y="2977832"/>
            <a:ext cx="1464945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життєвих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навичок”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/>
          <p:nvPr/>
        </p:nvSpPr>
        <p:spPr>
          <a:xfrm>
            <a:off x="1484249" y="5176646"/>
            <a:ext cx="1133475" cy="9525"/>
          </a:xfrm>
          <a:custGeom>
            <a:avLst/>
            <a:gdLst/>
            <a:ahLst/>
            <a:cxnLst/>
            <a:rect l="l" t="t" r="r" b="b"/>
            <a:pathLst>
              <a:path w="1133475" h="9525">
                <a:moveTo>
                  <a:pt x="1133475" y="0"/>
                </a:moveTo>
                <a:lnTo>
                  <a:pt x="0" y="0"/>
                </a:lnTo>
                <a:lnTo>
                  <a:pt x="0" y="9525"/>
                </a:lnTo>
                <a:lnTo>
                  <a:pt x="1133475" y="9525"/>
                </a:lnTo>
                <a:lnTo>
                  <a:pt x="113347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5" name="object 45"/>
          <p:cNvSpPr txBox="1"/>
          <p:nvPr/>
        </p:nvSpPr>
        <p:spPr>
          <a:xfrm>
            <a:off x="1472564" y="4970716"/>
            <a:ext cx="208407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5" dirty="0">
                <a:solidFill>
                  <a:srgbClr val="2E5496"/>
                </a:solidFill>
                <a:latin typeface="Calibri"/>
                <a:cs typeface="Calibri"/>
              </a:rPr>
              <a:t>Закон</a:t>
            </a:r>
            <a:r>
              <a:rPr sz="1400" b="1" i="1" spc="-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-10" dirty="0">
                <a:solidFill>
                  <a:srgbClr val="2E5496"/>
                </a:solidFill>
                <a:latin typeface="Calibri"/>
                <a:cs typeface="Calibri"/>
              </a:rPr>
              <a:t>України</a:t>
            </a:r>
            <a:r>
              <a:rPr sz="1400" b="1" i="1" spc="-3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від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7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грудня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1472564" y="5190172"/>
            <a:ext cx="2131695" cy="67246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114"/>
              </a:spcBef>
            </a:pP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201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7</a:t>
            </a:r>
            <a:r>
              <a:rPr sz="1400" spc="-7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к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spc="-6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r>
              <a:rPr sz="1400" spc="-13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2229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-</a:t>
            </a:r>
            <a:r>
              <a:rPr sz="1400" spc="20" dirty="0">
                <a:solidFill>
                  <a:srgbClr val="2E5496"/>
                </a:solidFill>
                <a:latin typeface="Calibri"/>
                <a:cs typeface="Calibri"/>
              </a:rPr>
              <a:t>VII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I</a:t>
            </a:r>
            <a:r>
              <a:rPr sz="1400" spc="-7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"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 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б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spc="-10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ю  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ш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ь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spc="-7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с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л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ьс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spc="45" dirty="0">
                <a:solidFill>
                  <a:srgbClr val="2E5496"/>
                </a:solidFill>
                <a:latin typeface="Calibri"/>
                <a:cs typeface="Calibri"/>
              </a:rPr>
              <a:t>у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"</a:t>
            </a:r>
            <a:endParaRPr sz="1400">
              <a:latin typeface="Calibri"/>
              <a:cs typeface="Calibri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4212225" y="4960000"/>
            <a:ext cx="796290" cy="796290"/>
            <a:chOff x="4212225" y="4960000"/>
            <a:chExt cx="796290" cy="796290"/>
          </a:xfrm>
        </p:grpSpPr>
        <p:sp>
          <p:nvSpPr>
            <p:cNvPr id="48" name="object 48"/>
            <p:cNvSpPr/>
            <p:nvPr/>
          </p:nvSpPr>
          <p:spPr>
            <a:xfrm>
              <a:off x="4218575" y="4966350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90397" y="0"/>
                  </a:moveTo>
                  <a:lnTo>
                    <a:pt x="351918" y="7610"/>
                  </a:lnTo>
                  <a:lnTo>
                    <a:pt x="318119" y="30210"/>
                  </a:lnTo>
                  <a:lnTo>
                    <a:pt x="29702" y="320405"/>
                  </a:lnTo>
                  <a:lnTo>
                    <a:pt x="7367" y="354276"/>
                  </a:lnTo>
                  <a:lnTo>
                    <a:pt x="0" y="392779"/>
                  </a:lnTo>
                  <a:lnTo>
                    <a:pt x="7610" y="431258"/>
                  </a:lnTo>
                  <a:lnTo>
                    <a:pt x="30210" y="465058"/>
                  </a:lnTo>
                  <a:lnTo>
                    <a:pt x="320405" y="753437"/>
                  </a:lnTo>
                  <a:lnTo>
                    <a:pt x="354276" y="775797"/>
                  </a:lnTo>
                  <a:lnTo>
                    <a:pt x="392779" y="783166"/>
                  </a:lnTo>
                  <a:lnTo>
                    <a:pt x="431258" y="775559"/>
                  </a:lnTo>
                  <a:lnTo>
                    <a:pt x="465058" y="752992"/>
                  </a:lnTo>
                  <a:lnTo>
                    <a:pt x="753475" y="462772"/>
                  </a:lnTo>
                  <a:lnTo>
                    <a:pt x="775809" y="428900"/>
                  </a:lnTo>
                  <a:lnTo>
                    <a:pt x="783177" y="390398"/>
                  </a:lnTo>
                  <a:lnTo>
                    <a:pt x="775567" y="351918"/>
                  </a:lnTo>
                  <a:lnTo>
                    <a:pt x="752967" y="318119"/>
                  </a:lnTo>
                  <a:lnTo>
                    <a:pt x="462772" y="29702"/>
                  </a:lnTo>
                  <a:lnTo>
                    <a:pt x="428900" y="7367"/>
                  </a:lnTo>
                  <a:lnTo>
                    <a:pt x="390397" y="0"/>
                  </a:lnTo>
                  <a:close/>
                </a:path>
              </a:pathLst>
            </a:custGeom>
            <a:solidFill>
              <a:srgbClr val="5B9BD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4218575" y="4966350"/>
              <a:ext cx="783590" cy="783590"/>
            </a:xfrm>
            <a:custGeom>
              <a:avLst/>
              <a:gdLst/>
              <a:ahLst/>
              <a:cxnLst/>
              <a:rect l="l" t="t" r="r" b="b"/>
              <a:pathLst>
                <a:path w="783589" h="783589">
                  <a:moveTo>
                    <a:pt x="318119" y="30210"/>
                  </a:moveTo>
                  <a:lnTo>
                    <a:pt x="351918" y="7610"/>
                  </a:lnTo>
                  <a:lnTo>
                    <a:pt x="390397" y="0"/>
                  </a:lnTo>
                  <a:lnTo>
                    <a:pt x="428900" y="7367"/>
                  </a:lnTo>
                  <a:lnTo>
                    <a:pt x="462772" y="29702"/>
                  </a:lnTo>
                  <a:lnTo>
                    <a:pt x="752967" y="318119"/>
                  </a:lnTo>
                  <a:lnTo>
                    <a:pt x="775567" y="351918"/>
                  </a:lnTo>
                  <a:lnTo>
                    <a:pt x="783177" y="390398"/>
                  </a:lnTo>
                  <a:lnTo>
                    <a:pt x="775809" y="428900"/>
                  </a:lnTo>
                  <a:lnTo>
                    <a:pt x="753475" y="462772"/>
                  </a:lnTo>
                  <a:lnTo>
                    <a:pt x="465058" y="752992"/>
                  </a:lnTo>
                  <a:lnTo>
                    <a:pt x="431258" y="775559"/>
                  </a:lnTo>
                  <a:lnTo>
                    <a:pt x="392779" y="783166"/>
                  </a:lnTo>
                  <a:lnTo>
                    <a:pt x="354276" y="775797"/>
                  </a:lnTo>
                  <a:lnTo>
                    <a:pt x="320405" y="753437"/>
                  </a:lnTo>
                  <a:lnTo>
                    <a:pt x="30210" y="465058"/>
                  </a:lnTo>
                  <a:lnTo>
                    <a:pt x="7610" y="431258"/>
                  </a:lnTo>
                  <a:lnTo>
                    <a:pt x="0" y="392779"/>
                  </a:lnTo>
                  <a:lnTo>
                    <a:pt x="7367" y="354276"/>
                  </a:lnTo>
                  <a:lnTo>
                    <a:pt x="29702" y="320405"/>
                  </a:lnTo>
                  <a:lnTo>
                    <a:pt x="318119" y="30210"/>
                  </a:lnTo>
                  <a:close/>
                </a:path>
              </a:pathLst>
            </a:custGeom>
            <a:ln w="12700">
              <a:solidFill>
                <a:srgbClr val="FFFF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4444746" y="5148643"/>
            <a:ext cx="330200" cy="3917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20" dirty="0">
                <a:solidFill>
                  <a:srgbClr val="FFFF00"/>
                </a:solidFill>
                <a:latin typeface="Calibri"/>
                <a:cs typeface="Calibri"/>
              </a:rPr>
              <a:t>12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51" name="object 51"/>
          <p:cNvSpPr/>
          <p:nvPr/>
        </p:nvSpPr>
        <p:spPr>
          <a:xfrm>
            <a:off x="5166105" y="5186171"/>
            <a:ext cx="885825" cy="9525"/>
          </a:xfrm>
          <a:custGeom>
            <a:avLst/>
            <a:gdLst/>
            <a:ahLst/>
            <a:cxnLst/>
            <a:rect l="l" t="t" r="r" b="b"/>
            <a:pathLst>
              <a:path w="885825" h="9525">
                <a:moveTo>
                  <a:pt x="885825" y="0"/>
                </a:moveTo>
                <a:lnTo>
                  <a:pt x="0" y="0"/>
                </a:lnTo>
                <a:lnTo>
                  <a:pt x="0" y="9525"/>
                </a:lnTo>
                <a:lnTo>
                  <a:pt x="885825" y="9525"/>
                </a:lnTo>
                <a:lnTo>
                  <a:pt x="885825" y="0"/>
                </a:lnTo>
                <a:close/>
              </a:path>
            </a:pathLst>
          </a:custGeom>
          <a:solidFill>
            <a:srgbClr val="2E549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2" name="object 52"/>
          <p:cNvSpPr txBox="1"/>
          <p:nvPr/>
        </p:nvSpPr>
        <p:spPr>
          <a:xfrm>
            <a:off x="5157470" y="4980241"/>
            <a:ext cx="224155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Ли</a:t>
            </a:r>
            <a:r>
              <a:rPr sz="1400" b="1" i="1" spc="20" dirty="0">
                <a:solidFill>
                  <a:srgbClr val="2E5496"/>
                </a:solidFill>
                <a:latin typeface="Calibri"/>
                <a:cs typeface="Calibri"/>
              </a:rPr>
              <a:t>ст</a:t>
            </a:r>
            <a:r>
              <a:rPr sz="1400" b="1" i="1" spc="-114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b="1" i="1" spc="45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b="1" i="1" spc="3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b="1" i="1" spc="1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b="1" i="1" spc="-8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в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18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05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.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2</a:t>
            </a:r>
            <a:r>
              <a:rPr sz="1400" spc="-40" dirty="0">
                <a:solidFill>
                  <a:srgbClr val="2E5496"/>
                </a:solidFill>
                <a:latin typeface="Calibri"/>
                <a:cs typeface="Calibri"/>
              </a:rPr>
              <a:t>0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8</a:t>
            </a:r>
            <a:r>
              <a:rPr sz="1400" spc="-5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25" dirty="0">
                <a:solidFill>
                  <a:srgbClr val="2E5496"/>
                </a:solidFill>
                <a:latin typeface="Calibri"/>
                <a:cs typeface="Calibri"/>
              </a:rPr>
              <a:t>№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5157470" y="5199697"/>
            <a:ext cx="1793875" cy="88265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73660">
              <a:lnSpc>
                <a:spcPts val="1650"/>
              </a:lnSpc>
              <a:spcBef>
                <a:spcPts val="204"/>
              </a:spcBef>
            </a:pP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/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11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-</a:t>
            </a:r>
            <a:r>
              <a:rPr sz="1400" spc="30" dirty="0">
                <a:solidFill>
                  <a:srgbClr val="2E5496"/>
                </a:solidFill>
                <a:latin typeface="Calibri"/>
                <a:cs typeface="Calibri"/>
              </a:rPr>
              <a:t>548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0</a:t>
            </a:r>
            <a:r>
              <a:rPr sz="1400" spc="-13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“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М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е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-70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ч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і  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рекомендації</a:t>
            </a:r>
            <a:r>
              <a:rPr sz="1400" spc="-4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щодо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ts val="1650"/>
              </a:lnSpc>
              <a:spcBef>
                <a:spcPts val="80"/>
              </a:spcBef>
            </a:pP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з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о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б</a:t>
            </a:r>
            <a:r>
              <a:rPr sz="1400" spc="-25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35" dirty="0">
                <a:solidFill>
                  <a:srgbClr val="2E5496"/>
                </a:solidFill>
                <a:latin typeface="Calibri"/>
                <a:cs typeface="Calibri"/>
              </a:rPr>
              <a:t>г</a:t>
            </a:r>
            <a:r>
              <a:rPr sz="140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5" dirty="0">
                <a:solidFill>
                  <a:srgbClr val="2E5496"/>
                </a:solidFill>
                <a:latin typeface="Calibri"/>
                <a:cs typeface="Calibri"/>
              </a:rPr>
              <a:t>нн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я</a:t>
            </a:r>
            <a:r>
              <a:rPr sz="1400" spc="-85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10" dirty="0">
                <a:solidFill>
                  <a:srgbClr val="2E5496"/>
                </a:solidFill>
                <a:latin typeface="Calibri"/>
                <a:cs typeface="Calibri"/>
              </a:rPr>
              <a:t>а</a:t>
            </a:r>
            <a:r>
              <a:rPr sz="1400" spc="-30" dirty="0">
                <a:solidFill>
                  <a:srgbClr val="2E5496"/>
                </a:solidFill>
                <a:latin typeface="Calibri"/>
                <a:cs typeface="Calibri"/>
              </a:rPr>
              <a:t> </a:t>
            </a:r>
            <a:r>
              <a:rPr sz="1400" spc="15" dirty="0">
                <a:solidFill>
                  <a:srgbClr val="2E5496"/>
                </a:solidFill>
                <a:latin typeface="Calibri"/>
                <a:cs typeface="Calibri"/>
              </a:rPr>
              <a:t>п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ро</a:t>
            </a:r>
            <a:r>
              <a:rPr sz="1400" spc="-15" dirty="0">
                <a:solidFill>
                  <a:srgbClr val="2E5496"/>
                </a:solidFill>
                <a:latin typeface="Calibri"/>
                <a:cs typeface="Calibri"/>
              </a:rPr>
              <a:t>т</a:t>
            </a:r>
            <a:r>
              <a:rPr sz="1400" spc="-10" dirty="0">
                <a:solidFill>
                  <a:srgbClr val="2E5496"/>
                </a:solidFill>
                <a:latin typeface="Calibri"/>
                <a:cs typeface="Calibri"/>
              </a:rPr>
              <a:t>и</a:t>
            </a:r>
            <a:r>
              <a:rPr sz="1400" spc="40" dirty="0">
                <a:solidFill>
                  <a:srgbClr val="2E5496"/>
                </a:solidFill>
                <a:latin typeface="Calibri"/>
                <a:cs typeface="Calibri"/>
              </a:rPr>
              <a:t>д</a:t>
            </a:r>
            <a:r>
              <a:rPr sz="1400" spc="-20" dirty="0">
                <a:solidFill>
                  <a:srgbClr val="2E5496"/>
                </a:solidFill>
                <a:latin typeface="Calibri"/>
                <a:cs typeface="Calibri"/>
              </a:rPr>
              <a:t>і</a:t>
            </a:r>
            <a:r>
              <a:rPr sz="1400" spc="5" dirty="0">
                <a:solidFill>
                  <a:srgbClr val="2E5496"/>
                </a:solidFill>
                <a:latin typeface="Calibri"/>
                <a:cs typeface="Calibri"/>
              </a:rPr>
              <a:t>ї  насильству”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8" name="object 58"/>
          <p:cNvSpPr txBox="1">
            <a:spLocks noGrp="1"/>
          </p:cNvSpPr>
          <p:nvPr>
            <p:ph type="title"/>
          </p:nvPr>
        </p:nvSpPr>
        <p:spPr>
          <a:xfrm>
            <a:off x="573405" y="381635"/>
            <a:ext cx="5177790" cy="632460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pc="10" dirty="0">
                <a:solidFill>
                  <a:srgbClr val="4471C4"/>
                </a:solidFill>
              </a:rPr>
              <a:t>Нормативні</a:t>
            </a:r>
            <a:r>
              <a:rPr spc="40" dirty="0">
                <a:solidFill>
                  <a:srgbClr val="4471C4"/>
                </a:solidFill>
              </a:rPr>
              <a:t> </a:t>
            </a:r>
            <a:r>
              <a:rPr spc="15" dirty="0">
                <a:solidFill>
                  <a:srgbClr val="4471C4"/>
                </a:solidFill>
              </a:rPr>
              <a:t>документи</a:t>
            </a:r>
          </a:p>
        </p:txBody>
      </p:sp>
      <p:grpSp>
        <p:nvGrpSpPr>
          <p:cNvPr id="59" name="object 59"/>
          <p:cNvGrpSpPr/>
          <p:nvPr/>
        </p:nvGrpSpPr>
        <p:grpSpPr>
          <a:xfrm>
            <a:off x="495300" y="409575"/>
            <a:ext cx="6591300" cy="819150"/>
            <a:chOff x="495300" y="409575"/>
            <a:chExt cx="6591300" cy="819150"/>
          </a:xfrm>
        </p:grpSpPr>
        <p:sp>
          <p:nvSpPr>
            <p:cNvPr id="60" name="object 60"/>
            <p:cNvSpPr/>
            <p:nvPr/>
          </p:nvSpPr>
          <p:spPr>
            <a:xfrm>
              <a:off x="504825" y="1085850"/>
              <a:ext cx="5410200" cy="66675"/>
            </a:xfrm>
            <a:custGeom>
              <a:avLst/>
              <a:gdLst/>
              <a:ahLst/>
              <a:cxnLst/>
              <a:rect l="l" t="t" r="r" b="b"/>
              <a:pathLst>
                <a:path w="5410200" h="66675">
                  <a:moveTo>
                    <a:pt x="5410200" y="0"/>
                  </a:moveTo>
                  <a:lnTo>
                    <a:pt x="0" y="0"/>
                  </a:lnTo>
                  <a:lnTo>
                    <a:pt x="0" y="66675"/>
                  </a:lnTo>
                  <a:lnTo>
                    <a:pt x="5410200" y="66675"/>
                  </a:lnTo>
                  <a:lnTo>
                    <a:pt x="5410200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504825" y="1085850"/>
              <a:ext cx="5410200" cy="66675"/>
            </a:xfrm>
            <a:custGeom>
              <a:avLst/>
              <a:gdLst/>
              <a:ahLst/>
              <a:cxnLst/>
              <a:rect l="l" t="t" r="r" b="b"/>
              <a:pathLst>
                <a:path w="5410200" h="66675">
                  <a:moveTo>
                    <a:pt x="0" y="66675"/>
                  </a:moveTo>
                  <a:lnTo>
                    <a:pt x="5410200" y="66675"/>
                  </a:lnTo>
                  <a:lnTo>
                    <a:pt x="5410200" y="0"/>
                  </a:lnTo>
                  <a:lnTo>
                    <a:pt x="0" y="0"/>
                  </a:lnTo>
                  <a:lnTo>
                    <a:pt x="0" y="66675"/>
                  </a:lnTo>
                  <a:close/>
                </a:path>
              </a:pathLst>
            </a:custGeom>
            <a:ln w="19050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6257925" y="409575"/>
              <a:ext cx="676275" cy="666750"/>
            </a:xfrm>
            <a:custGeom>
              <a:avLst/>
              <a:gdLst/>
              <a:ahLst/>
              <a:cxnLst/>
              <a:rect l="l" t="t" r="r" b="b"/>
              <a:pathLst>
                <a:path w="676275" h="666750">
                  <a:moveTo>
                    <a:pt x="338200" y="0"/>
                  </a:moveTo>
                  <a:lnTo>
                    <a:pt x="288216" y="3613"/>
                  </a:lnTo>
                  <a:lnTo>
                    <a:pt x="240511" y="14112"/>
                  </a:lnTo>
                  <a:lnTo>
                    <a:pt x="195609" y="30979"/>
                  </a:lnTo>
                  <a:lnTo>
                    <a:pt x="154032" y="53700"/>
                  </a:lnTo>
                  <a:lnTo>
                    <a:pt x="116302" y="81760"/>
                  </a:lnTo>
                  <a:lnTo>
                    <a:pt x="82943" y="114643"/>
                  </a:lnTo>
                  <a:lnTo>
                    <a:pt x="54477" y="151834"/>
                  </a:lnTo>
                  <a:lnTo>
                    <a:pt x="31427" y="192818"/>
                  </a:lnTo>
                  <a:lnTo>
                    <a:pt x="14316" y="237080"/>
                  </a:lnTo>
                  <a:lnTo>
                    <a:pt x="3666" y="284104"/>
                  </a:lnTo>
                  <a:lnTo>
                    <a:pt x="0" y="333375"/>
                  </a:lnTo>
                  <a:lnTo>
                    <a:pt x="3666" y="382645"/>
                  </a:lnTo>
                  <a:lnTo>
                    <a:pt x="14316" y="429669"/>
                  </a:lnTo>
                  <a:lnTo>
                    <a:pt x="31427" y="473931"/>
                  </a:lnTo>
                  <a:lnTo>
                    <a:pt x="54477" y="514915"/>
                  </a:lnTo>
                  <a:lnTo>
                    <a:pt x="82943" y="552106"/>
                  </a:lnTo>
                  <a:lnTo>
                    <a:pt x="116302" y="584989"/>
                  </a:lnTo>
                  <a:lnTo>
                    <a:pt x="154032" y="613049"/>
                  </a:lnTo>
                  <a:lnTo>
                    <a:pt x="195609" y="635770"/>
                  </a:lnTo>
                  <a:lnTo>
                    <a:pt x="240511" y="652637"/>
                  </a:lnTo>
                  <a:lnTo>
                    <a:pt x="288216" y="663136"/>
                  </a:lnTo>
                  <a:lnTo>
                    <a:pt x="338200" y="666750"/>
                  </a:lnTo>
                  <a:lnTo>
                    <a:pt x="388153" y="663136"/>
                  </a:lnTo>
                  <a:lnTo>
                    <a:pt x="435832" y="652637"/>
                  </a:lnTo>
                  <a:lnTo>
                    <a:pt x="480714" y="635770"/>
                  </a:lnTo>
                  <a:lnTo>
                    <a:pt x="522275" y="613049"/>
                  </a:lnTo>
                  <a:lnTo>
                    <a:pt x="559992" y="584989"/>
                  </a:lnTo>
                  <a:lnTo>
                    <a:pt x="593343" y="552106"/>
                  </a:lnTo>
                  <a:lnTo>
                    <a:pt x="621803" y="514915"/>
                  </a:lnTo>
                  <a:lnTo>
                    <a:pt x="644849" y="473931"/>
                  </a:lnTo>
                  <a:lnTo>
                    <a:pt x="661959" y="429669"/>
                  </a:lnTo>
                  <a:lnTo>
                    <a:pt x="672608" y="382645"/>
                  </a:lnTo>
                  <a:lnTo>
                    <a:pt x="676275" y="333375"/>
                  </a:lnTo>
                  <a:lnTo>
                    <a:pt x="672608" y="284104"/>
                  </a:lnTo>
                  <a:lnTo>
                    <a:pt x="661959" y="237080"/>
                  </a:lnTo>
                  <a:lnTo>
                    <a:pt x="644849" y="192818"/>
                  </a:lnTo>
                  <a:lnTo>
                    <a:pt x="621803" y="151834"/>
                  </a:lnTo>
                  <a:lnTo>
                    <a:pt x="593343" y="114643"/>
                  </a:lnTo>
                  <a:lnTo>
                    <a:pt x="559992" y="81760"/>
                  </a:lnTo>
                  <a:lnTo>
                    <a:pt x="522275" y="53700"/>
                  </a:lnTo>
                  <a:lnTo>
                    <a:pt x="480714" y="30979"/>
                  </a:lnTo>
                  <a:lnTo>
                    <a:pt x="435832" y="14112"/>
                  </a:lnTo>
                  <a:lnTo>
                    <a:pt x="388153" y="3613"/>
                  </a:lnTo>
                  <a:lnTo>
                    <a:pt x="338200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6410325" y="561975"/>
              <a:ext cx="676275" cy="666750"/>
            </a:xfrm>
            <a:custGeom>
              <a:avLst/>
              <a:gdLst/>
              <a:ahLst/>
              <a:cxnLst/>
              <a:rect l="l" t="t" r="r" b="b"/>
              <a:pathLst>
                <a:path w="676275" h="666750">
                  <a:moveTo>
                    <a:pt x="338200" y="0"/>
                  </a:moveTo>
                  <a:lnTo>
                    <a:pt x="288216" y="3613"/>
                  </a:lnTo>
                  <a:lnTo>
                    <a:pt x="240511" y="14112"/>
                  </a:lnTo>
                  <a:lnTo>
                    <a:pt x="195609" y="30979"/>
                  </a:lnTo>
                  <a:lnTo>
                    <a:pt x="154032" y="53700"/>
                  </a:lnTo>
                  <a:lnTo>
                    <a:pt x="116302" y="81760"/>
                  </a:lnTo>
                  <a:lnTo>
                    <a:pt x="82943" y="114643"/>
                  </a:lnTo>
                  <a:lnTo>
                    <a:pt x="54477" y="151834"/>
                  </a:lnTo>
                  <a:lnTo>
                    <a:pt x="31427" y="192818"/>
                  </a:lnTo>
                  <a:lnTo>
                    <a:pt x="14316" y="237080"/>
                  </a:lnTo>
                  <a:lnTo>
                    <a:pt x="3666" y="284104"/>
                  </a:lnTo>
                  <a:lnTo>
                    <a:pt x="0" y="333375"/>
                  </a:lnTo>
                  <a:lnTo>
                    <a:pt x="3666" y="382645"/>
                  </a:lnTo>
                  <a:lnTo>
                    <a:pt x="14316" y="429669"/>
                  </a:lnTo>
                  <a:lnTo>
                    <a:pt x="31427" y="473931"/>
                  </a:lnTo>
                  <a:lnTo>
                    <a:pt x="54477" y="514915"/>
                  </a:lnTo>
                  <a:lnTo>
                    <a:pt x="82943" y="552106"/>
                  </a:lnTo>
                  <a:lnTo>
                    <a:pt x="116302" y="584989"/>
                  </a:lnTo>
                  <a:lnTo>
                    <a:pt x="154032" y="613049"/>
                  </a:lnTo>
                  <a:lnTo>
                    <a:pt x="195609" y="635770"/>
                  </a:lnTo>
                  <a:lnTo>
                    <a:pt x="240511" y="652637"/>
                  </a:lnTo>
                  <a:lnTo>
                    <a:pt x="288216" y="663136"/>
                  </a:lnTo>
                  <a:lnTo>
                    <a:pt x="338200" y="666750"/>
                  </a:lnTo>
                  <a:lnTo>
                    <a:pt x="388153" y="663136"/>
                  </a:lnTo>
                  <a:lnTo>
                    <a:pt x="435832" y="652637"/>
                  </a:lnTo>
                  <a:lnTo>
                    <a:pt x="480714" y="635770"/>
                  </a:lnTo>
                  <a:lnTo>
                    <a:pt x="522275" y="613049"/>
                  </a:lnTo>
                  <a:lnTo>
                    <a:pt x="559992" y="584989"/>
                  </a:lnTo>
                  <a:lnTo>
                    <a:pt x="593343" y="552106"/>
                  </a:lnTo>
                  <a:lnTo>
                    <a:pt x="621803" y="514915"/>
                  </a:lnTo>
                  <a:lnTo>
                    <a:pt x="644849" y="473931"/>
                  </a:lnTo>
                  <a:lnTo>
                    <a:pt x="661959" y="429669"/>
                  </a:lnTo>
                  <a:lnTo>
                    <a:pt x="672608" y="382645"/>
                  </a:lnTo>
                  <a:lnTo>
                    <a:pt x="676275" y="333375"/>
                  </a:lnTo>
                  <a:lnTo>
                    <a:pt x="672608" y="284104"/>
                  </a:lnTo>
                  <a:lnTo>
                    <a:pt x="661959" y="237080"/>
                  </a:lnTo>
                  <a:lnTo>
                    <a:pt x="644849" y="192818"/>
                  </a:lnTo>
                  <a:lnTo>
                    <a:pt x="621803" y="151834"/>
                  </a:lnTo>
                  <a:lnTo>
                    <a:pt x="593343" y="114643"/>
                  </a:lnTo>
                  <a:lnTo>
                    <a:pt x="559992" y="81760"/>
                  </a:lnTo>
                  <a:lnTo>
                    <a:pt x="522275" y="53700"/>
                  </a:lnTo>
                  <a:lnTo>
                    <a:pt x="480714" y="30979"/>
                  </a:lnTo>
                  <a:lnTo>
                    <a:pt x="435832" y="14112"/>
                  </a:lnTo>
                  <a:lnTo>
                    <a:pt x="388153" y="3613"/>
                  </a:lnTo>
                  <a:lnTo>
                    <a:pt x="338200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4535" y="1524000"/>
            <a:ext cx="6068458" cy="3633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-1828800" y="457200"/>
            <a:ext cx="11430000" cy="635430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4624070" marR="5080" algn="ctr">
              <a:lnSpc>
                <a:spcPts val="4280"/>
              </a:lnSpc>
              <a:spcBef>
                <a:spcPts val="655"/>
              </a:spcBef>
            </a:pPr>
            <a:r>
              <a:rPr lang="uk-UA" spc="10" dirty="0" smtClean="0"/>
              <a:t>САЙТ КПНЗ ЦСДЮМ </a:t>
            </a:r>
            <a:r>
              <a:rPr lang="uk-UA" spc="10" dirty="0" err="1" smtClean="0"/>
              <a:t>“Олімп”</a:t>
            </a:r>
            <a:r>
              <a:rPr lang="uk-UA" spc="10" dirty="0" smtClean="0"/>
              <a:t> </a:t>
            </a:r>
            <a:endParaRPr spc="5" dirty="0"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391275"/>
            <a:ext cx="12192000" cy="466725"/>
          </a:xfrm>
          <a:prstGeom prst="rect">
            <a:avLst/>
          </a:prstGeom>
        </p:spPr>
      </p:pic>
      <p:sp>
        <p:nvSpPr>
          <p:cNvPr id="14" name="object 14"/>
          <p:cNvSpPr txBox="1"/>
          <p:nvPr/>
        </p:nvSpPr>
        <p:spPr>
          <a:xfrm>
            <a:off x="8881744" y="6457632"/>
            <a:ext cx="295148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rgbClr val="FAE4D5"/>
                </a:solidFill>
                <a:latin typeface="Calibri"/>
                <a:cs typeface="Calibri"/>
              </a:rPr>
              <a:t>безпечне</a:t>
            </a:r>
            <a:r>
              <a:rPr sz="1800" spc="-45" dirty="0">
                <a:solidFill>
                  <a:srgbClr val="FAE4D5"/>
                </a:solidFill>
                <a:latin typeface="Calibri"/>
                <a:cs typeface="Calibri"/>
              </a:rPr>
              <a:t> </a:t>
            </a:r>
            <a:r>
              <a:rPr sz="1800" spc="5" dirty="0">
                <a:solidFill>
                  <a:srgbClr val="FAE4D5"/>
                </a:solidFill>
                <a:latin typeface="Calibri"/>
                <a:cs typeface="Calibri"/>
              </a:rPr>
              <a:t>освíтнє</a:t>
            </a:r>
            <a:r>
              <a:rPr sz="1800" spc="-90" dirty="0">
                <a:solidFill>
                  <a:srgbClr val="FAE4D5"/>
                </a:solidFill>
                <a:latin typeface="Calibri"/>
                <a:cs typeface="Calibri"/>
              </a:rPr>
              <a:t> </a:t>
            </a:r>
            <a:r>
              <a:rPr sz="1800" spc="5" dirty="0">
                <a:solidFill>
                  <a:srgbClr val="FAE4D5"/>
                </a:solidFill>
                <a:latin typeface="Calibri"/>
                <a:cs typeface="Calibri"/>
              </a:rPr>
              <a:t>середóвище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6510401" y="2615628"/>
            <a:ext cx="5344160" cy="347530"/>
          </a:xfrm>
          <a:prstGeom prst="rect">
            <a:avLst/>
          </a:prstGeom>
        </p:spPr>
        <p:txBody>
          <a:bodyPr vert="horz" wrap="square" lIns="0" tIns="39369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90"/>
              </a:spcBef>
            </a:pPr>
            <a:r>
              <a:rPr sz="2000" spc="5" dirty="0" smtClean="0">
                <a:solidFill>
                  <a:srgbClr val="333E50"/>
                </a:solidFill>
                <a:latin typeface="Calibri"/>
                <a:cs typeface="Calibri"/>
              </a:rPr>
              <a:t>.</a:t>
            </a:r>
            <a:endParaRPr sz="2000" dirty="0">
              <a:latin typeface="Calibri"/>
              <a:cs typeface="Calibri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371475" y="6419850"/>
            <a:ext cx="419100" cy="428625"/>
            <a:chOff x="371475" y="6419850"/>
            <a:chExt cx="419100" cy="428625"/>
          </a:xfrm>
        </p:grpSpPr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438150" y="6467475"/>
              <a:ext cx="285750" cy="295275"/>
            </a:xfrm>
            <a:custGeom>
              <a:avLst/>
              <a:gdLst/>
              <a:ahLst/>
              <a:cxnLst/>
              <a:rect l="l" t="t" r="r" b="b"/>
              <a:pathLst>
                <a:path w="285750" h="295275">
                  <a:moveTo>
                    <a:pt x="142875" y="0"/>
                  </a:moveTo>
                  <a:lnTo>
                    <a:pt x="97716" y="7527"/>
                  </a:lnTo>
                  <a:lnTo>
                    <a:pt x="58495" y="28486"/>
                  </a:lnTo>
                  <a:lnTo>
                    <a:pt x="27567" y="60446"/>
                  </a:lnTo>
                  <a:lnTo>
                    <a:pt x="7284" y="100974"/>
                  </a:lnTo>
                  <a:lnTo>
                    <a:pt x="0" y="147637"/>
                  </a:lnTo>
                  <a:lnTo>
                    <a:pt x="7284" y="194300"/>
                  </a:lnTo>
                  <a:lnTo>
                    <a:pt x="27567" y="234828"/>
                  </a:lnTo>
                  <a:lnTo>
                    <a:pt x="58495" y="266788"/>
                  </a:lnTo>
                  <a:lnTo>
                    <a:pt x="97716" y="287747"/>
                  </a:lnTo>
                  <a:lnTo>
                    <a:pt x="142875" y="295275"/>
                  </a:lnTo>
                  <a:lnTo>
                    <a:pt x="188033" y="287747"/>
                  </a:lnTo>
                  <a:lnTo>
                    <a:pt x="227254" y="266788"/>
                  </a:lnTo>
                  <a:lnTo>
                    <a:pt x="258182" y="234828"/>
                  </a:lnTo>
                  <a:lnTo>
                    <a:pt x="278465" y="194300"/>
                  </a:lnTo>
                  <a:lnTo>
                    <a:pt x="285750" y="147637"/>
                  </a:lnTo>
                  <a:lnTo>
                    <a:pt x="278465" y="100974"/>
                  </a:lnTo>
                  <a:lnTo>
                    <a:pt x="258182" y="60446"/>
                  </a:lnTo>
                  <a:lnTo>
                    <a:pt x="227254" y="28486"/>
                  </a:lnTo>
                  <a:lnTo>
                    <a:pt x="188033" y="7527"/>
                  </a:lnTo>
                  <a:lnTo>
                    <a:pt x="14287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838200" y="6438900"/>
            <a:ext cx="381000" cy="390525"/>
            <a:chOff x="838200" y="6438900"/>
            <a:chExt cx="381000" cy="390525"/>
          </a:xfrm>
        </p:grpSpPr>
        <p:pic>
          <p:nvPicPr>
            <p:cNvPr id="22" name="object 2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904875" y="6486525"/>
              <a:ext cx="247650" cy="257175"/>
            </a:xfrm>
            <a:custGeom>
              <a:avLst/>
              <a:gdLst/>
              <a:ahLst/>
              <a:cxnLst/>
              <a:rect l="l" t="t" r="r" b="b"/>
              <a:pathLst>
                <a:path w="247650" h="257175">
                  <a:moveTo>
                    <a:pt x="123825" y="0"/>
                  </a:moveTo>
                  <a:lnTo>
                    <a:pt x="75625" y="10104"/>
                  </a:lnTo>
                  <a:lnTo>
                    <a:pt x="36266" y="37661"/>
                  </a:lnTo>
                  <a:lnTo>
                    <a:pt x="9730" y="78534"/>
                  </a:lnTo>
                  <a:lnTo>
                    <a:pt x="0" y="128587"/>
                  </a:lnTo>
                  <a:lnTo>
                    <a:pt x="9730" y="178640"/>
                  </a:lnTo>
                  <a:lnTo>
                    <a:pt x="36266" y="219513"/>
                  </a:lnTo>
                  <a:lnTo>
                    <a:pt x="75625" y="247070"/>
                  </a:lnTo>
                  <a:lnTo>
                    <a:pt x="123825" y="257175"/>
                  </a:lnTo>
                  <a:lnTo>
                    <a:pt x="172024" y="247070"/>
                  </a:lnTo>
                  <a:lnTo>
                    <a:pt x="211383" y="219513"/>
                  </a:lnTo>
                  <a:lnTo>
                    <a:pt x="237919" y="178640"/>
                  </a:lnTo>
                  <a:lnTo>
                    <a:pt x="247650" y="128587"/>
                  </a:lnTo>
                  <a:lnTo>
                    <a:pt x="237919" y="78534"/>
                  </a:lnTo>
                  <a:lnTo>
                    <a:pt x="211383" y="37661"/>
                  </a:lnTo>
                  <a:lnTo>
                    <a:pt x="172024" y="10104"/>
                  </a:lnTo>
                  <a:lnTo>
                    <a:pt x="12382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4" name="object 2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266825" y="6457950"/>
            <a:ext cx="342900" cy="352425"/>
          </a:xfrm>
          <a:prstGeom prst="rect">
            <a:avLst/>
          </a:prstGeom>
        </p:spPr>
      </p:pic>
      <p:grpSp>
        <p:nvGrpSpPr>
          <p:cNvPr id="25" name="object 25"/>
          <p:cNvGrpSpPr/>
          <p:nvPr/>
        </p:nvGrpSpPr>
        <p:grpSpPr>
          <a:xfrm>
            <a:off x="11029950" y="6429375"/>
            <a:ext cx="809625" cy="419100"/>
            <a:chOff x="11029950" y="6429375"/>
            <a:chExt cx="809625" cy="419100"/>
          </a:xfrm>
        </p:grpSpPr>
        <p:pic>
          <p:nvPicPr>
            <p:cNvPr id="26" name="object 2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11487150" y="6477000"/>
              <a:ext cx="285750" cy="285750"/>
            </a:xfrm>
            <a:custGeom>
              <a:avLst/>
              <a:gdLst/>
              <a:ahLst/>
              <a:cxnLst/>
              <a:rect l="l" t="t" r="r" b="b"/>
              <a:pathLst>
                <a:path w="285750" h="285750">
                  <a:moveTo>
                    <a:pt x="142875" y="0"/>
                  </a:moveTo>
                  <a:lnTo>
                    <a:pt x="97731" y="7284"/>
                  </a:lnTo>
                  <a:lnTo>
                    <a:pt x="58512" y="27567"/>
                  </a:lnTo>
                  <a:lnTo>
                    <a:pt x="27578" y="58495"/>
                  </a:lnTo>
                  <a:lnTo>
                    <a:pt x="7287" y="97716"/>
                  </a:lnTo>
                  <a:lnTo>
                    <a:pt x="0" y="142875"/>
                  </a:lnTo>
                  <a:lnTo>
                    <a:pt x="7287" y="188033"/>
                  </a:lnTo>
                  <a:lnTo>
                    <a:pt x="27578" y="227254"/>
                  </a:lnTo>
                  <a:lnTo>
                    <a:pt x="58512" y="258182"/>
                  </a:lnTo>
                  <a:lnTo>
                    <a:pt x="97731" y="278465"/>
                  </a:lnTo>
                  <a:lnTo>
                    <a:pt x="142875" y="285750"/>
                  </a:lnTo>
                  <a:lnTo>
                    <a:pt x="188018" y="278465"/>
                  </a:lnTo>
                  <a:lnTo>
                    <a:pt x="227237" y="258182"/>
                  </a:lnTo>
                  <a:lnTo>
                    <a:pt x="258171" y="227254"/>
                  </a:lnTo>
                  <a:lnTo>
                    <a:pt x="278462" y="188033"/>
                  </a:lnTo>
                  <a:lnTo>
                    <a:pt x="285750" y="142875"/>
                  </a:lnTo>
                  <a:lnTo>
                    <a:pt x="278462" y="97716"/>
                  </a:lnTo>
                  <a:lnTo>
                    <a:pt x="258171" y="58495"/>
                  </a:lnTo>
                  <a:lnTo>
                    <a:pt x="227237" y="27567"/>
                  </a:lnTo>
                  <a:lnTo>
                    <a:pt x="188018" y="7284"/>
                  </a:lnTo>
                  <a:lnTo>
                    <a:pt x="14287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11096625" y="6505575"/>
              <a:ext cx="247650" cy="257175"/>
            </a:xfrm>
            <a:custGeom>
              <a:avLst/>
              <a:gdLst/>
              <a:ahLst/>
              <a:cxnLst/>
              <a:rect l="l" t="t" r="r" b="b"/>
              <a:pathLst>
                <a:path w="247650" h="257175">
                  <a:moveTo>
                    <a:pt x="123825" y="0"/>
                  </a:moveTo>
                  <a:lnTo>
                    <a:pt x="75652" y="10104"/>
                  </a:lnTo>
                  <a:lnTo>
                    <a:pt x="36290" y="37661"/>
                  </a:lnTo>
                  <a:lnTo>
                    <a:pt x="9739" y="78534"/>
                  </a:lnTo>
                  <a:lnTo>
                    <a:pt x="0" y="128587"/>
                  </a:lnTo>
                  <a:lnTo>
                    <a:pt x="9739" y="178640"/>
                  </a:lnTo>
                  <a:lnTo>
                    <a:pt x="36290" y="219513"/>
                  </a:lnTo>
                  <a:lnTo>
                    <a:pt x="75652" y="247070"/>
                  </a:lnTo>
                  <a:lnTo>
                    <a:pt x="123825" y="257175"/>
                  </a:lnTo>
                  <a:lnTo>
                    <a:pt x="171997" y="247070"/>
                  </a:lnTo>
                  <a:lnTo>
                    <a:pt x="211359" y="219513"/>
                  </a:lnTo>
                  <a:lnTo>
                    <a:pt x="237910" y="178640"/>
                  </a:lnTo>
                  <a:lnTo>
                    <a:pt x="247650" y="128587"/>
                  </a:lnTo>
                  <a:lnTo>
                    <a:pt x="237910" y="78534"/>
                  </a:lnTo>
                  <a:lnTo>
                    <a:pt x="211359" y="37661"/>
                  </a:lnTo>
                  <a:lnTo>
                    <a:pt x="171997" y="10104"/>
                  </a:lnTo>
                  <a:lnTo>
                    <a:pt x="12382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0" name="object 3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620375" y="6477000"/>
            <a:ext cx="352425" cy="352425"/>
          </a:xfrm>
          <a:prstGeom prst="rect">
            <a:avLst/>
          </a:prstGeom>
        </p:spPr>
      </p:pic>
      <p:grpSp>
        <p:nvGrpSpPr>
          <p:cNvPr id="31" name="object 31"/>
          <p:cNvGrpSpPr/>
          <p:nvPr/>
        </p:nvGrpSpPr>
        <p:grpSpPr>
          <a:xfrm>
            <a:off x="1333500" y="6505575"/>
            <a:ext cx="9572625" cy="238125"/>
            <a:chOff x="1333500" y="6505575"/>
            <a:chExt cx="9572625" cy="238125"/>
          </a:xfrm>
        </p:grpSpPr>
        <p:pic>
          <p:nvPicPr>
            <p:cNvPr id="32" name="object 32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pic>
        <p:nvPicPr>
          <p:cNvPr id="34" name="object 27"/>
          <p:cNvPicPr/>
          <p:nvPr/>
        </p:nvPicPr>
        <p:blipFill>
          <a:blip r:embed="rId11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800" y="1828800"/>
            <a:ext cx="3124200" cy="4114800"/>
          </a:xfrm>
          <a:prstGeom prst="rect">
            <a:avLst/>
          </a:prstGeom>
        </p:spPr>
      </p:pic>
      <p:pic>
        <p:nvPicPr>
          <p:cNvPr id="35" name="Picture 2" descr="D:\Обмен\Булінг\2021\Булінг фото\img017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800" y="1981200"/>
            <a:ext cx="3048000" cy="412282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object 25"/>
          <p:cNvPicPr/>
          <p:nvPr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4600" y="4038600"/>
            <a:ext cx="3733800" cy="25908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0025" y="2000250"/>
            <a:ext cx="7153275" cy="1962150"/>
            <a:chOff x="200025" y="2000250"/>
            <a:chExt cx="7153275" cy="196215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04791" y="2000250"/>
              <a:ext cx="6391442" cy="175260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1162050" y="2209800"/>
              <a:ext cx="5876925" cy="1333500"/>
            </a:xfrm>
            <a:custGeom>
              <a:avLst/>
              <a:gdLst/>
              <a:ahLst/>
              <a:cxnLst/>
              <a:rect l="l" t="t" r="r" b="b"/>
              <a:pathLst>
                <a:path w="5876925" h="1333500">
                  <a:moveTo>
                    <a:pt x="5876925" y="0"/>
                  </a:moveTo>
                  <a:lnTo>
                    <a:pt x="0" y="0"/>
                  </a:lnTo>
                  <a:lnTo>
                    <a:pt x="0" y="1333500"/>
                  </a:lnTo>
                  <a:lnTo>
                    <a:pt x="5876925" y="1333500"/>
                  </a:lnTo>
                  <a:lnTo>
                    <a:pt x="5876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8200" y="3286125"/>
              <a:ext cx="6515100" cy="676275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152525" y="3543300"/>
              <a:ext cx="5886450" cy="161925"/>
            </a:xfrm>
            <a:custGeom>
              <a:avLst/>
              <a:gdLst/>
              <a:ahLst/>
              <a:cxnLst/>
              <a:rect l="l" t="t" r="r" b="b"/>
              <a:pathLst>
                <a:path w="5886450" h="161925">
                  <a:moveTo>
                    <a:pt x="5886450" y="0"/>
                  </a:moveTo>
                  <a:lnTo>
                    <a:pt x="0" y="0"/>
                  </a:lnTo>
                  <a:lnTo>
                    <a:pt x="0" y="161925"/>
                  </a:lnTo>
                  <a:lnTo>
                    <a:pt x="5886450" y="161925"/>
                  </a:lnTo>
                  <a:lnTo>
                    <a:pt x="588645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025" y="2124075"/>
              <a:ext cx="1400175" cy="129540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66725" y="2390775"/>
              <a:ext cx="866775" cy="762000"/>
            </a:xfrm>
            <a:custGeom>
              <a:avLst/>
              <a:gdLst/>
              <a:ahLst/>
              <a:cxnLst/>
              <a:rect l="l" t="t" r="r" b="b"/>
              <a:pathLst>
                <a:path w="866775" h="762000">
                  <a:moveTo>
                    <a:pt x="866775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866775" y="762000"/>
                  </a:lnTo>
                  <a:lnTo>
                    <a:pt x="86677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52400" y="0"/>
            <a:ext cx="7696200" cy="1738296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2700" marR="5080">
              <a:lnSpc>
                <a:spcPts val="4280"/>
              </a:lnSpc>
              <a:spcBef>
                <a:spcPts val="655"/>
              </a:spcBef>
            </a:pPr>
            <a:r>
              <a:rPr spc="20" dirty="0"/>
              <a:t>Чотири</a:t>
            </a:r>
            <a:r>
              <a:rPr spc="15" dirty="0"/>
              <a:t> ознаки</a:t>
            </a:r>
            <a:r>
              <a:rPr spc="20" dirty="0"/>
              <a:t> </a:t>
            </a:r>
            <a:r>
              <a:rPr spc="15" dirty="0"/>
              <a:t>безпечного </a:t>
            </a:r>
            <a:r>
              <a:rPr spc="-880" dirty="0"/>
              <a:t> </a:t>
            </a:r>
            <a:r>
              <a:rPr spc="15" dirty="0" err="1"/>
              <a:t>освітнього</a:t>
            </a:r>
            <a:r>
              <a:rPr spc="20" dirty="0"/>
              <a:t> </a:t>
            </a:r>
            <a:r>
              <a:rPr spc="5" dirty="0" err="1" smtClean="0"/>
              <a:t>середовища</a:t>
            </a:r>
            <a:r>
              <a:rPr lang="uk-UA" spc="5" dirty="0" smtClean="0"/>
              <a:t> </a:t>
            </a:r>
            <a:br>
              <a:rPr lang="uk-UA" spc="5" dirty="0" smtClean="0"/>
            </a:br>
            <a:r>
              <a:rPr lang="uk-UA" spc="5" dirty="0" smtClean="0"/>
              <a:t>в ЦСДЮМ «Олімп»</a:t>
            </a:r>
            <a:endParaRPr spc="5" dirty="0"/>
          </a:p>
        </p:txBody>
      </p:sp>
      <p:grpSp>
        <p:nvGrpSpPr>
          <p:cNvPr id="10" name="object 10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11" name="object 11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grpSp>
        <p:nvGrpSpPr>
          <p:cNvPr id="25" name="object 25"/>
          <p:cNvGrpSpPr/>
          <p:nvPr/>
        </p:nvGrpSpPr>
        <p:grpSpPr>
          <a:xfrm>
            <a:off x="6562725" y="438150"/>
            <a:ext cx="990600" cy="942975"/>
            <a:chOff x="6562725" y="438150"/>
            <a:chExt cx="990600" cy="942975"/>
          </a:xfrm>
        </p:grpSpPr>
        <p:sp>
          <p:nvSpPr>
            <p:cNvPr id="26" name="object 26"/>
            <p:cNvSpPr/>
            <p:nvPr/>
          </p:nvSpPr>
          <p:spPr>
            <a:xfrm>
              <a:off x="6562725" y="71437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7" name="object 27"/>
            <p:cNvSpPr/>
            <p:nvPr/>
          </p:nvSpPr>
          <p:spPr>
            <a:xfrm>
              <a:off x="6886575" y="4381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466725" y="2390775"/>
            <a:ext cx="685800" cy="762000"/>
          </a:xfrm>
          <a:prstGeom prst="rect">
            <a:avLst/>
          </a:prstGeom>
        </p:spPr>
        <p:txBody>
          <a:bodyPr vert="horz" wrap="square" lIns="0" tIns="76835" rIns="0" bIns="0" rtlCol="0">
            <a:spAutoFit/>
          </a:bodyPr>
          <a:lstStyle/>
          <a:p>
            <a:pPr marL="212725">
              <a:lnSpc>
                <a:spcPct val="100000"/>
              </a:lnSpc>
              <a:spcBef>
                <a:spcPts val="605"/>
              </a:spcBef>
            </a:pPr>
            <a:r>
              <a:rPr sz="3600" b="1" spc="-25" dirty="0">
                <a:solidFill>
                  <a:srgbClr val="FFFFFF"/>
                </a:solidFill>
                <a:latin typeface="Calibri"/>
                <a:cs typeface="Calibri"/>
              </a:rPr>
              <a:t>01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1525269" y="2408491"/>
            <a:ext cx="1416685" cy="712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500" b="1" spc="-10" dirty="0">
                <a:latin typeface="Calibri"/>
                <a:cs typeface="Calibri"/>
              </a:rPr>
              <a:t>Якість </a:t>
            </a:r>
            <a:r>
              <a:rPr sz="1500" b="1" spc="-5" dirty="0">
                <a:latin typeface="Calibri"/>
                <a:cs typeface="Calibri"/>
              </a:rPr>
              <a:t> </a:t>
            </a:r>
            <a:r>
              <a:rPr sz="1500" b="1" spc="-25" dirty="0">
                <a:latin typeface="Calibri"/>
                <a:cs typeface="Calibri"/>
              </a:rPr>
              <a:t>м</a:t>
            </a:r>
            <a:r>
              <a:rPr sz="1500" b="1" spc="5" dirty="0">
                <a:latin typeface="Calibri"/>
                <a:cs typeface="Calibri"/>
              </a:rPr>
              <a:t>і</a:t>
            </a:r>
            <a:r>
              <a:rPr sz="1500" b="1" spc="15" dirty="0">
                <a:latin typeface="Calibri"/>
                <a:cs typeface="Calibri"/>
              </a:rPr>
              <a:t>жо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20" dirty="0">
                <a:latin typeface="Calibri"/>
                <a:cs typeface="Calibri"/>
              </a:rPr>
              <a:t>б</a:t>
            </a:r>
            <a:r>
              <a:rPr sz="1500" b="1" spc="-15" dirty="0">
                <a:latin typeface="Calibri"/>
                <a:cs typeface="Calibri"/>
              </a:rPr>
              <a:t>и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10" dirty="0">
                <a:latin typeface="Calibri"/>
                <a:cs typeface="Calibri"/>
              </a:rPr>
              <a:t>т</a:t>
            </a:r>
            <a:r>
              <a:rPr sz="1500" b="1" spc="5" dirty="0">
                <a:latin typeface="Calibri"/>
                <a:cs typeface="Calibri"/>
              </a:rPr>
              <a:t>і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dirty="0">
                <a:latin typeface="Calibri"/>
                <a:cs typeface="Calibri"/>
              </a:rPr>
              <a:t>н</a:t>
            </a:r>
            <a:r>
              <a:rPr sz="1500" b="1" spc="-15" dirty="0">
                <a:latin typeface="Calibri"/>
                <a:cs typeface="Calibri"/>
              </a:rPr>
              <a:t>и</a:t>
            </a:r>
            <a:r>
              <a:rPr sz="1500" b="1" dirty="0">
                <a:latin typeface="Calibri"/>
                <a:cs typeface="Calibri"/>
              </a:rPr>
              <a:t>х  взаємин,</a:t>
            </a:r>
            <a:r>
              <a:rPr sz="1500" b="1" spc="-6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які</a:t>
            </a:r>
            <a:endParaRPr sz="1500">
              <a:latin typeface="Calibri"/>
              <a:cs typeface="Calibri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525269" y="3095307"/>
            <a:ext cx="1069340" cy="25463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500" b="1" spc="5" dirty="0">
                <a:latin typeface="Calibri"/>
                <a:cs typeface="Calibri"/>
              </a:rPr>
              <a:t>визначають:</a:t>
            </a:r>
            <a:endParaRPr sz="1500">
              <a:latin typeface="Calibri"/>
              <a:cs typeface="Calibri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085845" y="2047875"/>
            <a:ext cx="9068435" cy="1952625"/>
            <a:chOff x="3085845" y="2047875"/>
            <a:chExt cx="9068435" cy="1952625"/>
          </a:xfrm>
        </p:grpSpPr>
        <p:sp>
          <p:nvSpPr>
            <p:cNvPr id="32" name="object 32"/>
            <p:cNvSpPr/>
            <p:nvPr/>
          </p:nvSpPr>
          <p:spPr>
            <a:xfrm>
              <a:off x="3090925" y="2414650"/>
              <a:ext cx="38100" cy="895350"/>
            </a:xfrm>
            <a:custGeom>
              <a:avLst/>
              <a:gdLst/>
              <a:ahLst/>
              <a:cxnLst/>
              <a:rect l="l" t="t" r="r" b="b"/>
              <a:pathLst>
                <a:path w="38100" h="895350">
                  <a:moveTo>
                    <a:pt x="38100" y="0"/>
                  </a:moveTo>
                  <a:lnTo>
                    <a:pt x="0" y="0"/>
                  </a:lnTo>
                  <a:lnTo>
                    <a:pt x="0" y="895350"/>
                  </a:lnTo>
                  <a:lnTo>
                    <a:pt x="38100" y="895350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3090925" y="2414650"/>
              <a:ext cx="38100" cy="895350"/>
            </a:xfrm>
            <a:custGeom>
              <a:avLst/>
              <a:gdLst/>
              <a:ahLst/>
              <a:cxnLst/>
              <a:rect l="l" t="t" r="r" b="b"/>
              <a:pathLst>
                <a:path w="38100" h="895350">
                  <a:moveTo>
                    <a:pt x="0" y="895350"/>
                  </a:moveTo>
                  <a:lnTo>
                    <a:pt x="38100" y="895350"/>
                  </a:lnTo>
                  <a:lnTo>
                    <a:pt x="38100" y="0"/>
                  </a:lnTo>
                  <a:lnTo>
                    <a:pt x="0" y="0"/>
                  </a:lnTo>
                  <a:lnTo>
                    <a:pt x="0" y="895350"/>
                  </a:lnTo>
                  <a:close/>
                </a:path>
              </a:pathLst>
            </a:custGeom>
            <a:ln w="9534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705604" y="2047875"/>
              <a:ext cx="4391266" cy="1752600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7943849" y="2257425"/>
              <a:ext cx="3914775" cy="1333500"/>
            </a:xfrm>
            <a:custGeom>
              <a:avLst/>
              <a:gdLst/>
              <a:ahLst/>
              <a:cxnLst/>
              <a:rect l="l" t="t" r="r" b="b"/>
              <a:pathLst>
                <a:path w="3914775" h="1333500">
                  <a:moveTo>
                    <a:pt x="3914775" y="0"/>
                  </a:moveTo>
                  <a:lnTo>
                    <a:pt x="0" y="0"/>
                  </a:lnTo>
                  <a:lnTo>
                    <a:pt x="0" y="1333500"/>
                  </a:lnTo>
                  <a:lnTo>
                    <a:pt x="3914775" y="1333500"/>
                  </a:lnTo>
                  <a:lnTo>
                    <a:pt x="39147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6" name="object 36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648574" y="3324225"/>
              <a:ext cx="4505325" cy="676275"/>
            </a:xfrm>
            <a:prstGeom prst="rect">
              <a:avLst/>
            </a:prstGeom>
          </p:spPr>
        </p:pic>
        <p:sp>
          <p:nvSpPr>
            <p:cNvPr id="37" name="object 37"/>
            <p:cNvSpPr/>
            <p:nvPr/>
          </p:nvSpPr>
          <p:spPr>
            <a:xfrm>
              <a:off x="7943849" y="3581400"/>
              <a:ext cx="3914775" cy="161925"/>
            </a:xfrm>
            <a:custGeom>
              <a:avLst/>
              <a:gdLst/>
              <a:ahLst/>
              <a:cxnLst/>
              <a:rect l="l" t="t" r="r" b="b"/>
              <a:pathLst>
                <a:path w="3914775" h="161925">
                  <a:moveTo>
                    <a:pt x="3914775" y="0"/>
                  </a:moveTo>
                  <a:lnTo>
                    <a:pt x="0" y="0"/>
                  </a:lnTo>
                  <a:lnTo>
                    <a:pt x="0" y="161925"/>
                  </a:lnTo>
                  <a:lnTo>
                    <a:pt x="3914775" y="161925"/>
                  </a:lnTo>
                  <a:lnTo>
                    <a:pt x="3914775" y="0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8" name="object 3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981824" y="2162175"/>
              <a:ext cx="1400175" cy="1295400"/>
            </a:xfrm>
            <a:prstGeom prst="rect">
              <a:avLst/>
            </a:prstGeom>
          </p:spPr>
        </p:pic>
      </p:grpSp>
      <p:sp>
        <p:nvSpPr>
          <p:cNvPr id="39" name="object 39"/>
          <p:cNvSpPr txBox="1"/>
          <p:nvPr/>
        </p:nvSpPr>
        <p:spPr>
          <a:xfrm>
            <a:off x="3252215" y="2276157"/>
            <a:ext cx="159385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dirty="0">
                <a:latin typeface="Calibri"/>
                <a:cs typeface="Calibri"/>
              </a:rPr>
              <a:t>позитивні</a:t>
            </a:r>
            <a:r>
              <a:rPr sz="1400" b="1" i="1" spc="-40" dirty="0">
                <a:latin typeface="Calibri"/>
                <a:cs typeface="Calibri"/>
              </a:rPr>
              <a:t> </a:t>
            </a:r>
            <a:r>
              <a:rPr sz="1400" b="1" i="1" spc="-5" dirty="0">
                <a:latin typeface="Calibri"/>
                <a:cs typeface="Calibri"/>
              </a:rPr>
              <a:t>чинники: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3252215" y="2495486"/>
            <a:ext cx="1598930" cy="67246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98450" indent="-286385">
              <a:lnSpc>
                <a:spcPts val="1664"/>
              </a:lnSpc>
              <a:spcBef>
                <a:spcPts val="12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spc="5" dirty="0">
                <a:latin typeface="Calibri"/>
                <a:cs typeface="Calibri"/>
              </a:rPr>
              <a:t>довіра</a:t>
            </a:r>
            <a:endParaRPr sz="1400">
              <a:latin typeface="Calibri"/>
              <a:cs typeface="Calibri"/>
            </a:endParaRPr>
          </a:p>
          <a:p>
            <a:pPr marL="298450" indent="-286385">
              <a:lnSpc>
                <a:spcPts val="1664"/>
              </a:lnSpc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spc="5" dirty="0">
                <a:latin typeface="Calibri"/>
                <a:cs typeface="Calibri"/>
              </a:rPr>
              <a:t>доброзичливість</a:t>
            </a:r>
            <a:endParaRPr sz="1400">
              <a:latin typeface="Calibri"/>
              <a:cs typeface="Calibri"/>
            </a:endParaRPr>
          </a:p>
          <a:p>
            <a:pPr marL="298450" indent="-286385">
              <a:lnSpc>
                <a:spcPct val="100000"/>
              </a:lnSpc>
              <a:spcBef>
                <a:spcPts val="50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dirty="0">
                <a:latin typeface="Calibri"/>
                <a:cs typeface="Calibri"/>
              </a:rPr>
              <a:t>схвалення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252215" y="3134995"/>
            <a:ext cx="1358265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98450" indent="-286385">
              <a:lnSpc>
                <a:spcPct val="100000"/>
              </a:lnSpc>
              <a:spcBef>
                <a:spcPts val="12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spc="-5" dirty="0">
                <a:latin typeface="Calibri"/>
                <a:cs typeface="Calibri"/>
              </a:rPr>
              <a:t>толерантність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288026" y="2291715"/>
            <a:ext cx="1583690" cy="24257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1400" b="1" i="1" spc="-5" dirty="0">
                <a:latin typeface="Calibri"/>
                <a:cs typeface="Calibri"/>
              </a:rPr>
              <a:t>негативні</a:t>
            </a:r>
            <a:r>
              <a:rPr sz="1400" b="1" i="1" spc="-30" dirty="0">
                <a:latin typeface="Calibri"/>
                <a:cs typeface="Calibri"/>
              </a:rPr>
              <a:t> </a:t>
            </a:r>
            <a:r>
              <a:rPr sz="1400" b="1" i="1" spc="-5" dirty="0">
                <a:latin typeface="Calibri"/>
                <a:cs typeface="Calibri"/>
              </a:rPr>
              <a:t>чинники: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5288026" y="2511171"/>
            <a:ext cx="1348105" cy="67183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98450" indent="-286385">
              <a:lnSpc>
                <a:spcPts val="1664"/>
              </a:lnSpc>
              <a:spcBef>
                <a:spcPts val="12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dirty="0">
                <a:latin typeface="Calibri"/>
                <a:cs typeface="Calibri"/>
              </a:rPr>
              <a:t>агресивність</a:t>
            </a:r>
            <a:endParaRPr sz="1400">
              <a:latin typeface="Calibri"/>
              <a:cs typeface="Calibri"/>
            </a:endParaRPr>
          </a:p>
          <a:p>
            <a:pPr marL="298450" indent="-286385">
              <a:lnSpc>
                <a:spcPts val="1664"/>
              </a:lnSpc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dirty="0">
                <a:latin typeface="Calibri"/>
                <a:cs typeface="Calibri"/>
              </a:rPr>
              <a:t>конфліктність</a:t>
            </a:r>
            <a:endParaRPr sz="1400">
              <a:latin typeface="Calibri"/>
              <a:cs typeface="Calibri"/>
            </a:endParaRPr>
          </a:p>
          <a:p>
            <a:pPr marL="298450" indent="-286385">
              <a:lnSpc>
                <a:spcPct val="100000"/>
              </a:lnSpc>
              <a:spcBef>
                <a:spcPts val="4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dirty="0">
                <a:latin typeface="Calibri"/>
                <a:cs typeface="Calibri"/>
              </a:rPr>
              <a:t>ворожість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5288026" y="3149536"/>
            <a:ext cx="1615440" cy="243204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98450" indent="-286385">
              <a:lnSpc>
                <a:spcPct val="100000"/>
              </a:lnSpc>
              <a:spcBef>
                <a:spcPts val="12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spc="-5" dirty="0">
                <a:latin typeface="Calibri"/>
                <a:cs typeface="Calibri"/>
              </a:rPr>
              <a:t>маніпулятивність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7248525" y="2428875"/>
            <a:ext cx="866775" cy="762000"/>
          </a:xfrm>
          <a:prstGeom prst="rect">
            <a:avLst/>
          </a:prstGeom>
          <a:solidFill>
            <a:srgbClr val="FF0000"/>
          </a:solidFill>
        </p:spPr>
        <p:txBody>
          <a:bodyPr vert="horz" wrap="square" lIns="0" tIns="79375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625"/>
              </a:spcBef>
            </a:pPr>
            <a:r>
              <a:rPr sz="3600" b="1" spc="-30" dirty="0">
                <a:solidFill>
                  <a:srgbClr val="FFFFFF"/>
                </a:solidFill>
                <a:latin typeface="Calibri"/>
                <a:cs typeface="Calibri"/>
              </a:rPr>
              <a:t>02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7943850" y="2257425"/>
            <a:ext cx="3914775" cy="1333500"/>
          </a:xfrm>
          <a:prstGeom prst="rect">
            <a:avLst/>
          </a:prstGeom>
        </p:spPr>
        <p:txBody>
          <a:bodyPr vert="horz" wrap="square" lIns="0" tIns="151765" rIns="0" bIns="0" rtlCol="0">
            <a:spAutoFit/>
          </a:bodyPr>
          <a:lstStyle/>
          <a:p>
            <a:pPr marL="375920" marR="173355">
              <a:lnSpc>
                <a:spcPct val="99500"/>
              </a:lnSpc>
              <a:spcBef>
                <a:spcPts val="1195"/>
              </a:spcBef>
            </a:pPr>
            <a:r>
              <a:rPr sz="1500" b="1" spc="-5" dirty="0">
                <a:latin typeface="Calibri"/>
                <a:cs typeface="Calibri"/>
              </a:rPr>
              <a:t>Захищеність</a:t>
            </a:r>
            <a:r>
              <a:rPr sz="1500" b="1" spc="-3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в</a:t>
            </a:r>
            <a:r>
              <a:rPr sz="1500" b="1" spc="-35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освітньому</a:t>
            </a:r>
            <a:r>
              <a:rPr sz="1500" b="1" spc="-80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середовищі</a:t>
            </a:r>
            <a:r>
              <a:rPr sz="1500" b="1" spc="-90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— </a:t>
            </a:r>
            <a:r>
              <a:rPr sz="1500" b="1" spc="-325" dirty="0">
                <a:latin typeface="Calibri"/>
                <a:cs typeface="Calibri"/>
              </a:rPr>
              <a:t> 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-20" dirty="0">
                <a:latin typeface="Calibri"/>
                <a:cs typeface="Calibri"/>
              </a:rPr>
              <a:t>ці</a:t>
            </a:r>
            <a:r>
              <a:rPr sz="1400" spc="-5" dirty="0">
                <a:latin typeface="Calibri"/>
                <a:cs typeface="Calibri"/>
              </a:rPr>
              <a:t>н</a:t>
            </a:r>
            <a:r>
              <a:rPr sz="1400" spc="20" dirty="0">
                <a:latin typeface="Calibri"/>
                <a:cs typeface="Calibri"/>
              </a:rPr>
              <a:t>к</a:t>
            </a:r>
            <a:r>
              <a:rPr sz="1400" spc="10" dirty="0">
                <a:latin typeface="Calibri"/>
                <a:cs typeface="Calibri"/>
              </a:rPr>
              <a:t>а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</a:t>
            </a:r>
            <a:r>
              <a:rPr sz="1400" spc="-25" dirty="0">
                <a:latin typeface="Calibri"/>
                <a:cs typeface="Calibri"/>
              </a:rPr>
              <a:t>і</a:t>
            </a:r>
            <a:r>
              <a:rPr sz="1400" spc="40" dirty="0">
                <a:latin typeface="Calibri"/>
                <a:cs typeface="Calibri"/>
              </a:rPr>
              <a:t>д</a:t>
            </a:r>
            <a:r>
              <a:rPr sz="1400" spc="10" dirty="0">
                <a:latin typeface="Calibri"/>
                <a:cs typeface="Calibri"/>
              </a:rPr>
              <a:t>с</a:t>
            </a:r>
            <a:r>
              <a:rPr sz="1400" spc="30" dirty="0">
                <a:latin typeface="Calibri"/>
                <a:cs typeface="Calibri"/>
              </a:rPr>
              <a:t>у</a:t>
            </a:r>
            <a:r>
              <a:rPr sz="1400" spc="-20" dirty="0">
                <a:latin typeface="Calibri"/>
                <a:cs typeface="Calibri"/>
              </a:rPr>
              <a:t>т</a:t>
            </a:r>
            <a:r>
              <a:rPr sz="1400" spc="-5" dirty="0">
                <a:latin typeface="Calibri"/>
                <a:cs typeface="Calibri"/>
              </a:rPr>
              <a:t>н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dirty="0">
                <a:latin typeface="Calibri"/>
                <a:cs typeface="Calibri"/>
              </a:rPr>
              <a:t>с</a:t>
            </a:r>
            <a:r>
              <a:rPr sz="1400" spc="-20" dirty="0">
                <a:latin typeface="Calibri"/>
                <a:cs typeface="Calibri"/>
              </a:rPr>
              <a:t>т</a:t>
            </a:r>
            <a:r>
              <a:rPr sz="1400" spc="5" dirty="0">
                <a:latin typeface="Calibri"/>
                <a:cs typeface="Calibri"/>
              </a:rPr>
              <a:t>і</a:t>
            </a:r>
            <a:r>
              <a:rPr sz="1400" spc="-12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н</a:t>
            </a:r>
            <a:r>
              <a:rPr sz="1400" dirty="0">
                <a:latin typeface="Calibri"/>
                <a:cs typeface="Calibri"/>
              </a:rPr>
              <a:t>а</a:t>
            </a:r>
            <a:r>
              <a:rPr sz="1400" spc="10" dirty="0">
                <a:latin typeface="Calibri"/>
                <a:cs typeface="Calibri"/>
              </a:rPr>
              <a:t>с</a:t>
            </a:r>
            <a:r>
              <a:rPr sz="1400" spc="-20" dirty="0">
                <a:latin typeface="Calibri"/>
                <a:cs typeface="Calibri"/>
              </a:rPr>
              <a:t>и</a:t>
            </a:r>
            <a:r>
              <a:rPr sz="1400" spc="25" dirty="0">
                <a:latin typeface="Calibri"/>
                <a:cs typeface="Calibri"/>
              </a:rPr>
              <a:t>л</a:t>
            </a:r>
            <a:r>
              <a:rPr sz="1400" spc="10" dirty="0">
                <a:latin typeface="Calibri"/>
                <a:cs typeface="Calibri"/>
              </a:rPr>
              <a:t>ьс</a:t>
            </a:r>
            <a:r>
              <a:rPr sz="1400" spc="-20" dirty="0">
                <a:latin typeface="Calibri"/>
                <a:cs typeface="Calibri"/>
              </a:rPr>
              <a:t>т</a:t>
            </a:r>
            <a:r>
              <a:rPr sz="1400" dirty="0">
                <a:latin typeface="Calibri"/>
                <a:cs typeface="Calibri"/>
              </a:rPr>
              <a:t>в</a:t>
            </a:r>
            <a:r>
              <a:rPr sz="1400" spc="10" dirty="0">
                <a:latin typeface="Calibri"/>
                <a:cs typeface="Calibri"/>
              </a:rPr>
              <a:t>а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у </a:t>
            </a:r>
            <a:r>
              <a:rPr sz="1400" dirty="0">
                <a:latin typeface="Calibri"/>
                <a:cs typeface="Calibri"/>
              </a:rPr>
              <a:t>в</a:t>
            </a:r>
            <a:r>
              <a:rPr sz="1400" spc="10" dirty="0">
                <a:latin typeface="Calibri"/>
                <a:cs typeface="Calibri"/>
              </a:rPr>
              <a:t>с</a:t>
            </a:r>
            <a:r>
              <a:rPr sz="1400" spc="-30" dirty="0">
                <a:latin typeface="Calibri"/>
                <a:cs typeface="Calibri"/>
              </a:rPr>
              <a:t>і</a:t>
            </a:r>
            <a:r>
              <a:rPr sz="1400" spc="10" dirty="0">
                <a:latin typeface="Calibri"/>
                <a:cs typeface="Calibri"/>
              </a:rPr>
              <a:t>х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spc="-15" dirty="0">
                <a:latin typeface="Calibri"/>
                <a:cs typeface="Calibri"/>
              </a:rPr>
              <a:t>й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30" dirty="0">
                <a:latin typeface="Calibri"/>
                <a:cs typeface="Calibri"/>
              </a:rPr>
              <a:t>г</a:t>
            </a:r>
            <a:r>
              <a:rPr sz="1400" spc="5" dirty="0">
                <a:latin typeface="Calibri"/>
                <a:cs typeface="Calibri"/>
              </a:rPr>
              <a:t>о  видах,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формах</a:t>
            </a:r>
            <a:r>
              <a:rPr sz="1400" spc="-110" dirty="0">
                <a:latin typeface="Calibri"/>
                <a:cs typeface="Calibri"/>
              </a:rPr>
              <a:t> </a:t>
            </a:r>
            <a:r>
              <a:rPr sz="1400" spc="25" dirty="0">
                <a:latin typeface="Calibri"/>
                <a:cs typeface="Calibri"/>
              </a:rPr>
              <a:t>для</a:t>
            </a:r>
            <a:r>
              <a:rPr sz="1400" spc="-9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всіх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spc="5" dirty="0">
                <a:latin typeface="Calibri"/>
                <a:cs typeface="Calibri"/>
              </a:rPr>
              <a:t>учасників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освітнього </a:t>
            </a:r>
            <a:r>
              <a:rPr sz="1400" spc="-305" dirty="0">
                <a:latin typeface="Calibri"/>
                <a:cs typeface="Calibri"/>
              </a:rPr>
              <a:t> </a:t>
            </a:r>
            <a:r>
              <a:rPr sz="1400" spc="5" dirty="0">
                <a:latin typeface="Calibri"/>
                <a:cs typeface="Calibri"/>
              </a:rPr>
              <a:t>простору.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47" name="object 47"/>
          <p:cNvGrpSpPr/>
          <p:nvPr/>
        </p:nvGrpSpPr>
        <p:grpSpPr>
          <a:xfrm>
            <a:off x="7010400" y="3933825"/>
            <a:ext cx="5172075" cy="2133600"/>
            <a:chOff x="7010400" y="3933825"/>
            <a:chExt cx="5172075" cy="2133600"/>
          </a:xfrm>
        </p:grpSpPr>
        <p:pic>
          <p:nvPicPr>
            <p:cNvPr id="48" name="object 48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7677150" y="3933825"/>
              <a:ext cx="4505325" cy="1990725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7972425" y="4210050"/>
              <a:ext cx="3914775" cy="1438275"/>
            </a:xfrm>
            <a:custGeom>
              <a:avLst/>
              <a:gdLst/>
              <a:ahLst/>
              <a:cxnLst/>
              <a:rect l="l" t="t" r="r" b="b"/>
              <a:pathLst>
                <a:path w="3914775" h="1438275">
                  <a:moveTo>
                    <a:pt x="3914775" y="0"/>
                  </a:moveTo>
                  <a:lnTo>
                    <a:pt x="0" y="0"/>
                  </a:lnTo>
                  <a:lnTo>
                    <a:pt x="0" y="1438275"/>
                  </a:lnTo>
                  <a:lnTo>
                    <a:pt x="3914775" y="1438275"/>
                  </a:lnTo>
                  <a:lnTo>
                    <a:pt x="39147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0" name="object 5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677150" y="5391150"/>
              <a:ext cx="4505325" cy="676275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7972425" y="5648325"/>
              <a:ext cx="3914775" cy="161925"/>
            </a:xfrm>
            <a:custGeom>
              <a:avLst/>
              <a:gdLst/>
              <a:ahLst/>
              <a:cxnLst/>
              <a:rect l="l" t="t" r="r" b="b"/>
              <a:pathLst>
                <a:path w="3914775" h="161925">
                  <a:moveTo>
                    <a:pt x="3914775" y="0"/>
                  </a:moveTo>
                  <a:lnTo>
                    <a:pt x="0" y="0"/>
                  </a:lnTo>
                  <a:lnTo>
                    <a:pt x="0" y="161925"/>
                  </a:lnTo>
                  <a:lnTo>
                    <a:pt x="3914775" y="161925"/>
                  </a:lnTo>
                  <a:lnTo>
                    <a:pt x="391477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10400" y="4114800"/>
              <a:ext cx="1400175" cy="1295400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7277100" y="4381500"/>
              <a:ext cx="866775" cy="762000"/>
            </a:xfrm>
            <a:custGeom>
              <a:avLst/>
              <a:gdLst/>
              <a:ahLst/>
              <a:cxnLst/>
              <a:rect l="l" t="t" r="r" b="b"/>
              <a:pathLst>
                <a:path w="866775" h="762000">
                  <a:moveTo>
                    <a:pt x="866775" y="0"/>
                  </a:moveTo>
                  <a:lnTo>
                    <a:pt x="0" y="0"/>
                  </a:lnTo>
                  <a:lnTo>
                    <a:pt x="0" y="762000"/>
                  </a:lnTo>
                  <a:lnTo>
                    <a:pt x="866775" y="762000"/>
                  </a:lnTo>
                  <a:lnTo>
                    <a:pt x="866775" y="0"/>
                  </a:lnTo>
                  <a:close/>
                </a:path>
              </a:pathLst>
            </a:custGeom>
            <a:solidFill>
              <a:srgbClr val="00AF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7277100" y="4381500"/>
            <a:ext cx="866775" cy="762000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213995">
              <a:lnSpc>
                <a:spcPct val="100000"/>
              </a:lnSpc>
              <a:spcBef>
                <a:spcPts val="630"/>
              </a:spcBef>
            </a:pPr>
            <a:r>
              <a:rPr sz="3600" b="1" spc="-25" dirty="0">
                <a:solidFill>
                  <a:srgbClr val="FFFFFF"/>
                </a:solidFill>
                <a:latin typeface="Calibri"/>
                <a:cs typeface="Calibri"/>
              </a:rPr>
              <a:t>04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55" name="object 55"/>
          <p:cNvSpPr txBox="1"/>
          <p:nvPr/>
        </p:nvSpPr>
        <p:spPr>
          <a:xfrm>
            <a:off x="7972425" y="4210050"/>
            <a:ext cx="3914775" cy="1438275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5"/>
              </a:spcBef>
            </a:pPr>
            <a:endParaRPr sz="1650" dirty="0">
              <a:latin typeface="Times New Roman"/>
              <a:cs typeface="Times New Roman"/>
            </a:endParaRPr>
          </a:p>
          <a:p>
            <a:pPr marL="361950">
              <a:lnSpc>
                <a:spcPts val="1775"/>
              </a:lnSpc>
              <a:spcBef>
                <a:spcPts val="5"/>
              </a:spcBef>
            </a:pPr>
            <a:r>
              <a:rPr sz="1500" b="1" spc="-20" dirty="0">
                <a:latin typeface="Calibri"/>
                <a:cs typeface="Calibri"/>
              </a:rPr>
              <a:t>К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-20" dirty="0">
                <a:latin typeface="Calibri"/>
                <a:cs typeface="Calibri"/>
              </a:rPr>
              <a:t>м</a:t>
            </a:r>
            <a:r>
              <a:rPr sz="1500" b="1" spc="35" dirty="0">
                <a:latin typeface="Calibri"/>
                <a:cs typeface="Calibri"/>
              </a:rPr>
              <a:t>ф</a:t>
            </a:r>
            <a:r>
              <a:rPr sz="1500" b="1" spc="15" dirty="0">
                <a:latin typeface="Calibri"/>
                <a:cs typeface="Calibri"/>
              </a:rPr>
              <a:t>ор</a:t>
            </a:r>
            <a:r>
              <a:rPr sz="1500" b="1" spc="10" dirty="0">
                <a:latin typeface="Calibri"/>
                <a:cs typeface="Calibri"/>
              </a:rPr>
              <a:t>т</a:t>
            </a:r>
            <a:r>
              <a:rPr sz="1500" b="1" spc="5" dirty="0">
                <a:latin typeface="Calibri"/>
                <a:cs typeface="Calibri"/>
              </a:rPr>
              <a:t>ні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10" dirty="0">
                <a:latin typeface="Calibri"/>
                <a:cs typeface="Calibri"/>
              </a:rPr>
              <a:t>т</a:t>
            </a:r>
            <a:r>
              <a:rPr sz="1500" b="1" dirty="0">
                <a:latin typeface="Calibri"/>
                <a:cs typeface="Calibri"/>
              </a:rPr>
              <a:t>ь</a:t>
            </a:r>
            <a:r>
              <a:rPr sz="1500" b="1" spc="-110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в</a:t>
            </a:r>
            <a:r>
              <a:rPr sz="1500" b="1" spc="40" dirty="0">
                <a:latin typeface="Calibri"/>
                <a:cs typeface="Calibri"/>
              </a:rPr>
              <a:t> 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5" dirty="0">
                <a:latin typeface="Calibri"/>
                <a:cs typeface="Calibri"/>
              </a:rPr>
              <a:t>ві</a:t>
            </a:r>
            <a:r>
              <a:rPr sz="1500" b="1" spc="10" dirty="0">
                <a:latin typeface="Calibri"/>
                <a:cs typeface="Calibri"/>
              </a:rPr>
              <a:t>т</a:t>
            </a:r>
            <a:r>
              <a:rPr sz="1500" b="1" spc="5" dirty="0">
                <a:latin typeface="Calibri"/>
                <a:cs typeface="Calibri"/>
              </a:rPr>
              <a:t>нь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-20" dirty="0">
                <a:latin typeface="Calibri"/>
                <a:cs typeface="Calibri"/>
              </a:rPr>
              <a:t>м</a:t>
            </a:r>
            <a:r>
              <a:rPr sz="1500" b="1" dirty="0">
                <a:latin typeface="Calibri"/>
                <a:cs typeface="Calibri"/>
              </a:rPr>
              <a:t>у</a:t>
            </a:r>
            <a:r>
              <a:rPr sz="1500" b="1" spc="-75" dirty="0">
                <a:latin typeface="Calibri"/>
                <a:cs typeface="Calibri"/>
              </a:rPr>
              <a:t> 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-10" dirty="0">
                <a:latin typeface="Calibri"/>
                <a:cs typeface="Calibri"/>
              </a:rPr>
              <a:t>е</a:t>
            </a:r>
            <a:r>
              <a:rPr sz="1500" b="1" spc="15" dirty="0">
                <a:latin typeface="Calibri"/>
                <a:cs typeface="Calibri"/>
              </a:rPr>
              <a:t>р</a:t>
            </a:r>
            <a:r>
              <a:rPr sz="1500" b="1" spc="-10" dirty="0">
                <a:latin typeface="Calibri"/>
                <a:cs typeface="Calibri"/>
              </a:rPr>
              <a:t>е</a:t>
            </a:r>
            <a:r>
              <a:rPr sz="1500" b="1" spc="25" dirty="0">
                <a:latin typeface="Calibri"/>
                <a:cs typeface="Calibri"/>
              </a:rPr>
              <a:t>д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5" dirty="0">
                <a:latin typeface="Calibri"/>
                <a:cs typeface="Calibri"/>
              </a:rPr>
              <a:t>в</a:t>
            </a:r>
            <a:r>
              <a:rPr sz="1500" b="1" spc="-10" dirty="0">
                <a:latin typeface="Calibri"/>
                <a:cs typeface="Calibri"/>
              </a:rPr>
              <a:t>и</a:t>
            </a:r>
            <a:r>
              <a:rPr sz="1500" b="1" spc="15" dirty="0">
                <a:latin typeface="Calibri"/>
                <a:cs typeface="Calibri"/>
              </a:rPr>
              <a:t>щ</a:t>
            </a:r>
            <a:r>
              <a:rPr sz="1500" b="1" dirty="0">
                <a:latin typeface="Calibri"/>
                <a:cs typeface="Calibri"/>
              </a:rPr>
              <a:t>і</a:t>
            </a:r>
            <a:endParaRPr sz="1500" dirty="0">
              <a:latin typeface="Calibri"/>
              <a:cs typeface="Calibri"/>
            </a:endParaRPr>
          </a:p>
          <a:p>
            <a:pPr marL="361950">
              <a:lnSpc>
                <a:spcPts val="1655"/>
              </a:lnSpc>
            </a:pPr>
            <a:r>
              <a:rPr sz="1400" b="1" spc="10" dirty="0">
                <a:latin typeface="Calibri"/>
                <a:cs typeface="Calibri"/>
              </a:rPr>
              <a:t>–</a:t>
            </a:r>
            <a:r>
              <a:rPr sz="1400" b="1" spc="-50" dirty="0">
                <a:latin typeface="Calibri"/>
                <a:cs typeface="Calibri"/>
              </a:rPr>
              <a:t> 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-15" dirty="0">
                <a:latin typeface="Calibri"/>
                <a:cs typeface="Calibri"/>
              </a:rPr>
              <a:t>ц</a:t>
            </a:r>
            <a:r>
              <a:rPr sz="1400" spc="-25" dirty="0">
                <a:latin typeface="Calibri"/>
                <a:cs typeface="Calibri"/>
              </a:rPr>
              <a:t>і</a:t>
            </a:r>
            <a:r>
              <a:rPr sz="1400" spc="-5" dirty="0">
                <a:latin typeface="Calibri"/>
                <a:cs typeface="Calibri"/>
              </a:rPr>
              <a:t>н</a:t>
            </a:r>
            <a:r>
              <a:rPr sz="1400" spc="20" dirty="0">
                <a:latin typeface="Calibri"/>
                <a:cs typeface="Calibri"/>
              </a:rPr>
              <a:t>к</a:t>
            </a:r>
            <a:r>
              <a:rPr sz="1400" spc="10" dirty="0">
                <a:latin typeface="Calibri"/>
                <a:cs typeface="Calibri"/>
              </a:rPr>
              <a:t>а</a:t>
            </a:r>
            <a:r>
              <a:rPr sz="1400" spc="-25" dirty="0">
                <a:latin typeface="Calibri"/>
                <a:cs typeface="Calibri"/>
              </a:rPr>
              <a:t> е</a:t>
            </a:r>
            <a:r>
              <a:rPr sz="1400" spc="20" dirty="0">
                <a:latin typeface="Calibri"/>
                <a:cs typeface="Calibri"/>
              </a:rPr>
              <a:t>м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-15" dirty="0">
                <a:latin typeface="Calibri"/>
                <a:cs typeface="Calibri"/>
              </a:rPr>
              <a:t>ц</a:t>
            </a:r>
            <a:r>
              <a:rPr sz="1400" spc="-25" dirty="0">
                <a:latin typeface="Calibri"/>
                <a:cs typeface="Calibri"/>
              </a:rPr>
              <a:t>і</a:t>
            </a:r>
            <a:r>
              <a:rPr sz="1400" spc="-15" dirty="0">
                <a:latin typeface="Calibri"/>
                <a:cs typeface="Calibri"/>
              </a:rPr>
              <a:t>й</a:t>
            </a:r>
            <a:r>
              <a:rPr sz="1400" spc="5" dirty="0">
                <a:latin typeface="Calibri"/>
                <a:cs typeface="Calibri"/>
              </a:rPr>
              <a:t>,</a:t>
            </a:r>
            <a:r>
              <a:rPr sz="1400" spc="70" dirty="0">
                <a:latin typeface="Calibri"/>
                <a:cs typeface="Calibri"/>
              </a:rPr>
              <a:t> </a:t>
            </a:r>
            <a:r>
              <a:rPr sz="1400" spc="15" dirty="0">
                <a:latin typeface="Calibri"/>
                <a:cs typeface="Calibri"/>
              </a:rPr>
              <a:t>п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10" dirty="0">
                <a:latin typeface="Calibri"/>
                <a:cs typeface="Calibri"/>
              </a:rPr>
              <a:t>ч</a:t>
            </a:r>
            <a:r>
              <a:rPr sz="1400" spc="35" dirty="0">
                <a:latin typeface="Calibri"/>
                <a:cs typeface="Calibri"/>
              </a:rPr>
              <a:t>у</a:t>
            </a:r>
            <a:r>
              <a:rPr sz="1400" spc="-25" dirty="0">
                <a:latin typeface="Calibri"/>
                <a:cs typeface="Calibri"/>
              </a:rPr>
              <a:t>тті</a:t>
            </a:r>
            <a:r>
              <a:rPr sz="1400" spc="10" dirty="0">
                <a:latin typeface="Calibri"/>
                <a:cs typeface="Calibri"/>
              </a:rPr>
              <a:t>в</a:t>
            </a:r>
            <a:r>
              <a:rPr sz="1400" spc="-10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т</a:t>
            </a:r>
            <a:r>
              <a:rPr sz="1400" spc="10" dirty="0">
                <a:latin typeface="Calibri"/>
                <a:cs typeface="Calibri"/>
              </a:rPr>
              <a:t>а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spc="15" dirty="0">
                <a:latin typeface="Calibri"/>
                <a:cs typeface="Calibri"/>
              </a:rPr>
              <a:t>п</a:t>
            </a:r>
            <a:r>
              <a:rPr sz="1400" spc="-25" dirty="0">
                <a:latin typeface="Calibri"/>
                <a:cs typeface="Calibri"/>
              </a:rPr>
              <a:t>е</a:t>
            </a:r>
            <a:r>
              <a:rPr sz="1400" spc="5" dirty="0">
                <a:latin typeface="Calibri"/>
                <a:cs typeface="Calibri"/>
              </a:rPr>
              <a:t>р</a:t>
            </a:r>
            <a:r>
              <a:rPr sz="1400" spc="-25" dirty="0">
                <a:latin typeface="Calibri"/>
                <a:cs typeface="Calibri"/>
              </a:rPr>
              <a:t>е</a:t>
            </a:r>
            <a:r>
              <a:rPr sz="1400" spc="5" dirty="0">
                <a:latin typeface="Calibri"/>
                <a:cs typeface="Calibri"/>
              </a:rPr>
              <a:t>ж</a:t>
            </a:r>
            <a:r>
              <a:rPr sz="1400" spc="-15" dirty="0">
                <a:latin typeface="Calibri"/>
                <a:cs typeface="Calibri"/>
              </a:rPr>
              <a:t>и</a:t>
            </a:r>
            <a:r>
              <a:rPr sz="1400" dirty="0">
                <a:latin typeface="Calibri"/>
                <a:cs typeface="Calibri"/>
              </a:rPr>
              <a:t>ва</a:t>
            </a:r>
            <a:r>
              <a:rPr sz="1400" spc="-5" dirty="0">
                <a:latin typeface="Calibri"/>
                <a:cs typeface="Calibri"/>
              </a:rPr>
              <a:t>н</a:t>
            </a:r>
            <a:r>
              <a:rPr sz="1400" spc="5" dirty="0">
                <a:latin typeface="Calibri"/>
                <a:cs typeface="Calibri"/>
              </a:rPr>
              <a:t>ь,</a:t>
            </a:r>
            <a:endParaRPr sz="1400" dirty="0">
              <a:latin typeface="Calibri"/>
              <a:cs typeface="Calibri"/>
            </a:endParaRPr>
          </a:p>
          <a:p>
            <a:pPr marL="361950" marR="200660">
              <a:lnSpc>
                <a:spcPts val="1650"/>
              </a:lnSpc>
              <a:spcBef>
                <a:spcPts val="125"/>
              </a:spcBef>
            </a:pPr>
            <a:r>
              <a:rPr sz="1400" dirty="0">
                <a:latin typeface="Calibri"/>
                <a:cs typeface="Calibri"/>
              </a:rPr>
              <a:t>щ</a:t>
            </a:r>
            <a:r>
              <a:rPr sz="1400" spc="10" dirty="0">
                <a:latin typeface="Calibri"/>
                <a:cs typeface="Calibri"/>
              </a:rPr>
              <a:t>о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40" dirty="0">
                <a:latin typeface="Calibri"/>
                <a:cs typeface="Calibri"/>
              </a:rPr>
              <a:t>д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20" dirty="0">
                <a:latin typeface="Calibri"/>
                <a:cs typeface="Calibri"/>
              </a:rPr>
              <a:t>м</a:t>
            </a:r>
            <a:r>
              <a:rPr sz="1400" spc="-25" dirty="0">
                <a:latin typeface="Calibri"/>
                <a:cs typeface="Calibri"/>
              </a:rPr>
              <a:t>і</a:t>
            </a:r>
            <a:r>
              <a:rPr sz="1400" spc="-5" dirty="0">
                <a:latin typeface="Calibri"/>
                <a:cs typeface="Calibri"/>
              </a:rPr>
              <a:t>н</a:t>
            </a:r>
            <a:r>
              <a:rPr sz="1400" spc="35" dirty="0">
                <a:latin typeface="Calibri"/>
                <a:cs typeface="Calibri"/>
              </a:rPr>
              <a:t>ую</a:t>
            </a:r>
            <a:r>
              <a:rPr sz="1400" spc="-20" dirty="0">
                <a:latin typeface="Calibri"/>
                <a:cs typeface="Calibri"/>
              </a:rPr>
              <a:t>т</a:t>
            </a:r>
            <a:r>
              <a:rPr sz="1400" spc="10" dirty="0">
                <a:latin typeface="Calibri"/>
                <a:cs typeface="Calibri"/>
              </a:rPr>
              <a:t>ь</a:t>
            </a:r>
            <a:r>
              <a:rPr sz="1400" spc="-9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у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spc="15" dirty="0">
                <a:latin typeface="Calibri"/>
                <a:cs typeface="Calibri"/>
              </a:rPr>
              <a:t>п</a:t>
            </a:r>
            <a:r>
              <a:rPr sz="1400" spc="5" dirty="0">
                <a:latin typeface="Calibri"/>
                <a:cs typeface="Calibri"/>
              </a:rPr>
              <a:t>ро</a:t>
            </a:r>
            <a:r>
              <a:rPr sz="1400" spc="-20" dirty="0">
                <a:latin typeface="Calibri"/>
                <a:cs typeface="Calibri"/>
              </a:rPr>
              <a:t>ц</a:t>
            </a:r>
            <a:r>
              <a:rPr sz="1400" spc="-30" dirty="0">
                <a:latin typeface="Calibri"/>
                <a:cs typeface="Calibri"/>
              </a:rPr>
              <a:t>е</a:t>
            </a:r>
            <a:r>
              <a:rPr sz="1400" spc="5" dirty="0">
                <a:latin typeface="Calibri"/>
                <a:cs typeface="Calibri"/>
              </a:rPr>
              <a:t>сі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в</a:t>
            </a:r>
            <a:r>
              <a:rPr sz="1400" spc="10" dirty="0">
                <a:latin typeface="Calibri"/>
                <a:cs typeface="Calibri"/>
              </a:rPr>
              <a:t>з</a:t>
            </a:r>
            <a:r>
              <a:rPr sz="1400" spc="-5" dirty="0">
                <a:latin typeface="Calibri"/>
                <a:cs typeface="Calibri"/>
              </a:rPr>
              <a:t>а</a:t>
            </a:r>
            <a:r>
              <a:rPr sz="1400" spc="-25" dirty="0">
                <a:latin typeface="Calibri"/>
                <a:cs typeface="Calibri"/>
              </a:rPr>
              <a:t>є</a:t>
            </a:r>
            <a:r>
              <a:rPr sz="1400" spc="20" dirty="0">
                <a:latin typeface="Calibri"/>
                <a:cs typeface="Calibri"/>
              </a:rPr>
              <a:t>м</a:t>
            </a:r>
            <a:r>
              <a:rPr sz="1400" spc="-70" dirty="0">
                <a:latin typeface="Calibri"/>
                <a:cs typeface="Calibri"/>
              </a:rPr>
              <a:t>о</a:t>
            </a:r>
            <a:r>
              <a:rPr sz="1400" spc="40" dirty="0">
                <a:latin typeface="Calibri"/>
                <a:cs typeface="Calibri"/>
              </a:rPr>
              <a:t>д</a:t>
            </a:r>
            <a:r>
              <a:rPr sz="1400" spc="-25" dirty="0">
                <a:latin typeface="Calibri"/>
                <a:cs typeface="Calibri"/>
              </a:rPr>
              <a:t>і</a:t>
            </a:r>
            <a:r>
              <a:rPr sz="1400" spc="5" dirty="0">
                <a:latin typeface="Calibri"/>
                <a:cs typeface="Calibri"/>
              </a:rPr>
              <a:t>ї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40" dirty="0">
                <a:latin typeface="Calibri"/>
                <a:cs typeface="Calibri"/>
              </a:rPr>
              <a:t>д</a:t>
            </a:r>
            <a:r>
              <a:rPr sz="1400" spc="5" dirty="0">
                <a:latin typeface="Calibri"/>
                <a:cs typeface="Calibri"/>
              </a:rPr>
              <a:t>оро</a:t>
            </a:r>
            <a:r>
              <a:rPr sz="1400" dirty="0">
                <a:latin typeface="Calibri"/>
                <a:cs typeface="Calibri"/>
              </a:rPr>
              <a:t>с</a:t>
            </a:r>
            <a:r>
              <a:rPr sz="1400" spc="25" dirty="0">
                <a:latin typeface="Calibri"/>
                <a:cs typeface="Calibri"/>
              </a:rPr>
              <a:t>л</a:t>
            </a:r>
            <a:r>
              <a:rPr sz="1400" spc="-15" dirty="0">
                <a:latin typeface="Calibri"/>
                <a:cs typeface="Calibri"/>
              </a:rPr>
              <a:t>и</a:t>
            </a:r>
            <a:r>
              <a:rPr sz="1400" spc="5" dirty="0">
                <a:latin typeface="Calibri"/>
                <a:cs typeface="Calibri"/>
              </a:rPr>
              <a:t>х  і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дітей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в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освітньому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середовищі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закладу.</a:t>
            </a:r>
            <a:endParaRPr sz="1400" dirty="0">
              <a:latin typeface="Calibri"/>
              <a:cs typeface="Calibri"/>
            </a:endParaRPr>
          </a:p>
        </p:txBody>
      </p:sp>
      <p:grpSp>
        <p:nvGrpSpPr>
          <p:cNvPr id="56" name="object 56"/>
          <p:cNvGrpSpPr/>
          <p:nvPr/>
        </p:nvGrpSpPr>
        <p:grpSpPr>
          <a:xfrm>
            <a:off x="200025" y="3943350"/>
            <a:ext cx="7153275" cy="2124075"/>
            <a:chOff x="200025" y="3943350"/>
            <a:chExt cx="7153275" cy="2124075"/>
          </a:xfrm>
        </p:grpSpPr>
        <p:pic>
          <p:nvPicPr>
            <p:cNvPr id="57" name="object 5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847725" y="3943350"/>
              <a:ext cx="6505575" cy="1990725"/>
            </a:xfrm>
            <a:prstGeom prst="rect">
              <a:avLst/>
            </a:prstGeom>
          </p:spPr>
        </p:pic>
        <p:sp>
          <p:nvSpPr>
            <p:cNvPr id="58" name="object 58"/>
            <p:cNvSpPr/>
            <p:nvPr/>
          </p:nvSpPr>
          <p:spPr>
            <a:xfrm>
              <a:off x="1162050" y="4219575"/>
              <a:ext cx="5876925" cy="1438275"/>
            </a:xfrm>
            <a:custGeom>
              <a:avLst/>
              <a:gdLst/>
              <a:ahLst/>
              <a:cxnLst/>
              <a:rect l="l" t="t" r="r" b="b"/>
              <a:pathLst>
                <a:path w="5876925" h="1438275">
                  <a:moveTo>
                    <a:pt x="5876925" y="0"/>
                  </a:moveTo>
                  <a:lnTo>
                    <a:pt x="0" y="0"/>
                  </a:lnTo>
                  <a:lnTo>
                    <a:pt x="0" y="1438275"/>
                  </a:lnTo>
                  <a:lnTo>
                    <a:pt x="5876925" y="1438275"/>
                  </a:lnTo>
                  <a:lnTo>
                    <a:pt x="58769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9" name="object 5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8200" y="5391150"/>
              <a:ext cx="6515100" cy="676275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1152525" y="5648325"/>
              <a:ext cx="5886450" cy="161925"/>
            </a:xfrm>
            <a:custGeom>
              <a:avLst/>
              <a:gdLst/>
              <a:ahLst/>
              <a:cxnLst/>
              <a:rect l="l" t="t" r="r" b="b"/>
              <a:pathLst>
                <a:path w="5886450" h="161925">
                  <a:moveTo>
                    <a:pt x="5886450" y="0"/>
                  </a:moveTo>
                  <a:lnTo>
                    <a:pt x="0" y="0"/>
                  </a:lnTo>
                  <a:lnTo>
                    <a:pt x="0" y="161925"/>
                  </a:lnTo>
                  <a:lnTo>
                    <a:pt x="5886450" y="161925"/>
                  </a:lnTo>
                  <a:lnTo>
                    <a:pt x="5886450" y="0"/>
                  </a:lnTo>
                  <a:close/>
                </a:path>
              </a:pathLst>
            </a:custGeom>
            <a:solidFill>
              <a:srgbClr val="00AF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1" name="object 6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0025" y="4133850"/>
              <a:ext cx="1400175" cy="1295400"/>
            </a:xfrm>
            <a:prstGeom prst="rect">
              <a:avLst/>
            </a:prstGeom>
          </p:spPr>
        </p:pic>
      </p:grpSp>
      <p:sp>
        <p:nvSpPr>
          <p:cNvPr id="62" name="object 62"/>
          <p:cNvSpPr txBox="1"/>
          <p:nvPr/>
        </p:nvSpPr>
        <p:spPr>
          <a:xfrm>
            <a:off x="466725" y="4400550"/>
            <a:ext cx="866775" cy="762000"/>
          </a:xfrm>
          <a:prstGeom prst="rect">
            <a:avLst/>
          </a:prstGeom>
          <a:solidFill>
            <a:srgbClr val="00AFEF"/>
          </a:solidFill>
        </p:spPr>
        <p:txBody>
          <a:bodyPr vert="horz" wrap="square" lIns="0" tIns="79375" rIns="0" bIns="0" rtlCol="0">
            <a:spAutoFit/>
          </a:bodyPr>
          <a:lstStyle/>
          <a:p>
            <a:pPr marL="212725">
              <a:lnSpc>
                <a:spcPct val="100000"/>
              </a:lnSpc>
              <a:spcBef>
                <a:spcPts val="625"/>
              </a:spcBef>
            </a:pPr>
            <a:r>
              <a:rPr sz="3600" b="1" spc="-25" dirty="0">
                <a:solidFill>
                  <a:srgbClr val="FFFFFF"/>
                </a:solidFill>
                <a:latin typeface="Calibri"/>
                <a:cs typeface="Calibri"/>
              </a:rPr>
              <a:t>03</a:t>
            </a:r>
            <a:endParaRPr sz="3600">
              <a:latin typeface="Calibri"/>
              <a:cs typeface="Calibri"/>
            </a:endParaRPr>
          </a:p>
        </p:txBody>
      </p:sp>
      <p:sp>
        <p:nvSpPr>
          <p:cNvPr id="63" name="object 63"/>
          <p:cNvSpPr txBox="1"/>
          <p:nvPr/>
        </p:nvSpPr>
        <p:spPr>
          <a:xfrm>
            <a:off x="1505585" y="4442079"/>
            <a:ext cx="1948814" cy="9410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1500" b="1" spc="25" dirty="0">
                <a:latin typeface="Calibri"/>
                <a:cs typeface="Calibri"/>
              </a:rPr>
              <a:t>З</a:t>
            </a:r>
            <a:r>
              <a:rPr sz="1500" b="1" spc="5" dirty="0">
                <a:latin typeface="Calibri"/>
                <a:cs typeface="Calibri"/>
              </a:rPr>
              <a:t>а</a:t>
            </a:r>
            <a:r>
              <a:rPr sz="1500" b="1" spc="25" dirty="0">
                <a:latin typeface="Calibri"/>
                <a:cs typeface="Calibri"/>
              </a:rPr>
              <a:t>д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5" dirty="0">
                <a:latin typeface="Calibri"/>
                <a:cs typeface="Calibri"/>
              </a:rPr>
              <a:t>в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30" dirty="0">
                <a:latin typeface="Calibri"/>
                <a:cs typeface="Calibri"/>
              </a:rPr>
              <a:t>л</a:t>
            </a:r>
            <a:r>
              <a:rPr sz="1500" b="1" spc="-10" dirty="0">
                <a:latin typeface="Calibri"/>
                <a:cs typeface="Calibri"/>
              </a:rPr>
              <a:t>е</a:t>
            </a:r>
            <a:r>
              <a:rPr sz="1500" b="1" spc="5" dirty="0">
                <a:latin typeface="Calibri"/>
                <a:cs typeface="Calibri"/>
              </a:rPr>
              <a:t>ні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10" dirty="0">
                <a:latin typeface="Calibri"/>
                <a:cs typeface="Calibri"/>
              </a:rPr>
              <a:t>т</a:t>
            </a:r>
            <a:r>
              <a:rPr sz="1500" b="1" dirty="0">
                <a:latin typeface="Calibri"/>
                <a:cs typeface="Calibri"/>
              </a:rPr>
              <a:t>ь</a:t>
            </a:r>
            <a:r>
              <a:rPr sz="1500" b="1" spc="-110" dirty="0">
                <a:latin typeface="Calibri"/>
                <a:cs typeface="Calibri"/>
              </a:rPr>
              <a:t> 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5" dirty="0">
                <a:latin typeface="Calibri"/>
                <a:cs typeface="Calibri"/>
              </a:rPr>
              <a:t>ві</a:t>
            </a:r>
            <a:r>
              <a:rPr sz="1500" b="1" spc="10" dirty="0">
                <a:latin typeface="Calibri"/>
                <a:cs typeface="Calibri"/>
              </a:rPr>
              <a:t>т</a:t>
            </a:r>
            <a:r>
              <a:rPr sz="1500" b="1" spc="5" dirty="0">
                <a:latin typeface="Calibri"/>
                <a:cs typeface="Calibri"/>
              </a:rPr>
              <a:t>ні</a:t>
            </a:r>
            <a:r>
              <a:rPr sz="1500" b="1" dirty="0">
                <a:latin typeface="Calibri"/>
                <a:cs typeface="Calibri"/>
              </a:rPr>
              <a:t>м  </a:t>
            </a:r>
            <a:r>
              <a:rPr sz="1500" b="1" spc="-30" dirty="0">
                <a:latin typeface="Calibri"/>
                <a:cs typeface="Calibri"/>
              </a:rPr>
              <a:t>с</a:t>
            </a:r>
            <a:r>
              <a:rPr sz="1500" b="1" spc="-10" dirty="0">
                <a:latin typeface="Calibri"/>
                <a:cs typeface="Calibri"/>
              </a:rPr>
              <a:t>е</a:t>
            </a:r>
            <a:r>
              <a:rPr sz="1500" b="1" spc="15" dirty="0">
                <a:latin typeface="Calibri"/>
                <a:cs typeface="Calibri"/>
              </a:rPr>
              <a:t>р</a:t>
            </a:r>
            <a:r>
              <a:rPr sz="1500" b="1" spc="-10" dirty="0">
                <a:latin typeface="Calibri"/>
                <a:cs typeface="Calibri"/>
              </a:rPr>
              <a:t>е</a:t>
            </a:r>
            <a:r>
              <a:rPr sz="1500" b="1" spc="25" dirty="0">
                <a:latin typeface="Calibri"/>
                <a:cs typeface="Calibri"/>
              </a:rPr>
              <a:t>д</a:t>
            </a:r>
            <a:r>
              <a:rPr sz="1500" b="1" spc="15" dirty="0">
                <a:latin typeface="Calibri"/>
                <a:cs typeface="Calibri"/>
              </a:rPr>
              <a:t>о</a:t>
            </a:r>
            <a:r>
              <a:rPr sz="1500" b="1" spc="5" dirty="0">
                <a:latin typeface="Calibri"/>
                <a:cs typeface="Calibri"/>
              </a:rPr>
              <a:t>в</a:t>
            </a:r>
            <a:r>
              <a:rPr sz="1500" b="1" spc="-10" dirty="0">
                <a:latin typeface="Calibri"/>
                <a:cs typeface="Calibri"/>
              </a:rPr>
              <a:t>и</a:t>
            </a:r>
            <a:r>
              <a:rPr sz="1500" b="1" spc="10" dirty="0">
                <a:latin typeface="Calibri"/>
                <a:cs typeface="Calibri"/>
              </a:rPr>
              <a:t>щ</a:t>
            </a:r>
            <a:r>
              <a:rPr sz="1500" b="1" spc="-10" dirty="0">
                <a:latin typeface="Calibri"/>
                <a:cs typeface="Calibri"/>
              </a:rPr>
              <a:t>е</a:t>
            </a:r>
            <a:r>
              <a:rPr sz="1500" b="1" dirty="0">
                <a:latin typeface="Calibri"/>
                <a:cs typeface="Calibri"/>
              </a:rPr>
              <a:t>м</a:t>
            </a:r>
            <a:r>
              <a:rPr sz="1500" b="1" spc="-120" dirty="0">
                <a:latin typeface="Calibri"/>
                <a:cs typeface="Calibri"/>
              </a:rPr>
              <a:t> </a:t>
            </a:r>
            <a:r>
              <a:rPr sz="1500" b="1" dirty="0">
                <a:latin typeface="Calibri"/>
                <a:cs typeface="Calibri"/>
              </a:rPr>
              <a:t>—  </a:t>
            </a:r>
            <a:r>
              <a:rPr sz="1500" spc="-35" dirty="0">
                <a:latin typeface="Calibri"/>
                <a:cs typeface="Calibri"/>
              </a:rPr>
              <a:t>з</a:t>
            </a:r>
            <a:r>
              <a:rPr sz="1500" spc="30" dirty="0">
                <a:latin typeface="Calibri"/>
                <a:cs typeface="Calibri"/>
              </a:rPr>
              <a:t>а</a:t>
            </a:r>
            <a:r>
              <a:rPr sz="1500" spc="-15" dirty="0">
                <a:latin typeface="Calibri"/>
                <a:cs typeface="Calibri"/>
              </a:rPr>
              <a:t>д</a:t>
            </a:r>
            <a:r>
              <a:rPr sz="1500" spc="30" dirty="0">
                <a:latin typeface="Calibri"/>
                <a:cs typeface="Calibri"/>
              </a:rPr>
              <a:t>ово</a:t>
            </a:r>
            <a:r>
              <a:rPr sz="1500" spc="-20" dirty="0">
                <a:latin typeface="Calibri"/>
                <a:cs typeface="Calibri"/>
              </a:rPr>
              <a:t>л</a:t>
            </a:r>
            <a:r>
              <a:rPr sz="1500" dirty="0">
                <a:latin typeface="Calibri"/>
                <a:cs typeface="Calibri"/>
              </a:rPr>
              <a:t>е</a:t>
            </a:r>
            <a:r>
              <a:rPr sz="1500" spc="20" dirty="0">
                <a:latin typeface="Calibri"/>
                <a:cs typeface="Calibri"/>
              </a:rPr>
              <a:t>нн</a:t>
            </a:r>
            <a:r>
              <a:rPr sz="1500" dirty="0">
                <a:latin typeface="Calibri"/>
                <a:cs typeface="Calibri"/>
              </a:rPr>
              <a:t>я</a:t>
            </a:r>
            <a:r>
              <a:rPr sz="1500" spc="-155" dirty="0">
                <a:latin typeface="Calibri"/>
                <a:cs typeface="Calibri"/>
              </a:rPr>
              <a:t> </a:t>
            </a:r>
            <a:r>
              <a:rPr sz="1500" spc="20" dirty="0">
                <a:latin typeface="Calibri"/>
                <a:cs typeface="Calibri"/>
              </a:rPr>
              <a:t>б</a:t>
            </a:r>
            <a:r>
              <a:rPr sz="1500" spc="30" dirty="0">
                <a:latin typeface="Calibri"/>
                <a:cs typeface="Calibri"/>
              </a:rPr>
              <a:t>а</a:t>
            </a:r>
            <a:r>
              <a:rPr sz="1500" spc="-35" dirty="0">
                <a:latin typeface="Calibri"/>
                <a:cs typeface="Calibri"/>
              </a:rPr>
              <a:t>з</a:t>
            </a:r>
            <a:r>
              <a:rPr sz="1500" spc="30" dirty="0">
                <a:latin typeface="Calibri"/>
                <a:cs typeface="Calibri"/>
              </a:rPr>
              <a:t>ов</a:t>
            </a:r>
            <a:r>
              <a:rPr sz="1500" spc="10" dirty="0">
                <a:latin typeface="Calibri"/>
                <a:cs typeface="Calibri"/>
              </a:rPr>
              <a:t>и</a:t>
            </a:r>
            <a:r>
              <a:rPr sz="1500" dirty="0">
                <a:latin typeface="Calibri"/>
                <a:cs typeface="Calibri"/>
              </a:rPr>
              <a:t>х  </a:t>
            </a:r>
            <a:r>
              <a:rPr sz="1500" spc="-35" dirty="0">
                <a:latin typeface="Calibri"/>
                <a:cs typeface="Calibri"/>
              </a:rPr>
              <a:t>п</a:t>
            </a:r>
            <a:r>
              <a:rPr sz="1500" spc="30" dirty="0">
                <a:latin typeface="Calibri"/>
                <a:cs typeface="Calibri"/>
              </a:rPr>
              <a:t>о</a:t>
            </a:r>
            <a:r>
              <a:rPr sz="1500" spc="15" dirty="0">
                <a:latin typeface="Calibri"/>
                <a:cs typeface="Calibri"/>
              </a:rPr>
              <a:t>т</a:t>
            </a:r>
            <a:r>
              <a:rPr sz="1500" spc="35" dirty="0">
                <a:latin typeface="Calibri"/>
                <a:cs typeface="Calibri"/>
              </a:rPr>
              <a:t>р</a:t>
            </a:r>
            <a:r>
              <a:rPr sz="1500" dirty="0">
                <a:latin typeface="Calibri"/>
                <a:cs typeface="Calibri"/>
              </a:rPr>
              <a:t>еб</a:t>
            </a:r>
            <a:r>
              <a:rPr sz="1500" spc="-90" dirty="0">
                <a:latin typeface="Calibri"/>
                <a:cs typeface="Calibri"/>
              </a:rPr>
              <a:t> </a:t>
            </a:r>
            <a:r>
              <a:rPr sz="1500" spc="-15" dirty="0">
                <a:latin typeface="Calibri"/>
                <a:cs typeface="Calibri"/>
              </a:rPr>
              <a:t>д</a:t>
            </a:r>
            <a:r>
              <a:rPr sz="1500" spc="10" dirty="0">
                <a:latin typeface="Calibri"/>
                <a:cs typeface="Calibri"/>
              </a:rPr>
              <a:t>и</a:t>
            </a:r>
            <a:r>
              <a:rPr sz="1500" spc="15" dirty="0">
                <a:latin typeface="Calibri"/>
                <a:cs typeface="Calibri"/>
              </a:rPr>
              <a:t>т</a:t>
            </a:r>
            <a:r>
              <a:rPr sz="1500" spc="10" dirty="0">
                <a:latin typeface="Calibri"/>
                <a:cs typeface="Calibri"/>
              </a:rPr>
              <a:t>и</a:t>
            </a:r>
            <a:r>
              <a:rPr sz="1500" spc="20" dirty="0">
                <a:latin typeface="Calibri"/>
                <a:cs typeface="Calibri"/>
              </a:rPr>
              <a:t>н</a:t>
            </a:r>
            <a:r>
              <a:rPr sz="1500" dirty="0">
                <a:latin typeface="Calibri"/>
                <a:cs typeface="Calibri"/>
              </a:rPr>
              <a:t>и</a:t>
            </a:r>
            <a:r>
              <a:rPr sz="1500" spc="-30" dirty="0">
                <a:latin typeface="Calibri"/>
                <a:cs typeface="Calibri"/>
              </a:rPr>
              <a:t> </a:t>
            </a:r>
            <a:r>
              <a:rPr sz="1500" spc="15" dirty="0">
                <a:latin typeface="Calibri"/>
                <a:cs typeface="Calibri"/>
              </a:rPr>
              <a:t>у</a:t>
            </a:r>
            <a:r>
              <a:rPr sz="1500" dirty="0">
                <a:latin typeface="Calibri"/>
                <a:cs typeface="Calibri"/>
              </a:rPr>
              <a:t>:</a:t>
            </a:r>
          </a:p>
        </p:txBody>
      </p:sp>
      <p:grpSp>
        <p:nvGrpSpPr>
          <p:cNvPr id="64" name="object 64"/>
          <p:cNvGrpSpPr/>
          <p:nvPr/>
        </p:nvGrpSpPr>
        <p:grpSpPr>
          <a:xfrm>
            <a:off x="3624326" y="9525"/>
            <a:ext cx="7891399" cy="5386451"/>
            <a:chOff x="3624326" y="9525"/>
            <a:chExt cx="7891399" cy="5386451"/>
          </a:xfrm>
        </p:grpSpPr>
        <p:sp>
          <p:nvSpPr>
            <p:cNvPr id="65" name="object 65"/>
            <p:cNvSpPr/>
            <p:nvPr/>
          </p:nvSpPr>
          <p:spPr>
            <a:xfrm>
              <a:off x="3624326" y="4500626"/>
              <a:ext cx="38100" cy="895350"/>
            </a:xfrm>
            <a:custGeom>
              <a:avLst/>
              <a:gdLst/>
              <a:ahLst/>
              <a:cxnLst/>
              <a:rect l="l" t="t" r="r" b="b"/>
              <a:pathLst>
                <a:path w="38100" h="895350">
                  <a:moveTo>
                    <a:pt x="38100" y="0"/>
                  </a:moveTo>
                  <a:lnTo>
                    <a:pt x="0" y="0"/>
                  </a:lnTo>
                  <a:lnTo>
                    <a:pt x="0" y="895350"/>
                  </a:lnTo>
                  <a:lnTo>
                    <a:pt x="38100" y="895350"/>
                  </a:lnTo>
                  <a:lnTo>
                    <a:pt x="38100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3624326" y="4500626"/>
              <a:ext cx="38100" cy="895350"/>
            </a:xfrm>
            <a:custGeom>
              <a:avLst/>
              <a:gdLst/>
              <a:ahLst/>
              <a:cxnLst/>
              <a:rect l="l" t="t" r="r" b="b"/>
              <a:pathLst>
                <a:path w="38100" h="895350">
                  <a:moveTo>
                    <a:pt x="0" y="895350"/>
                  </a:moveTo>
                  <a:lnTo>
                    <a:pt x="38100" y="895350"/>
                  </a:lnTo>
                  <a:lnTo>
                    <a:pt x="38100" y="0"/>
                  </a:lnTo>
                  <a:lnTo>
                    <a:pt x="0" y="0"/>
                  </a:lnTo>
                  <a:lnTo>
                    <a:pt x="0" y="895350"/>
                  </a:lnTo>
                  <a:close/>
                </a:path>
              </a:pathLst>
            </a:custGeom>
            <a:ln w="9534">
              <a:solidFill>
                <a:srgbClr val="2E528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7" name="object 6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210550" y="9525"/>
              <a:ext cx="3305175" cy="2181225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22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410575" y="283071"/>
              <a:ext cx="2905125" cy="1634132"/>
            </a:xfrm>
            <a:prstGeom prst="rect">
              <a:avLst/>
            </a:prstGeom>
          </p:spPr>
        </p:pic>
      </p:grpSp>
      <p:sp>
        <p:nvSpPr>
          <p:cNvPr id="69" name="object 69"/>
          <p:cNvSpPr txBox="1"/>
          <p:nvPr/>
        </p:nvSpPr>
        <p:spPr>
          <a:xfrm>
            <a:off x="3792601" y="4394454"/>
            <a:ext cx="3065145" cy="110109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298450" indent="-286385">
              <a:lnSpc>
                <a:spcPct val="100000"/>
              </a:lnSpc>
              <a:spcBef>
                <a:spcPts val="12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spc="35" dirty="0">
                <a:latin typeface="Calibri"/>
                <a:cs typeface="Calibri"/>
              </a:rPr>
              <a:t>д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15" dirty="0">
                <a:latin typeface="Calibri"/>
                <a:cs typeface="Calibri"/>
              </a:rPr>
              <a:t>п</a:t>
            </a:r>
            <a:r>
              <a:rPr sz="1400" spc="5" dirty="0">
                <a:latin typeface="Calibri"/>
                <a:cs typeface="Calibri"/>
              </a:rPr>
              <a:t>о</a:t>
            </a:r>
            <a:r>
              <a:rPr sz="1400" spc="20" dirty="0">
                <a:latin typeface="Calibri"/>
                <a:cs typeface="Calibri"/>
              </a:rPr>
              <a:t>м</a:t>
            </a:r>
            <a:r>
              <a:rPr sz="1400" spc="5" dirty="0">
                <a:latin typeface="Calibri"/>
                <a:cs typeface="Calibri"/>
              </a:rPr>
              <a:t>озі</a:t>
            </a:r>
            <a:r>
              <a:rPr sz="1400" spc="-12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т</a:t>
            </a:r>
            <a:r>
              <a:rPr sz="1400" spc="10" dirty="0">
                <a:latin typeface="Calibri"/>
                <a:cs typeface="Calibri"/>
              </a:rPr>
              <a:t>а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15" dirty="0">
                <a:latin typeface="Calibri"/>
                <a:cs typeface="Calibri"/>
              </a:rPr>
              <a:t>п</a:t>
            </a:r>
            <a:r>
              <a:rPr sz="1400" spc="-25" dirty="0">
                <a:latin typeface="Calibri"/>
                <a:cs typeface="Calibri"/>
              </a:rPr>
              <a:t>і</a:t>
            </a:r>
            <a:r>
              <a:rPr sz="1400" spc="35" dirty="0">
                <a:latin typeface="Calibri"/>
                <a:cs typeface="Calibri"/>
              </a:rPr>
              <a:t>д</a:t>
            </a:r>
            <a:r>
              <a:rPr sz="1400" spc="-25" dirty="0">
                <a:latin typeface="Calibri"/>
                <a:cs typeface="Calibri"/>
              </a:rPr>
              <a:t>т</a:t>
            </a:r>
            <a:r>
              <a:rPr sz="1400" spc="5" dirty="0">
                <a:latin typeface="Calibri"/>
                <a:cs typeface="Calibri"/>
              </a:rPr>
              <a:t>р</a:t>
            </a:r>
            <a:r>
              <a:rPr sz="1400" spc="-10" dirty="0">
                <a:latin typeface="Calibri"/>
                <a:cs typeface="Calibri"/>
              </a:rPr>
              <a:t>и</a:t>
            </a:r>
            <a:r>
              <a:rPr sz="1400" spc="20" dirty="0">
                <a:latin typeface="Calibri"/>
                <a:cs typeface="Calibri"/>
              </a:rPr>
              <a:t>м</a:t>
            </a:r>
            <a:r>
              <a:rPr sz="1400" spc="-15" dirty="0">
                <a:latin typeface="Calibri"/>
                <a:cs typeface="Calibri"/>
              </a:rPr>
              <a:t>ц</a:t>
            </a:r>
            <a:r>
              <a:rPr sz="1400" spc="5" dirty="0">
                <a:latin typeface="Calibri"/>
                <a:cs typeface="Calibri"/>
              </a:rPr>
              <a:t>і</a:t>
            </a:r>
            <a:endParaRPr sz="1400" dirty="0">
              <a:latin typeface="Calibri"/>
              <a:cs typeface="Calibri"/>
            </a:endParaRPr>
          </a:p>
          <a:p>
            <a:pPr marL="298450" marR="655320" indent="-286385">
              <a:lnSpc>
                <a:spcPts val="1650"/>
              </a:lnSpc>
              <a:spcBef>
                <a:spcPts val="125"/>
              </a:spcBef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spc="-5" dirty="0">
                <a:latin typeface="Calibri"/>
                <a:cs typeface="Calibri"/>
              </a:rPr>
              <a:t>збереженні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та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підвищенні</a:t>
            </a:r>
            <a:r>
              <a:rPr sz="1400" spc="-6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її </a:t>
            </a:r>
            <a:r>
              <a:rPr sz="1400" spc="-30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самооцінки</a:t>
            </a:r>
          </a:p>
          <a:p>
            <a:pPr marL="298450" indent="-286385">
              <a:lnSpc>
                <a:spcPts val="1664"/>
              </a:lnSpc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dirty="0">
                <a:latin typeface="Calibri"/>
                <a:cs typeface="Calibri"/>
              </a:rPr>
              <a:t>пізнанні</a:t>
            </a:r>
            <a:r>
              <a:rPr sz="1400" spc="-80" dirty="0">
                <a:latin typeface="Calibri"/>
                <a:cs typeface="Calibri"/>
              </a:rPr>
              <a:t> </a:t>
            </a:r>
            <a:r>
              <a:rPr sz="1400" spc="-5" dirty="0">
                <a:latin typeface="Calibri"/>
                <a:cs typeface="Calibri"/>
              </a:rPr>
              <a:t>та </a:t>
            </a:r>
            <a:r>
              <a:rPr sz="1400" spc="5" dirty="0">
                <a:latin typeface="Calibri"/>
                <a:cs typeface="Calibri"/>
              </a:rPr>
              <a:t>діяльності</a:t>
            </a:r>
            <a:endParaRPr sz="1400" dirty="0">
              <a:latin typeface="Calibri"/>
              <a:cs typeface="Calibri"/>
            </a:endParaRPr>
          </a:p>
          <a:p>
            <a:pPr marL="298450" indent="-286385">
              <a:lnSpc>
                <a:spcPts val="1664"/>
              </a:lnSpc>
              <a:buFont typeface="Arial MT"/>
              <a:buChar char="•"/>
              <a:tabLst>
                <a:tab pos="298450" algn="l"/>
                <a:tab pos="299085" algn="l"/>
              </a:tabLst>
            </a:pPr>
            <a:r>
              <a:rPr sz="1400" dirty="0">
                <a:latin typeface="Calibri"/>
                <a:cs typeface="Calibri"/>
              </a:rPr>
              <a:t>розвитку</a:t>
            </a:r>
            <a:r>
              <a:rPr sz="1400" spc="-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здібностей</a:t>
            </a:r>
            <a:r>
              <a:rPr sz="1400" spc="-45" dirty="0">
                <a:latin typeface="Calibri"/>
                <a:cs typeface="Calibri"/>
              </a:rPr>
              <a:t> </a:t>
            </a:r>
            <a:r>
              <a:rPr sz="1400" spc="5" dirty="0">
                <a:latin typeface="Calibri"/>
                <a:cs typeface="Calibri"/>
              </a:rPr>
              <a:t>і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можливостей.</a:t>
            </a:r>
          </a:p>
        </p:txBody>
      </p:sp>
    </p:spTree>
    <p:extLst>
      <p:ext uri="{BB962C8B-B14F-4D97-AF65-F5344CB8AC3E}">
        <p14:creationId xmlns="" xmlns:p14="http://schemas.microsoft.com/office/powerpoint/2010/main" val="380752774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312737"/>
            <a:ext cx="12039601" cy="1186863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12700" marR="5080" algn="ctr">
              <a:lnSpc>
                <a:spcPts val="4280"/>
              </a:lnSpc>
              <a:spcBef>
                <a:spcPts val="655"/>
              </a:spcBef>
            </a:pPr>
            <a:r>
              <a:rPr lang="uk-UA" spc="10" dirty="0" smtClean="0"/>
              <a:t>Безпечне </a:t>
            </a:r>
            <a:r>
              <a:rPr lang="uk-UA" spc="10" dirty="0"/>
              <a:t>о</a:t>
            </a:r>
            <a:r>
              <a:rPr spc="10" dirty="0" err="1" smtClean="0"/>
              <a:t>світнє</a:t>
            </a:r>
            <a:r>
              <a:rPr spc="10" dirty="0" smtClean="0"/>
              <a:t> </a:t>
            </a:r>
            <a:r>
              <a:rPr spc="15" dirty="0" smtClean="0"/>
              <a:t> </a:t>
            </a:r>
            <a:r>
              <a:rPr spc="5" dirty="0" err="1" smtClean="0"/>
              <a:t>с</a:t>
            </a:r>
            <a:r>
              <a:rPr spc="25" dirty="0" err="1" smtClean="0"/>
              <a:t>е</a:t>
            </a:r>
            <a:r>
              <a:rPr spc="-20" dirty="0" err="1" smtClean="0"/>
              <a:t>р</a:t>
            </a:r>
            <a:r>
              <a:rPr spc="-35" dirty="0" err="1" smtClean="0"/>
              <a:t>е</a:t>
            </a:r>
            <a:r>
              <a:rPr spc="-50" dirty="0" err="1" smtClean="0"/>
              <a:t>д</a:t>
            </a:r>
            <a:r>
              <a:rPr spc="45" dirty="0" err="1" smtClean="0"/>
              <a:t>о</a:t>
            </a:r>
            <a:r>
              <a:rPr spc="-5" dirty="0" err="1" smtClean="0"/>
              <a:t>в</a:t>
            </a:r>
            <a:r>
              <a:rPr spc="45" dirty="0" err="1" smtClean="0"/>
              <a:t>и</a:t>
            </a:r>
            <a:r>
              <a:rPr spc="25" dirty="0" err="1" smtClean="0"/>
              <a:t>щ</a:t>
            </a:r>
            <a:r>
              <a:rPr spc="15" dirty="0" err="1" smtClean="0"/>
              <a:t>е</a:t>
            </a:r>
            <a:r>
              <a:rPr lang="uk-UA" spc="15" dirty="0" smtClean="0"/>
              <a:t> </a:t>
            </a:r>
            <a:br>
              <a:rPr lang="uk-UA" spc="15" dirty="0" smtClean="0"/>
            </a:br>
            <a:r>
              <a:rPr lang="uk-UA" spc="15" dirty="0" err="1" smtClean="0"/>
              <a:t>“Кожна</a:t>
            </a:r>
            <a:r>
              <a:rPr lang="uk-UA" spc="15" dirty="0" smtClean="0"/>
              <a:t> дитина має право…”</a:t>
            </a:r>
            <a:endParaRPr spc="15" dirty="0"/>
          </a:p>
        </p:txBody>
      </p:sp>
      <p:sp>
        <p:nvSpPr>
          <p:cNvPr id="7" name="object 7"/>
          <p:cNvSpPr txBox="1"/>
          <p:nvPr/>
        </p:nvSpPr>
        <p:spPr>
          <a:xfrm>
            <a:off x="5943600" y="1981200"/>
            <a:ext cx="5734049" cy="32380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2000" b="1" spc="-15" dirty="0" err="1">
                <a:solidFill>
                  <a:srgbClr val="0070C0"/>
                </a:solidFill>
                <a:latin typeface="Calibri"/>
                <a:cs typeface="Calibri"/>
              </a:rPr>
              <a:t>С</a:t>
            </a:r>
            <a:r>
              <a:rPr sz="2000" b="1" spc="35" dirty="0" err="1">
                <a:solidFill>
                  <a:srgbClr val="0070C0"/>
                </a:solidFill>
                <a:latin typeface="Calibri"/>
                <a:cs typeface="Calibri"/>
              </a:rPr>
              <a:t>е</a:t>
            </a:r>
            <a:r>
              <a:rPr sz="2000" b="1" spc="-30" dirty="0" err="1">
                <a:solidFill>
                  <a:srgbClr val="0070C0"/>
                </a:solidFill>
                <a:latin typeface="Calibri"/>
                <a:cs typeface="Calibri"/>
              </a:rPr>
              <a:t>р</a:t>
            </a:r>
            <a:r>
              <a:rPr sz="2000" b="1" spc="35" dirty="0" err="1">
                <a:solidFill>
                  <a:srgbClr val="0070C0"/>
                </a:solidFill>
                <a:latin typeface="Calibri"/>
                <a:cs typeface="Calibri"/>
              </a:rPr>
              <a:t>ед</a:t>
            </a:r>
            <a:r>
              <a:rPr sz="2000" b="1" spc="45" dirty="0" err="1">
                <a:solidFill>
                  <a:srgbClr val="0070C0"/>
                </a:solidFill>
                <a:latin typeface="Calibri"/>
                <a:cs typeface="Calibri"/>
              </a:rPr>
              <a:t>о</a:t>
            </a:r>
            <a:r>
              <a:rPr sz="2000" b="1" spc="-20" dirty="0" err="1">
                <a:solidFill>
                  <a:srgbClr val="0070C0"/>
                </a:solidFill>
                <a:latin typeface="Calibri"/>
                <a:cs typeface="Calibri"/>
              </a:rPr>
              <a:t>в</a:t>
            </a:r>
            <a:r>
              <a:rPr sz="2000" b="1" spc="15" dirty="0" err="1">
                <a:solidFill>
                  <a:srgbClr val="0070C0"/>
                </a:solidFill>
                <a:latin typeface="Calibri"/>
                <a:cs typeface="Calibri"/>
              </a:rPr>
              <a:t>и</a:t>
            </a:r>
            <a:r>
              <a:rPr sz="2000" b="1" spc="-5" dirty="0" err="1">
                <a:solidFill>
                  <a:srgbClr val="0070C0"/>
                </a:solidFill>
                <a:latin typeface="Calibri"/>
                <a:cs typeface="Calibri"/>
              </a:rPr>
              <a:t>щ</a:t>
            </a:r>
            <a:r>
              <a:rPr sz="2000" b="1" spc="10" dirty="0" err="1">
                <a:solidFill>
                  <a:srgbClr val="0070C0"/>
                </a:solidFill>
                <a:latin typeface="Calibri"/>
                <a:cs typeface="Calibri"/>
              </a:rPr>
              <a:t>е</a:t>
            </a:r>
            <a:r>
              <a:rPr sz="2000" b="1" spc="-13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lang="uk-UA" sz="2000" b="1" spc="45" dirty="0" smtClean="0">
                <a:solidFill>
                  <a:srgbClr val="0070C0"/>
                </a:solidFill>
                <a:latin typeface="Calibri"/>
                <a:cs typeface="Calibri"/>
              </a:rPr>
              <a:t>закладу </a:t>
            </a:r>
            <a:r>
              <a:rPr sz="2000" b="1" spc="-150" dirty="0" smtClean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20" dirty="0">
                <a:solidFill>
                  <a:srgbClr val="0070C0"/>
                </a:solidFill>
                <a:latin typeface="Calibri"/>
                <a:cs typeface="Calibri"/>
              </a:rPr>
              <a:t>—</a:t>
            </a:r>
            <a:r>
              <a:rPr sz="2000" spc="-114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35" dirty="0">
                <a:solidFill>
                  <a:srgbClr val="0070C0"/>
                </a:solidFill>
                <a:latin typeface="Calibri"/>
                <a:cs typeface="Calibri"/>
              </a:rPr>
              <a:t>ц</a:t>
            </a:r>
            <a:r>
              <a:rPr sz="2000" spc="10" dirty="0">
                <a:solidFill>
                  <a:srgbClr val="0070C0"/>
                </a:solidFill>
                <a:latin typeface="Calibri"/>
                <a:cs typeface="Calibri"/>
              </a:rPr>
              <a:t>е</a:t>
            </a:r>
            <a:r>
              <a:rPr sz="2000" spc="-114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0070C0"/>
                </a:solidFill>
                <a:latin typeface="Calibri"/>
                <a:cs typeface="Calibri"/>
              </a:rPr>
              <a:t>мі</a:t>
            </a:r>
            <a:r>
              <a:rPr sz="2000" spc="-25" dirty="0">
                <a:solidFill>
                  <a:srgbClr val="0070C0"/>
                </a:solidFill>
                <a:latin typeface="Calibri"/>
                <a:cs typeface="Calibri"/>
              </a:rPr>
              <a:t>с</a:t>
            </a:r>
            <a:r>
              <a:rPr sz="2000" spc="35" dirty="0">
                <a:solidFill>
                  <a:srgbClr val="0070C0"/>
                </a:solidFill>
                <a:latin typeface="Calibri"/>
                <a:cs typeface="Calibri"/>
              </a:rPr>
              <a:t>ц</a:t>
            </a:r>
            <a:r>
              <a:rPr sz="2000" spc="-25" dirty="0">
                <a:solidFill>
                  <a:srgbClr val="0070C0"/>
                </a:solidFill>
                <a:latin typeface="Calibri"/>
                <a:cs typeface="Calibri"/>
              </a:rPr>
              <a:t>е</a:t>
            </a:r>
            <a:r>
              <a:rPr sz="2000" spc="5" dirty="0">
                <a:solidFill>
                  <a:srgbClr val="0070C0"/>
                </a:solidFill>
                <a:latin typeface="Calibri"/>
                <a:cs typeface="Calibri"/>
              </a:rPr>
              <a:t>,</a:t>
            </a:r>
            <a:r>
              <a:rPr sz="2000" spc="10" dirty="0">
                <a:solidFill>
                  <a:srgbClr val="0070C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0070C0"/>
                </a:solidFill>
                <a:latin typeface="Calibri"/>
                <a:cs typeface="Calibri"/>
              </a:rPr>
              <a:t>д</a:t>
            </a:r>
            <a:r>
              <a:rPr sz="2000" spc="-25" dirty="0">
                <a:solidFill>
                  <a:srgbClr val="0070C0"/>
                </a:solidFill>
                <a:latin typeface="Calibri"/>
                <a:cs typeface="Calibri"/>
              </a:rPr>
              <a:t>е</a:t>
            </a:r>
            <a:r>
              <a:rPr sz="2000" spc="5" dirty="0">
                <a:solidFill>
                  <a:srgbClr val="0070C0"/>
                </a:solidFill>
                <a:latin typeface="Calibri"/>
                <a:cs typeface="Calibri"/>
              </a:rPr>
              <a:t>:</a:t>
            </a:r>
            <a:endParaRPr sz="2000" dirty="0">
              <a:solidFill>
                <a:srgbClr val="0070C0"/>
              </a:solidFill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791200" y="2387916"/>
            <a:ext cx="6045453" cy="2668551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355600" marR="6985" indent="-343535" algn="just">
              <a:lnSpc>
                <a:spcPct val="89200"/>
              </a:lnSpc>
              <a:spcBef>
                <a:spcPts val="385"/>
              </a:spcBef>
              <a:buChar char="-"/>
              <a:tabLst>
                <a:tab pos="356235" algn="l"/>
              </a:tabLst>
            </a:pPr>
            <a:r>
              <a:rPr lang="uk-UA" sz="2000" b="1" spc="-5" dirty="0" smtClean="0">
                <a:latin typeface="Calibri"/>
                <a:cs typeface="Calibri"/>
              </a:rPr>
              <a:t>надають якісну позашкільну освіту, виховують та навчають;</a:t>
            </a:r>
          </a:p>
          <a:p>
            <a:pPr marL="355600" marR="6985" indent="-343535" algn="just">
              <a:lnSpc>
                <a:spcPct val="89200"/>
              </a:lnSpc>
              <a:spcBef>
                <a:spcPts val="385"/>
              </a:spcBef>
              <a:buChar char="-"/>
              <a:tabLst>
                <a:tab pos="356235" algn="l"/>
              </a:tabLst>
            </a:pPr>
            <a:r>
              <a:rPr sz="2000" b="1" spc="-5" dirty="0" err="1" smtClean="0">
                <a:latin typeface="Calibri"/>
                <a:cs typeface="Calibri"/>
              </a:rPr>
              <a:t>зустрічаються</a:t>
            </a:r>
            <a:r>
              <a:rPr sz="2000" b="1" spc="-5" dirty="0" smtClean="0">
                <a:latin typeface="Calibri"/>
                <a:cs typeface="Calibri"/>
              </a:rPr>
              <a:t> </a:t>
            </a:r>
            <a:r>
              <a:rPr sz="2000" b="1" spc="5" dirty="0">
                <a:latin typeface="Calibri"/>
                <a:cs typeface="Calibri"/>
              </a:rPr>
              <a:t>і </a:t>
            </a:r>
            <a:r>
              <a:rPr sz="2000" b="1" spc="-10" dirty="0" err="1">
                <a:latin typeface="Calibri"/>
                <a:cs typeface="Calibri"/>
              </a:rPr>
              <a:t>взаємодіють</a:t>
            </a:r>
            <a:r>
              <a:rPr sz="2000" b="1" spc="-10" dirty="0">
                <a:latin typeface="Calibri"/>
                <a:cs typeface="Calibri"/>
              </a:rPr>
              <a:t> </a:t>
            </a:r>
            <a:r>
              <a:rPr lang="uk-UA" sz="2000" b="1" dirty="0" smtClean="0">
                <a:latin typeface="Calibri"/>
                <a:cs typeface="Calibri"/>
              </a:rPr>
              <a:t>вихованці</a:t>
            </a:r>
            <a:r>
              <a:rPr lang="uk-UA" sz="2000" b="1" dirty="0">
                <a:latin typeface="Calibri"/>
                <a:cs typeface="Calibri"/>
              </a:rPr>
              <a:t>,</a:t>
            </a:r>
            <a:r>
              <a:rPr sz="2000" b="1" spc="-25" dirty="0" smtClean="0">
                <a:latin typeface="Calibri"/>
                <a:cs typeface="Calibri"/>
              </a:rPr>
              <a:t> </a:t>
            </a:r>
            <a:r>
              <a:rPr sz="2000" b="1" spc="-20" dirty="0" smtClean="0">
                <a:latin typeface="Calibri"/>
                <a:cs typeface="Calibri"/>
              </a:rPr>
              <a:t> </a:t>
            </a:r>
            <a:r>
              <a:rPr lang="uk-UA" sz="2000" b="1" spc="-5" dirty="0" smtClean="0">
                <a:latin typeface="Calibri"/>
                <a:cs typeface="Calibri"/>
              </a:rPr>
              <a:t>керівники гуртків</a:t>
            </a:r>
            <a:r>
              <a:rPr sz="2000" b="1" spc="-5" dirty="0" smtClean="0">
                <a:latin typeface="Calibri"/>
                <a:cs typeface="Calibri"/>
              </a:rPr>
              <a:t>,</a:t>
            </a:r>
            <a:r>
              <a:rPr sz="2000" b="1" dirty="0" smtClean="0">
                <a:latin typeface="Calibri"/>
                <a:cs typeface="Calibri"/>
              </a:rPr>
              <a:t> </a:t>
            </a:r>
            <a:r>
              <a:rPr sz="2000" b="1" spc="15" dirty="0" smtClean="0">
                <a:latin typeface="Calibri"/>
                <a:cs typeface="Calibri"/>
              </a:rPr>
              <a:t> </a:t>
            </a:r>
            <a:r>
              <a:rPr sz="2000" b="1" spc="-10" dirty="0" err="1" smtClean="0">
                <a:latin typeface="Calibri"/>
                <a:cs typeface="Calibri"/>
              </a:rPr>
              <a:t>батьки</a:t>
            </a:r>
            <a:r>
              <a:rPr lang="uk-UA" sz="2000" b="1" spc="-10" dirty="0" smtClean="0">
                <a:latin typeface="Calibri"/>
                <a:cs typeface="Calibri"/>
              </a:rPr>
              <a:t> та адміністрація;</a:t>
            </a:r>
            <a:endParaRPr lang="uk-UA" sz="2000" b="1" spc="-5" dirty="0" smtClean="0">
              <a:latin typeface="Calibri"/>
              <a:cs typeface="Calibri"/>
            </a:endParaRPr>
          </a:p>
          <a:p>
            <a:pPr marL="355600" marR="6985" indent="-343535" algn="just">
              <a:lnSpc>
                <a:spcPct val="89200"/>
              </a:lnSpc>
              <a:spcBef>
                <a:spcPts val="385"/>
              </a:spcBef>
              <a:buChar char="-"/>
              <a:tabLst>
                <a:tab pos="356235" algn="l"/>
              </a:tabLst>
            </a:pPr>
            <a:r>
              <a:rPr sz="2000" b="1" spc="-5" dirty="0" err="1" smtClean="0">
                <a:latin typeface="Calibri"/>
                <a:cs typeface="Calibri"/>
              </a:rPr>
              <a:t>відбуваються</a:t>
            </a:r>
            <a:r>
              <a:rPr sz="2000" b="1" spc="-5" dirty="0" smtClean="0">
                <a:latin typeface="Calibri"/>
                <a:cs typeface="Calibri"/>
              </a:rPr>
              <a:t> </a:t>
            </a:r>
            <a:r>
              <a:rPr lang="uk-UA" sz="2000" b="1" spc="25" dirty="0" smtClean="0">
                <a:latin typeface="Calibri"/>
                <a:cs typeface="Calibri"/>
              </a:rPr>
              <a:t>заняття</a:t>
            </a:r>
            <a:r>
              <a:rPr sz="2000" b="1" dirty="0" smtClean="0">
                <a:latin typeface="Calibri"/>
                <a:cs typeface="Calibri"/>
              </a:rPr>
              <a:t>, </a:t>
            </a:r>
            <a:r>
              <a:rPr lang="uk-UA" sz="2000" b="1" spc="-5" dirty="0" smtClean="0">
                <a:cs typeface="Calibri"/>
              </a:rPr>
              <a:t>змагання, турніри, фестивалі, родинні </a:t>
            </a:r>
            <a:r>
              <a:rPr sz="2000" b="1" dirty="0" err="1" smtClean="0">
                <a:latin typeface="Calibri"/>
                <a:cs typeface="Calibri"/>
              </a:rPr>
              <a:t>свята</a:t>
            </a:r>
            <a:r>
              <a:rPr sz="2000" b="1" spc="-5" dirty="0" smtClean="0">
                <a:latin typeface="Calibri"/>
                <a:cs typeface="Calibri"/>
              </a:rPr>
              <a:t>,</a:t>
            </a:r>
            <a:r>
              <a:rPr lang="uk-UA" sz="2000" b="1" spc="-5" dirty="0" smtClean="0">
                <a:latin typeface="Calibri"/>
                <a:cs typeface="Calibri"/>
              </a:rPr>
              <a:t> виховні години,  звітні концерти</a:t>
            </a:r>
            <a:r>
              <a:rPr lang="uk-UA" sz="2000" spc="-5" dirty="0" smtClean="0">
                <a:solidFill>
                  <a:srgbClr val="333E50"/>
                </a:solidFill>
                <a:latin typeface="Calibri"/>
                <a:cs typeface="Calibri"/>
              </a:rPr>
              <a:t>;</a:t>
            </a:r>
          </a:p>
          <a:p>
            <a:pPr marL="355600" marR="6985" indent="-343535" algn="just">
              <a:lnSpc>
                <a:spcPct val="89200"/>
              </a:lnSpc>
              <a:spcBef>
                <a:spcPts val="385"/>
              </a:spcBef>
              <a:buChar char="-"/>
              <a:tabLst>
                <a:tab pos="356235" algn="l"/>
              </a:tabLst>
            </a:pPr>
            <a:r>
              <a:rPr lang="uk-UA" sz="2000" b="1" spc="-5" dirty="0" smtClean="0">
                <a:latin typeface="Calibri"/>
                <a:cs typeface="Calibri"/>
              </a:rPr>
              <a:t>танцювальні </a:t>
            </a:r>
            <a:r>
              <a:rPr lang="uk-UA" sz="2000" b="1" spc="-5" dirty="0" err="1" smtClean="0">
                <a:latin typeface="Calibri"/>
                <a:cs typeface="Calibri"/>
              </a:rPr>
              <a:t>флешмоби</a:t>
            </a:r>
            <a:r>
              <a:rPr lang="uk-UA" sz="2000" b="1" spc="-5" dirty="0" smtClean="0">
                <a:latin typeface="Calibri"/>
                <a:cs typeface="Calibri"/>
              </a:rPr>
              <a:t>, пізнавальні </a:t>
            </a:r>
            <a:r>
              <a:rPr lang="uk-UA" sz="2000" b="1" spc="-5" dirty="0" err="1" smtClean="0">
                <a:latin typeface="Calibri"/>
                <a:cs typeface="Calibri"/>
              </a:rPr>
              <a:t>квести</a:t>
            </a:r>
            <a:r>
              <a:rPr lang="uk-UA" sz="2000" b="1" spc="-5" dirty="0" smtClean="0">
                <a:latin typeface="Calibri"/>
                <a:cs typeface="Calibri"/>
              </a:rPr>
              <a:t> та </a:t>
            </a:r>
            <a:r>
              <a:rPr lang="uk-UA" sz="2000" b="1" spc="-5" dirty="0" err="1" smtClean="0">
                <a:latin typeface="Calibri"/>
                <a:cs typeface="Calibri"/>
              </a:rPr>
              <a:t>челенджі</a:t>
            </a:r>
            <a:r>
              <a:rPr lang="uk-UA" sz="2000" b="1" spc="-5" dirty="0" smtClean="0">
                <a:latin typeface="Calibri"/>
                <a:cs typeface="Calibri"/>
              </a:rPr>
              <a:t>.</a:t>
            </a:r>
            <a:endParaRPr sz="2000" b="1" dirty="0">
              <a:latin typeface="Calibri"/>
              <a:cs typeface="Calibri"/>
            </a:endParaRPr>
          </a:p>
        </p:txBody>
      </p:sp>
      <p:pic>
        <p:nvPicPr>
          <p:cNvPr id="9" name="object 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11" name="object 11"/>
          <p:cNvGrpSpPr/>
          <p:nvPr/>
        </p:nvGrpSpPr>
        <p:grpSpPr>
          <a:xfrm>
            <a:off x="-685800" y="581025"/>
            <a:ext cx="12601575" cy="4848225"/>
            <a:chOff x="-685800" y="581025"/>
            <a:chExt cx="12601575" cy="4848225"/>
          </a:xfrm>
        </p:grpSpPr>
        <p:pic>
          <p:nvPicPr>
            <p:cNvPr id="12" name="object 12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685800" y="2209800"/>
              <a:ext cx="5867400" cy="321945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9917430" y="6457632"/>
            <a:ext cx="1988820" cy="3003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5" dirty="0">
                <a:solidFill>
                  <a:srgbClr val="FAE4D5"/>
                </a:solidFill>
                <a:latin typeface="Calibri"/>
                <a:cs typeface="Calibri"/>
              </a:rPr>
              <a:t>освíтнє</a:t>
            </a:r>
            <a:r>
              <a:rPr sz="1800" spc="-95" dirty="0">
                <a:solidFill>
                  <a:srgbClr val="FAE4D5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AE4D5"/>
                </a:solidFill>
                <a:latin typeface="Calibri"/>
                <a:cs typeface="Calibri"/>
              </a:rPr>
              <a:t>середóвище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0" y="6391275"/>
            <a:ext cx="12192000" cy="457200"/>
            <a:chOff x="0" y="6391275"/>
            <a:chExt cx="12192000" cy="457200"/>
          </a:xfrm>
        </p:grpSpPr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pic>
        <p:nvPicPr>
          <p:cNvPr id="32" name="Picture 2" descr="D:\Обмен\Булінг\2021\Булінг фото\Фото боулинг\IMG_0065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209800"/>
            <a:ext cx="4459935" cy="3173889"/>
          </a:xfrm>
          <a:prstGeom prst="rect">
            <a:avLst/>
          </a:prstGeom>
          <a:ln w="38100" cap="sq">
            <a:solidFill>
              <a:srgbClr val="000099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Прямокутник 33"/>
          <p:cNvSpPr/>
          <p:nvPr/>
        </p:nvSpPr>
        <p:spPr>
          <a:xfrm>
            <a:off x="7315200" y="1371600"/>
            <a:ext cx="50768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err="1" smtClean="0">
                <a:solidFill>
                  <a:schemeClr val="bg1"/>
                </a:solidFill>
              </a:rPr>
              <a:t>Конвенція</a:t>
            </a:r>
            <a:r>
              <a:rPr lang="ru-RU" b="1" dirty="0" smtClean="0">
                <a:solidFill>
                  <a:schemeClr val="bg1"/>
                </a:solidFill>
              </a:rPr>
              <a:t> ООН про права </a:t>
            </a:r>
            <a:r>
              <a:rPr lang="ru-RU" b="1" dirty="0" err="1" smtClean="0">
                <a:solidFill>
                  <a:schemeClr val="bg1"/>
                </a:solidFill>
              </a:rPr>
              <a:t>дитини</a:t>
            </a:r>
            <a:endParaRPr lang="ru-RU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6496050"/>
            <a:ext cx="12192000" cy="361950"/>
          </a:xfrm>
          <a:custGeom>
            <a:avLst/>
            <a:gdLst/>
            <a:ahLst/>
            <a:cxnLst/>
            <a:rect l="l" t="t" r="r" b="b"/>
            <a:pathLst>
              <a:path w="12192000" h="361950">
                <a:moveTo>
                  <a:pt x="12192000" y="0"/>
                </a:moveTo>
                <a:lnTo>
                  <a:pt x="0" y="0"/>
                </a:lnTo>
                <a:lnTo>
                  <a:pt x="0" y="361950"/>
                </a:lnTo>
                <a:lnTo>
                  <a:pt x="12192000" y="361950"/>
                </a:lnTo>
                <a:lnTo>
                  <a:pt x="12192000" y="0"/>
                </a:lnTo>
                <a:close/>
              </a:path>
            </a:pathLst>
          </a:custGeom>
          <a:solidFill>
            <a:srgbClr val="EC7C30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524001" y="109474"/>
            <a:ext cx="8686799" cy="698268"/>
          </a:xfrm>
          <a:prstGeom prst="rect">
            <a:avLst/>
          </a:prstGeom>
        </p:spPr>
        <p:txBody>
          <a:bodyPr vert="horz" wrap="square" lIns="0" tIns="94615" rIns="0" bIns="0" rtlCol="0">
            <a:spAutoFit/>
          </a:bodyPr>
          <a:lstStyle/>
          <a:p>
            <a:pPr marL="12700" marR="5080" indent="1096010" algn="ctr">
              <a:lnSpc>
                <a:spcPts val="4730"/>
              </a:lnSpc>
              <a:spcBef>
                <a:spcPts val="745"/>
              </a:spcBef>
            </a:pPr>
            <a:r>
              <a:rPr lang="uk-UA" sz="4400" spc="15" dirty="0" smtClean="0">
                <a:latin typeface="Calibri Light"/>
                <a:cs typeface="Calibri Light"/>
              </a:rPr>
              <a:t>Наші правила</a:t>
            </a:r>
            <a:endParaRPr sz="4400" dirty="0">
              <a:latin typeface="Calibri Light"/>
              <a:cs typeface="Calibri Ligh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0591800" y="371475"/>
            <a:ext cx="990600" cy="942975"/>
            <a:chOff x="10591800" y="371475"/>
            <a:chExt cx="990600" cy="942975"/>
          </a:xfrm>
        </p:grpSpPr>
        <p:sp>
          <p:nvSpPr>
            <p:cNvPr id="5" name="object 5"/>
            <p:cNvSpPr/>
            <p:nvPr/>
          </p:nvSpPr>
          <p:spPr>
            <a:xfrm>
              <a:off x="10591800" y="64770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915650" y="371475"/>
              <a:ext cx="666750" cy="676275"/>
            </a:xfrm>
            <a:custGeom>
              <a:avLst/>
              <a:gdLst/>
              <a:ahLst/>
              <a:cxnLst/>
              <a:rect l="l" t="t" r="r" b="b"/>
              <a:pathLst>
                <a:path w="666750" h="676275">
                  <a:moveTo>
                    <a:pt x="333375" y="0"/>
                  </a:moveTo>
                  <a:lnTo>
                    <a:pt x="284104" y="3666"/>
                  </a:lnTo>
                  <a:lnTo>
                    <a:pt x="237080" y="14315"/>
                  </a:lnTo>
                  <a:lnTo>
                    <a:pt x="192818" y="31425"/>
                  </a:lnTo>
                  <a:lnTo>
                    <a:pt x="151834" y="54471"/>
                  </a:lnTo>
                  <a:lnTo>
                    <a:pt x="114643" y="82931"/>
                  </a:lnTo>
                  <a:lnTo>
                    <a:pt x="81760" y="116282"/>
                  </a:lnTo>
                  <a:lnTo>
                    <a:pt x="53700" y="153999"/>
                  </a:lnTo>
                  <a:lnTo>
                    <a:pt x="30979" y="195560"/>
                  </a:lnTo>
                  <a:lnTo>
                    <a:pt x="14112" y="240442"/>
                  </a:lnTo>
                  <a:lnTo>
                    <a:pt x="3613" y="288121"/>
                  </a:lnTo>
                  <a:lnTo>
                    <a:pt x="0" y="338074"/>
                  </a:lnTo>
                  <a:lnTo>
                    <a:pt x="3613" y="388058"/>
                  </a:lnTo>
                  <a:lnTo>
                    <a:pt x="14112" y="435763"/>
                  </a:lnTo>
                  <a:lnTo>
                    <a:pt x="30979" y="480665"/>
                  </a:lnTo>
                  <a:lnTo>
                    <a:pt x="53700" y="522242"/>
                  </a:lnTo>
                  <a:lnTo>
                    <a:pt x="81760" y="559972"/>
                  </a:lnTo>
                  <a:lnTo>
                    <a:pt x="114643" y="593331"/>
                  </a:lnTo>
                  <a:lnTo>
                    <a:pt x="151834" y="621797"/>
                  </a:lnTo>
                  <a:lnTo>
                    <a:pt x="192818" y="644847"/>
                  </a:lnTo>
                  <a:lnTo>
                    <a:pt x="237080" y="661958"/>
                  </a:lnTo>
                  <a:lnTo>
                    <a:pt x="284104" y="672608"/>
                  </a:lnTo>
                  <a:lnTo>
                    <a:pt x="333375" y="676275"/>
                  </a:lnTo>
                  <a:lnTo>
                    <a:pt x="382645" y="672608"/>
                  </a:lnTo>
                  <a:lnTo>
                    <a:pt x="429669" y="661958"/>
                  </a:lnTo>
                  <a:lnTo>
                    <a:pt x="473931" y="644847"/>
                  </a:lnTo>
                  <a:lnTo>
                    <a:pt x="514915" y="621797"/>
                  </a:lnTo>
                  <a:lnTo>
                    <a:pt x="552106" y="593331"/>
                  </a:lnTo>
                  <a:lnTo>
                    <a:pt x="584989" y="559972"/>
                  </a:lnTo>
                  <a:lnTo>
                    <a:pt x="613049" y="522242"/>
                  </a:lnTo>
                  <a:lnTo>
                    <a:pt x="635770" y="480665"/>
                  </a:lnTo>
                  <a:lnTo>
                    <a:pt x="652637" y="435763"/>
                  </a:lnTo>
                  <a:lnTo>
                    <a:pt x="663136" y="388058"/>
                  </a:lnTo>
                  <a:lnTo>
                    <a:pt x="666750" y="338074"/>
                  </a:lnTo>
                  <a:lnTo>
                    <a:pt x="663136" y="288121"/>
                  </a:lnTo>
                  <a:lnTo>
                    <a:pt x="652637" y="240442"/>
                  </a:lnTo>
                  <a:lnTo>
                    <a:pt x="635770" y="195560"/>
                  </a:lnTo>
                  <a:lnTo>
                    <a:pt x="613049" y="153999"/>
                  </a:lnTo>
                  <a:lnTo>
                    <a:pt x="584989" y="116282"/>
                  </a:lnTo>
                  <a:lnTo>
                    <a:pt x="552106" y="82931"/>
                  </a:lnTo>
                  <a:lnTo>
                    <a:pt x="514915" y="54471"/>
                  </a:lnTo>
                  <a:lnTo>
                    <a:pt x="473931" y="31425"/>
                  </a:lnTo>
                  <a:lnTo>
                    <a:pt x="429669" y="14315"/>
                  </a:lnTo>
                  <a:lnTo>
                    <a:pt x="382645" y="3666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685800" y="1915731"/>
            <a:ext cx="10896600" cy="430271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endParaRPr sz="2000" dirty="0">
              <a:latin typeface="Calibri"/>
              <a:cs typeface="Calibri"/>
            </a:endParaRPr>
          </a:p>
          <a:p>
            <a:pPr marL="298450" marR="19050" indent="-285750" algn="just">
              <a:lnSpc>
                <a:spcPts val="1950"/>
              </a:lnSpc>
              <a:spcBef>
                <a:spcPts val="10"/>
              </a:spcBef>
              <a:buFont typeface="Arial MT"/>
              <a:buChar char="•"/>
              <a:tabLst>
                <a:tab pos="298450" algn="l"/>
              </a:tabLst>
            </a:pPr>
            <a:r>
              <a:rPr lang="uk-UA" sz="2000" b="1" spc="10" dirty="0" err="1">
                <a:solidFill>
                  <a:srgbClr val="333E50"/>
                </a:solidFill>
                <a:latin typeface="Calibri"/>
                <a:cs typeface="Calibri"/>
              </a:rPr>
              <a:t>П</a:t>
            </a:r>
            <a:r>
              <a:rPr sz="2000" b="1" spc="10" dirty="0" err="1" smtClean="0">
                <a:solidFill>
                  <a:srgbClr val="333E50"/>
                </a:solidFill>
                <a:latin typeface="Calibri"/>
                <a:cs typeface="Calibri"/>
              </a:rPr>
              <a:t>равила</a:t>
            </a:r>
            <a:r>
              <a:rPr sz="2000" b="1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0" dirty="0">
                <a:solidFill>
                  <a:srgbClr val="333E50"/>
                </a:solidFill>
                <a:latin typeface="Calibri"/>
                <a:cs typeface="Calibri"/>
              </a:rPr>
              <a:t>поведінки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0" dirty="0">
                <a:solidFill>
                  <a:srgbClr val="333E50"/>
                </a:solidFill>
                <a:latin typeface="Calibri"/>
                <a:cs typeface="Calibri"/>
              </a:rPr>
              <a:t>у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lang="uk-UA" sz="2000" b="1" spc="10" dirty="0" smtClean="0">
                <a:solidFill>
                  <a:srgbClr val="333E50"/>
                </a:solidFill>
                <a:latin typeface="Calibri"/>
                <a:cs typeface="Calibri"/>
              </a:rPr>
              <a:t>гуртках</a:t>
            </a:r>
            <a:r>
              <a:rPr sz="2000" spc="10" dirty="0" smtClean="0">
                <a:solidFill>
                  <a:srgbClr val="333E50"/>
                </a:solidFill>
                <a:latin typeface="Calibri"/>
                <a:cs typeface="Calibri"/>
              </a:rPr>
              <a:t>,</a:t>
            </a:r>
            <a:r>
              <a:rPr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5" dirty="0" err="1" smtClean="0">
                <a:solidFill>
                  <a:srgbClr val="333E50"/>
                </a:solidFill>
                <a:latin typeface="Calibri"/>
                <a:cs typeface="Calibri"/>
              </a:rPr>
              <a:t>загальн</a:t>
            </a:r>
            <a:r>
              <a:rPr lang="uk-UA"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і</a:t>
            </a:r>
            <a:r>
              <a:rPr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правила. </a:t>
            </a:r>
            <a:r>
              <a:rPr lang="uk-UA"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Вироблені </a:t>
            </a:r>
            <a:r>
              <a:rPr lang="ru-RU" sz="2000" spc="10" dirty="0" err="1" smtClean="0">
                <a:solidFill>
                  <a:srgbClr val="333E50"/>
                </a:solidFill>
                <a:cs typeface="Calibri"/>
              </a:rPr>
              <a:t>спільно</a:t>
            </a:r>
            <a:r>
              <a:rPr lang="ru-RU" sz="2000" spc="15" dirty="0" smtClean="0">
                <a:solidFill>
                  <a:srgbClr val="333E50"/>
                </a:solidFill>
                <a:cs typeface="Calibri"/>
              </a:rPr>
              <a:t> </a:t>
            </a:r>
            <a:r>
              <a:rPr lang="ru-RU" sz="2000" spc="10" dirty="0" smtClean="0">
                <a:solidFill>
                  <a:srgbClr val="333E50"/>
                </a:solidFill>
                <a:cs typeface="Calibri"/>
              </a:rPr>
              <a:t>з</a:t>
            </a:r>
            <a:r>
              <a:rPr lang="ru-RU" sz="2000" spc="15" dirty="0" smtClean="0">
                <a:solidFill>
                  <a:srgbClr val="333E50"/>
                </a:solidFill>
                <a:cs typeface="Calibri"/>
              </a:rPr>
              <a:t> </a:t>
            </a:r>
            <a:r>
              <a:rPr lang="ru-RU" sz="2000" spc="10" dirty="0" err="1" smtClean="0">
                <a:solidFill>
                  <a:srgbClr val="333E50"/>
                </a:solidFill>
                <a:cs typeface="Calibri"/>
              </a:rPr>
              <a:t>вихованцями</a:t>
            </a:r>
            <a:r>
              <a:rPr lang="ru-RU" sz="2000" spc="15" dirty="0" smtClean="0">
                <a:solidFill>
                  <a:srgbClr val="333E50"/>
                </a:solidFill>
                <a:cs typeface="Calibri"/>
              </a:rPr>
              <a:t>.</a:t>
            </a:r>
            <a:r>
              <a:rPr lang="ru-RU" sz="2000" spc="20" dirty="0" smtClean="0">
                <a:solidFill>
                  <a:srgbClr val="333E50"/>
                </a:solidFill>
                <a:cs typeface="Calibri"/>
              </a:rPr>
              <a:t> </a:t>
            </a:r>
            <a:r>
              <a:rPr sz="2000" spc="15" dirty="0" err="1" smtClean="0">
                <a:solidFill>
                  <a:srgbClr val="333E50"/>
                </a:solidFill>
                <a:latin typeface="Calibri"/>
                <a:cs typeface="Calibri"/>
              </a:rPr>
              <a:t>Правила</a:t>
            </a:r>
            <a:r>
              <a:rPr lang="uk-UA"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lang="ru-RU" sz="2000" spc="10" dirty="0" err="1" smtClean="0">
                <a:solidFill>
                  <a:srgbClr val="333E50"/>
                </a:solidFill>
                <a:cs typeface="Calibri"/>
              </a:rPr>
              <a:t>зрозумілі</a:t>
            </a:r>
            <a:r>
              <a:rPr lang="ru-RU" sz="2000" spc="10" dirty="0" smtClean="0">
                <a:solidFill>
                  <a:srgbClr val="333E50"/>
                </a:solidFill>
                <a:cs typeface="Calibri"/>
              </a:rPr>
              <a:t>,</a:t>
            </a:r>
            <a:r>
              <a:rPr lang="ru-RU" sz="2000" spc="75" dirty="0" smtClean="0">
                <a:solidFill>
                  <a:srgbClr val="333E50"/>
                </a:solidFill>
                <a:cs typeface="Calibri"/>
              </a:rPr>
              <a:t> </a:t>
            </a:r>
            <a:r>
              <a:rPr lang="ru-RU" sz="2000" dirty="0" err="1" smtClean="0">
                <a:solidFill>
                  <a:srgbClr val="333E50"/>
                </a:solidFill>
                <a:cs typeface="Calibri"/>
              </a:rPr>
              <a:t>точні</a:t>
            </a:r>
            <a:r>
              <a:rPr lang="ru-RU" sz="2000" spc="140" dirty="0" smtClean="0">
                <a:solidFill>
                  <a:srgbClr val="333E50"/>
                </a:solidFill>
                <a:cs typeface="Calibri"/>
              </a:rPr>
              <a:t> </a:t>
            </a:r>
            <a:r>
              <a:rPr lang="ru-RU" sz="2000" spc="5" dirty="0" err="1" smtClean="0">
                <a:solidFill>
                  <a:srgbClr val="333E50"/>
                </a:solidFill>
                <a:cs typeface="Calibri"/>
              </a:rPr>
              <a:t>і</a:t>
            </a:r>
            <a:r>
              <a:rPr lang="ru-RU" sz="2000" spc="35" dirty="0" smtClean="0">
                <a:solidFill>
                  <a:srgbClr val="333E50"/>
                </a:solidFill>
                <a:cs typeface="Calibri"/>
              </a:rPr>
              <a:t> </a:t>
            </a:r>
            <a:r>
              <a:rPr lang="ru-RU" sz="2000" spc="5" dirty="0" err="1" smtClean="0">
                <a:solidFill>
                  <a:srgbClr val="333E50"/>
                </a:solidFill>
                <a:cs typeface="Calibri"/>
              </a:rPr>
              <a:t>короткі</a:t>
            </a:r>
            <a:r>
              <a:rPr lang="ru-RU" sz="2000" spc="5" dirty="0" smtClean="0">
                <a:solidFill>
                  <a:srgbClr val="333E50"/>
                </a:solidFill>
                <a:cs typeface="Calibri"/>
              </a:rPr>
              <a:t>,</a:t>
            </a:r>
            <a:r>
              <a:rPr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 err="1" smtClean="0">
                <a:solidFill>
                  <a:srgbClr val="333E50"/>
                </a:solidFill>
                <a:latin typeface="Calibri"/>
                <a:cs typeface="Calibri"/>
              </a:rPr>
              <a:t>складені</a:t>
            </a:r>
            <a:r>
              <a:rPr sz="2000" spc="10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в 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позитивному 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ключі «як 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треба», </a:t>
            </a:r>
            <a:r>
              <a:rPr sz="2000" spc="2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а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не</a:t>
            </a:r>
            <a:r>
              <a:rPr sz="2000" spc="6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як</a:t>
            </a:r>
            <a:r>
              <a:rPr sz="2000" spc="4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«не</a:t>
            </a:r>
            <a:r>
              <a:rPr sz="2000" spc="-1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333E50"/>
                </a:solidFill>
                <a:latin typeface="Calibri"/>
                <a:cs typeface="Calibri"/>
              </a:rPr>
              <a:t>треба»</a:t>
            </a:r>
            <a:r>
              <a:rPr sz="2000" spc="20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поводитися.</a:t>
            </a:r>
            <a:r>
              <a:rPr sz="2000" spc="229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endParaRPr sz="2000" dirty="0">
              <a:latin typeface="Calibri"/>
              <a:cs typeface="Calibri"/>
            </a:endParaRPr>
          </a:p>
          <a:p>
            <a:pPr marL="298450" marR="19050" indent="-285750" algn="just">
              <a:lnSpc>
                <a:spcPct val="103000"/>
              </a:lnSpc>
              <a:spcBef>
                <a:spcPts val="40"/>
              </a:spcBef>
              <a:buFont typeface="Arial MT"/>
              <a:buChar char="•"/>
              <a:tabLst>
                <a:tab pos="298450" algn="l"/>
              </a:tabLst>
            </a:pP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Дисциплінарні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 err="1">
                <a:solidFill>
                  <a:srgbClr val="333E50"/>
                </a:solidFill>
                <a:latin typeface="Calibri"/>
                <a:cs typeface="Calibri"/>
              </a:rPr>
              <a:t>заходи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20" dirty="0" err="1" smtClean="0">
                <a:solidFill>
                  <a:srgbClr val="333E50"/>
                </a:solidFill>
                <a:latin typeface="Calibri"/>
                <a:cs typeface="Calibri"/>
              </a:rPr>
              <a:t>ма</a:t>
            </a:r>
            <a:r>
              <a:rPr lang="uk-UA" sz="2000" spc="20" dirty="0" err="1" smtClean="0">
                <a:solidFill>
                  <a:srgbClr val="333E50"/>
                </a:solidFill>
                <a:latin typeface="Calibri"/>
                <a:cs typeface="Calibri"/>
              </a:rPr>
              <a:t>ють</a:t>
            </a:r>
            <a:r>
              <a:rPr lang="uk-UA" sz="2000" spc="20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5" dirty="0" err="1" smtClean="0">
                <a:solidFill>
                  <a:srgbClr val="333E50"/>
                </a:solidFill>
                <a:latin typeface="Calibri"/>
                <a:cs typeface="Calibri"/>
              </a:rPr>
              <a:t>виховний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,</a:t>
            </a:r>
            <a:r>
              <a:rPr sz="2000" b="1" spc="2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0" dirty="0">
                <a:solidFill>
                  <a:srgbClr val="333E50"/>
                </a:solidFill>
                <a:latin typeface="Calibri"/>
                <a:cs typeface="Calibri"/>
              </a:rPr>
              <a:t>а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333E50"/>
                </a:solidFill>
                <a:latin typeface="Calibri"/>
                <a:cs typeface="Calibri"/>
              </a:rPr>
              <a:t>не</a:t>
            </a:r>
            <a:r>
              <a:rPr sz="2000" b="1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каральний</a:t>
            </a:r>
            <a:r>
              <a:rPr sz="2000" b="1" spc="2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характер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.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 Осуд, </a:t>
            </a:r>
            <a:r>
              <a:rPr sz="2000" spc="2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зауваження, </a:t>
            </a:r>
            <a:r>
              <a:rPr sz="2000" spc="5" dirty="0" err="1">
                <a:solidFill>
                  <a:srgbClr val="333E50"/>
                </a:solidFill>
                <a:latin typeface="Calibri"/>
                <a:cs typeface="Calibri"/>
              </a:rPr>
              <a:t>догана</a:t>
            </a:r>
            <a:r>
              <a:rPr sz="2000" spc="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 err="1" smtClean="0">
                <a:solidFill>
                  <a:srgbClr val="333E50"/>
                </a:solidFill>
                <a:latin typeface="Calibri"/>
                <a:cs typeface="Calibri"/>
              </a:rPr>
              <a:t>спрямовані</a:t>
            </a:r>
            <a:r>
              <a:rPr sz="2000" spc="10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на </a:t>
            </a:r>
            <a:r>
              <a:rPr sz="2000" spc="15" dirty="0" err="1">
                <a:solidFill>
                  <a:srgbClr val="333E50"/>
                </a:solidFill>
                <a:latin typeface="Calibri"/>
                <a:cs typeface="Calibri"/>
              </a:rPr>
              <a:t>вчинок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lang="uk-UA"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вихованця</a:t>
            </a:r>
            <a:r>
              <a:rPr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333E50"/>
                </a:solidFill>
                <a:latin typeface="Calibri"/>
                <a:cs typeface="Calibri"/>
              </a:rPr>
              <a:t>і </a:t>
            </a:r>
            <a:r>
              <a:rPr sz="2000" spc="-5" dirty="0">
                <a:solidFill>
                  <a:srgbClr val="333E50"/>
                </a:solidFill>
                <a:latin typeface="Calibri"/>
                <a:cs typeface="Calibri"/>
              </a:rPr>
              <a:t>його </a:t>
            </a:r>
            <a:r>
              <a:rPr sz="2000" spc="5" dirty="0">
                <a:solidFill>
                  <a:srgbClr val="333E50"/>
                </a:solidFill>
                <a:latin typeface="Calibri"/>
                <a:cs typeface="Calibri"/>
              </a:rPr>
              <a:t>можливі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наслідки, а </a:t>
            </a:r>
            <a:r>
              <a:rPr sz="2000" spc="-10" dirty="0">
                <a:solidFill>
                  <a:srgbClr val="333E50"/>
                </a:solidFill>
                <a:latin typeface="Calibri"/>
                <a:cs typeface="Calibri"/>
              </a:rPr>
              <a:t>не </a:t>
            </a:r>
            <a:r>
              <a:rPr sz="2000" spc="-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на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333E50"/>
                </a:solidFill>
                <a:latin typeface="Calibri"/>
                <a:cs typeface="Calibri"/>
              </a:rPr>
              <a:t>особистість</a:t>
            </a:r>
            <a:r>
              <a:rPr sz="2000" spc="19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порушника</a:t>
            </a:r>
            <a:r>
              <a:rPr sz="2000" spc="8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333E50"/>
                </a:solidFill>
                <a:latin typeface="Calibri"/>
                <a:cs typeface="Calibri"/>
              </a:rPr>
              <a:t>правил.</a:t>
            </a:r>
            <a:endParaRPr sz="2000" dirty="0">
              <a:latin typeface="Calibri"/>
              <a:cs typeface="Calibri"/>
            </a:endParaRPr>
          </a:p>
          <a:p>
            <a:pPr marL="12700" marR="12065" algn="ctr">
              <a:lnSpc>
                <a:spcPct val="102299"/>
              </a:lnSpc>
              <a:spcBef>
                <a:spcPts val="50"/>
              </a:spcBef>
              <a:tabLst>
                <a:tab pos="298450" algn="l"/>
              </a:tabLst>
            </a:pPr>
            <a:r>
              <a:rPr lang="uk-UA" sz="2000" b="1" i="1" spc="-5" dirty="0" smtClean="0">
                <a:solidFill>
                  <a:srgbClr val="333E50"/>
                </a:solidFill>
                <a:latin typeface="Calibri"/>
                <a:cs typeface="Calibri"/>
              </a:rPr>
              <a:t>Правила для педагогічного колективу Центру спорту “</a:t>
            </a:r>
            <a:r>
              <a:rPr lang="uk-UA" sz="2000" b="1" i="1" spc="-5" smtClean="0">
                <a:solidFill>
                  <a:srgbClr val="333E50"/>
                </a:solidFill>
                <a:latin typeface="Calibri"/>
                <a:cs typeface="Calibri"/>
              </a:rPr>
              <a:t>Олімп”</a:t>
            </a:r>
            <a:endParaRPr lang="uk-UA" sz="2000" b="1" i="1" spc="-5" dirty="0" smtClean="0">
              <a:solidFill>
                <a:srgbClr val="333E50"/>
              </a:solidFill>
              <a:latin typeface="Calibri"/>
              <a:cs typeface="Calibri"/>
            </a:endParaRPr>
          </a:p>
          <a:p>
            <a:pPr marL="12700" marR="12065" algn="just">
              <a:lnSpc>
                <a:spcPct val="102299"/>
              </a:lnSpc>
              <a:spcBef>
                <a:spcPts val="50"/>
              </a:spcBef>
              <a:tabLst>
                <a:tab pos="298450" algn="l"/>
              </a:tabLst>
            </a:pPr>
            <a:r>
              <a:rPr lang="uk-UA" sz="2000" spc="-15" dirty="0" smtClean="0">
                <a:solidFill>
                  <a:srgbClr val="333E50"/>
                </a:solidFill>
                <a:latin typeface="Calibri"/>
                <a:cs typeface="Calibri"/>
              </a:rPr>
              <a:t>     </a:t>
            </a:r>
          </a:p>
          <a:p>
            <a:pPr marL="355600" marR="12065" indent="-342900" algn="just">
              <a:lnSpc>
                <a:spcPct val="102299"/>
              </a:lnSpc>
              <a:spcBef>
                <a:spcPts val="50"/>
              </a:spcBef>
              <a:buFont typeface="Wingdings" panose="05000000000000000000" pitchFamily="2" charset="2"/>
              <a:buChar char="Ø"/>
              <a:tabLst>
                <a:tab pos="298450" algn="l"/>
              </a:tabLst>
            </a:pPr>
            <a:r>
              <a:rPr lang="uk-UA" sz="2000" spc="-15" dirty="0" smtClean="0">
                <a:solidFill>
                  <a:srgbClr val="333E50"/>
                </a:solidFill>
                <a:latin typeface="Calibri"/>
                <a:cs typeface="Calibri"/>
              </a:rPr>
              <a:t> Жодну</a:t>
            </a:r>
            <a:r>
              <a:rPr sz="2000" spc="-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5" dirty="0">
                <a:solidFill>
                  <a:srgbClr val="333E50"/>
                </a:solidFill>
                <a:latin typeface="Calibri"/>
                <a:cs typeface="Calibri"/>
              </a:rPr>
              <a:t>скаргу </a:t>
            </a:r>
            <a:r>
              <a:rPr sz="2000" b="1" spc="-10" dirty="0">
                <a:solidFill>
                  <a:srgbClr val="333E50"/>
                </a:solidFill>
                <a:latin typeface="Calibri"/>
                <a:cs typeface="Calibri"/>
              </a:rPr>
              <a:t>не </a:t>
            </a:r>
            <a:r>
              <a:rPr sz="2000" b="1" spc="-5" dirty="0">
                <a:solidFill>
                  <a:srgbClr val="333E50"/>
                </a:solidFill>
                <a:latin typeface="Calibri"/>
                <a:cs typeface="Calibri"/>
              </a:rPr>
              <a:t>можна </a:t>
            </a:r>
            <a:r>
              <a:rPr sz="2000" b="1" spc="20" dirty="0">
                <a:solidFill>
                  <a:srgbClr val="333E50"/>
                </a:solidFill>
                <a:latin typeface="Calibri"/>
                <a:cs typeface="Calibri"/>
              </a:rPr>
              <a:t>залишати </a:t>
            </a:r>
            <a:r>
              <a:rPr sz="2000" b="1" spc="15" dirty="0" err="1">
                <a:solidFill>
                  <a:srgbClr val="333E50"/>
                </a:solidFill>
                <a:latin typeface="Calibri"/>
                <a:cs typeface="Calibri"/>
              </a:rPr>
              <a:t>без</a:t>
            </a:r>
            <a:r>
              <a:rPr sz="2000" b="1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b="1" spc="10" dirty="0" err="1" smtClean="0">
                <a:solidFill>
                  <a:srgbClr val="333E50"/>
                </a:solidFill>
                <a:latin typeface="Calibri"/>
                <a:cs typeface="Calibri"/>
              </a:rPr>
              <a:t>уваги</a:t>
            </a:r>
            <a:r>
              <a:rPr lang="uk-UA" sz="2000" spc="10" dirty="0">
                <a:solidFill>
                  <a:srgbClr val="333E50"/>
                </a:solidFill>
                <a:latin typeface="Calibri"/>
                <a:cs typeface="Calibri"/>
              </a:rPr>
              <a:t>!</a:t>
            </a:r>
            <a:r>
              <a:rPr sz="2000" spc="10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endParaRPr lang="uk-UA" sz="2000" spc="10" dirty="0" smtClean="0">
              <a:solidFill>
                <a:srgbClr val="333E50"/>
              </a:solidFill>
              <a:latin typeface="Calibri"/>
              <a:cs typeface="Calibri"/>
            </a:endParaRPr>
          </a:p>
          <a:p>
            <a:pPr marL="355600" marR="12065" indent="-342900" algn="just">
              <a:lnSpc>
                <a:spcPct val="102299"/>
              </a:lnSpc>
              <a:spcBef>
                <a:spcPts val="50"/>
              </a:spcBef>
              <a:buFont typeface="Wingdings" panose="05000000000000000000" pitchFamily="2" charset="2"/>
              <a:buChar char="Ø"/>
              <a:tabLst>
                <a:tab pos="298450" algn="l"/>
              </a:tabLst>
            </a:pPr>
            <a:r>
              <a:rPr lang="uk-UA" sz="2000" spc="20" dirty="0" err="1" smtClean="0">
                <a:solidFill>
                  <a:srgbClr val="333E50"/>
                </a:solidFill>
                <a:latin typeface="Calibri"/>
                <a:cs typeface="Calibri"/>
              </a:rPr>
              <a:t>В</a:t>
            </a:r>
            <a:r>
              <a:rPr sz="2000" spc="20" dirty="0" err="1" smtClean="0">
                <a:solidFill>
                  <a:srgbClr val="333E50"/>
                </a:solidFill>
                <a:latin typeface="Calibri"/>
                <a:cs typeface="Calibri"/>
              </a:rPr>
              <a:t>ажливо</a:t>
            </a:r>
            <a:r>
              <a:rPr sz="2000" spc="2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20" dirty="0" err="1" smtClean="0">
                <a:solidFill>
                  <a:srgbClr val="333E50"/>
                </a:solidFill>
                <a:latin typeface="Calibri"/>
                <a:cs typeface="Calibri"/>
              </a:rPr>
              <a:t>пояснити</a:t>
            </a:r>
            <a:r>
              <a:rPr lang="uk-UA" sz="2000" spc="20" dirty="0" smtClean="0">
                <a:solidFill>
                  <a:srgbClr val="333E50"/>
                </a:solidFill>
                <a:latin typeface="Calibri"/>
                <a:cs typeface="Calibri"/>
              </a:rPr>
              <a:t> вихованцям</a:t>
            </a:r>
            <a:r>
              <a:rPr sz="2000" spc="20" dirty="0" smtClean="0">
                <a:solidFill>
                  <a:srgbClr val="333E50"/>
                </a:solidFill>
                <a:latin typeface="Calibri"/>
                <a:cs typeface="Calibri"/>
              </a:rPr>
              <a:t>,</a:t>
            </a:r>
            <a:r>
              <a:rPr sz="2000" spc="2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25" dirty="0">
                <a:solidFill>
                  <a:srgbClr val="333E50"/>
                </a:solidFill>
                <a:latin typeface="Calibri"/>
                <a:cs typeface="Calibri"/>
              </a:rPr>
              <a:t>що</a:t>
            </a:r>
            <a:r>
              <a:rPr sz="2000" spc="3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будь-які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насильницькі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дії,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образливі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слова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є 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неприпустимими. </a:t>
            </a:r>
            <a:endParaRPr lang="uk-UA" sz="2000" spc="20" dirty="0" smtClean="0">
              <a:solidFill>
                <a:srgbClr val="333E50"/>
              </a:solidFill>
              <a:latin typeface="Calibri"/>
              <a:cs typeface="Calibri"/>
            </a:endParaRPr>
          </a:p>
          <a:p>
            <a:pPr marL="355600" marR="12065" indent="-342900" algn="just">
              <a:lnSpc>
                <a:spcPct val="102299"/>
              </a:lnSpc>
              <a:spcBef>
                <a:spcPts val="50"/>
              </a:spcBef>
              <a:buFont typeface="Wingdings" panose="05000000000000000000" pitchFamily="2" charset="2"/>
              <a:buChar char="Ø"/>
              <a:tabLst>
                <a:tab pos="298450" algn="l"/>
              </a:tabLst>
            </a:pPr>
            <a:r>
              <a:rPr sz="2000" spc="15" dirty="0" err="1" smtClean="0">
                <a:solidFill>
                  <a:srgbClr val="333E50"/>
                </a:solidFill>
                <a:latin typeface="Calibri"/>
                <a:cs typeface="Calibri"/>
              </a:rPr>
              <a:t>Реакція</a:t>
            </a:r>
            <a:r>
              <a:rPr sz="2000" spc="15" dirty="0" smtClean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25" dirty="0">
                <a:solidFill>
                  <a:srgbClr val="333E50"/>
                </a:solidFill>
                <a:latin typeface="Calibri"/>
                <a:cs typeface="Calibri"/>
              </a:rPr>
              <a:t>має </a:t>
            </a:r>
            <a:r>
              <a:rPr sz="2000" spc="30" dirty="0">
                <a:solidFill>
                  <a:srgbClr val="333E50"/>
                </a:solidFill>
                <a:latin typeface="Calibri"/>
                <a:cs typeface="Calibri"/>
              </a:rPr>
              <a:t>бути 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негайною (зупинити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бійку, 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припинити знущання) </a:t>
            </a:r>
            <a:r>
              <a:rPr sz="2000" spc="70" dirty="0">
                <a:solidFill>
                  <a:srgbClr val="333E50"/>
                </a:solidFill>
                <a:latin typeface="Calibri"/>
                <a:cs typeface="Calibri"/>
              </a:rPr>
              <a:t>та </a:t>
            </a:r>
            <a:r>
              <a:rPr sz="2000" spc="7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5" dirty="0">
                <a:solidFill>
                  <a:srgbClr val="333E50"/>
                </a:solidFill>
                <a:latin typeface="Calibri"/>
                <a:cs typeface="Calibri"/>
              </a:rPr>
              <a:t>більш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суворою</a:t>
            </a:r>
            <a:r>
              <a:rPr sz="2000" spc="95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при</a:t>
            </a:r>
            <a:r>
              <a:rPr sz="2000" spc="7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повторних</a:t>
            </a:r>
            <a:r>
              <a:rPr sz="2000" spc="15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spc="10" dirty="0">
                <a:solidFill>
                  <a:srgbClr val="333E50"/>
                </a:solidFill>
                <a:latin typeface="Calibri"/>
                <a:cs typeface="Calibri"/>
              </a:rPr>
              <a:t>випадках</a:t>
            </a:r>
            <a:r>
              <a:rPr sz="2000" spc="20" dirty="0">
                <a:solidFill>
                  <a:srgbClr val="333E5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333E50"/>
                </a:solidFill>
                <a:latin typeface="Calibri"/>
                <a:cs typeface="Calibri"/>
              </a:rPr>
              <a:t>агресії.</a:t>
            </a:r>
            <a:endParaRPr sz="20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10080" y="0"/>
            <a:ext cx="9824720" cy="1186863"/>
          </a:xfrm>
          <a:prstGeom prst="rect">
            <a:avLst/>
          </a:prstGeom>
        </p:spPr>
        <p:txBody>
          <a:bodyPr vert="horz" wrap="square" lIns="0" tIns="83185" rIns="0" bIns="0" rtlCol="0">
            <a:spAutoFit/>
          </a:bodyPr>
          <a:lstStyle/>
          <a:p>
            <a:pPr marL="4624070" marR="5080">
              <a:lnSpc>
                <a:spcPts val="4280"/>
              </a:lnSpc>
              <a:spcBef>
                <a:spcPts val="655"/>
              </a:spcBef>
            </a:pPr>
            <a:r>
              <a:rPr spc="10" dirty="0"/>
              <a:t>Безпечне</a:t>
            </a:r>
            <a:r>
              <a:rPr spc="65" dirty="0"/>
              <a:t> </a:t>
            </a:r>
            <a:r>
              <a:rPr spc="10" dirty="0"/>
              <a:t>освітнє </a:t>
            </a:r>
            <a:r>
              <a:rPr spc="-880" dirty="0"/>
              <a:t> </a:t>
            </a:r>
            <a:r>
              <a:rPr spc="5" dirty="0"/>
              <a:t>середовище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5334000" y="1946896"/>
            <a:ext cx="6553200" cy="1819088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 marR="5080" algn="just">
              <a:lnSpc>
                <a:spcPct val="89600"/>
              </a:lnSpc>
              <a:spcBef>
                <a:spcPts val="325"/>
              </a:spcBef>
            </a:pPr>
            <a:r>
              <a:rPr lang="uk-UA" sz="2000" b="1" dirty="0">
                <a:solidFill>
                  <a:srgbClr val="0066FF"/>
                </a:solidFill>
              </a:rPr>
              <a:t>Служба порозуміння ЦСДЮМ «Олімп»</a:t>
            </a:r>
          </a:p>
          <a:p>
            <a:pPr marL="12700" marR="5080" algn="just">
              <a:lnSpc>
                <a:spcPct val="89600"/>
              </a:lnSpc>
              <a:spcBef>
                <a:spcPts val="325"/>
              </a:spcBef>
            </a:pPr>
            <a:r>
              <a:rPr lang="ru-RU" sz="2000" b="1" dirty="0" err="1"/>
              <a:t>допомагає</a:t>
            </a:r>
            <a:r>
              <a:rPr lang="ru-RU" sz="2000" b="1" dirty="0"/>
              <a:t> </a:t>
            </a:r>
            <a:r>
              <a:rPr lang="ru-RU" sz="2000" b="1" dirty="0" err="1"/>
              <a:t>розв’язувати</a:t>
            </a:r>
            <a:r>
              <a:rPr lang="ru-RU" sz="2000" b="1" dirty="0"/>
              <a:t> </a:t>
            </a:r>
            <a:r>
              <a:rPr lang="ru-RU" sz="2000" b="1" dirty="0" err="1"/>
              <a:t>конфлікти</a:t>
            </a:r>
            <a:r>
              <a:rPr lang="ru-RU" sz="2000" b="1" dirty="0"/>
              <a:t> </a:t>
            </a:r>
            <a:r>
              <a:rPr lang="ru-RU" sz="2000" b="1" dirty="0" err="1"/>
              <a:t>мирним</a:t>
            </a:r>
            <a:r>
              <a:rPr lang="ru-RU" sz="2000" b="1" dirty="0"/>
              <a:t> шляхом, </a:t>
            </a:r>
            <a:r>
              <a:rPr lang="ru-RU" sz="2000" b="1" dirty="0" err="1"/>
              <a:t>використовуює</a:t>
            </a:r>
            <a:r>
              <a:rPr lang="ru-RU" sz="2000" b="1" dirty="0"/>
              <a:t> в </a:t>
            </a:r>
            <a:r>
              <a:rPr lang="ru-RU" sz="2000" b="1" dirty="0" err="1"/>
              <a:t>роботі</a:t>
            </a:r>
            <a:r>
              <a:rPr lang="ru-RU" sz="2000" b="1" dirty="0"/>
              <a:t> </a:t>
            </a:r>
            <a:r>
              <a:rPr lang="ru-RU" sz="2000" b="1" dirty="0" err="1"/>
              <a:t>відновні</a:t>
            </a:r>
            <a:r>
              <a:rPr lang="ru-RU" sz="2000" b="1" dirty="0"/>
              <a:t> практики, </a:t>
            </a:r>
            <a:r>
              <a:rPr lang="ru-RU" sz="2000" b="1" dirty="0" err="1"/>
              <a:t>працює</a:t>
            </a:r>
            <a:r>
              <a:rPr lang="ru-RU" sz="2000" b="1" dirty="0"/>
              <a:t> над </a:t>
            </a:r>
            <a:r>
              <a:rPr lang="ru-RU" sz="2000" b="1" dirty="0" err="1"/>
              <a:t>формуванням</a:t>
            </a:r>
            <a:r>
              <a:rPr lang="ru-RU" sz="2000" b="1" dirty="0"/>
              <a:t> </a:t>
            </a:r>
            <a:r>
              <a:rPr lang="ru-RU" sz="2000" b="1" dirty="0" err="1"/>
              <a:t>безпечної</a:t>
            </a:r>
            <a:r>
              <a:rPr lang="ru-RU" sz="2000" b="1" dirty="0"/>
              <a:t> </a:t>
            </a:r>
            <a:r>
              <a:rPr lang="ru-RU" sz="2000" b="1" dirty="0" err="1"/>
              <a:t>атмосфери</a:t>
            </a:r>
            <a:r>
              <a:rPr lang="ru-RU" sz="2000" b="1" dirty="0"/>
              <a:t> в  </a:t>
            </a:r>
            <a:r>
              <a:rPr lang="ru-RU" sz="2000" b="1" dirty="0" err="1"/>
              <a:t>закладі</a:t>
            </a:r>
            <a:r>
              <a:rPr lang="ru-RU" sz="2000" b="1" dirty="0"/>
              <a:t>.</a:t>
            </a:r>
            <a:r>
              <a:rPr lang="uk-UA" sz="2000" b="1" dirty="0"/>
              <a:t> </a:t>
            </a:r>
          </a:p>
          <a:p>
            <a:pPr marL="12700" marR="5080" algn="just">
              <a:lnSpc>
                <a:spcPct val="89600"/>
              </a:lnSpc>
              <a:spcBef>
                <a:spcPts val="325"/>
              </a:spcBef>
            </a:pPr>
            <a:r>
              <a:rPr lang="uk-UA" sz="2000" b="1" dirty="0">
                <a:solidFill>
                  <a:srgbClr val="0066FF"/>
                </a:solidFill>
              </a:rPr>
              <a:t>Збирається двічі на </a:t>
            </a:r>
            <a:r>
              <a:rPr lang="uk-UA" sz="2000" b="1" dirty="0" smtClean="0">
                <a:solidFill>
                  <a:srgbClr val="0066FF"/>
                </a:solidFill>
              </a:rPr>
              <a:t>рік</a:t>
            </a:r>
            <a:r>
              <a:rPr lang="en-US" sz="2000" b="1" dirty="0" smtClean="0">
                <a:solidFill>
                  <a:srgbClr val="0066FF"/>
                </a:solidFill>
              </a:rPr>
              <a:t>.</a:t>
            </a:r>
          </a:p>
          <a:p>
            <a:pPr marL="12700" marR="5080" algn="just">
              <a:lnSpc>
                <a:spcPct val="89600"/>
              </a:lnSpc>
              <a:spcBef>
                <a:spcPts val="325"/>
              </a:spcBef>
            </a:pPr>
            <a:endParaRPr sz="2000" b="1" dirty="0">
              <a:solidFill>
                <a:srgbClr val="0066FF"/>
              </a:solidFill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91275"/>
            <a:ext cx="12192000" cy="466725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0" y="152400"/>
            <a:ext cx="10315575" cy="2143125"/>
            <a:chOff x="433387" y="257175"/>
            <a:chExt cx="11482388" cy="3257550"/>
          </a:xfrm>
        </p:grpSpPr>
        <p:sp>
          <p:nvSpPr>
            <p:cNvPr id="6" name="object 6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387" y="257175"/>
              <a:ext cx="5791200" cy="3257550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85799" y="3466664"/>
            <a:ext cx="8739837" cy="1954381"/>
          </a:xfrm>
          <a:prstGeom prst="rect">
            <a:avLst/>
          </a:prstGeom>
        </p:spPr>
        <p:txBody>
          <a:bodyPr vert="horz" wrap="square" lIns="0" tIns="106680" rIns="0" bIns="0" rtlCol="0">
            <a:spAutoFit/>
          </a:bodyPr>
          <a:lstStyle/>
          <a:p>
            <a:pPr marL="12700" algn="just">
              <a:spcBef>
                <a:spcPts val="755"/>
              </a:spcBef>
            </a:pPr>
            <a:r>
              <a:rPr lang="ru-RU" sz="2000" b="1" dirty="0" err="1" smtClean="0">
                <a:solidFill>
                  <a:srgbClr val="0066FF"/>
                </a:solidFill>
              </a:rPr>
              <a:t>Захищеність</a:t>
            </a:r>
            <a:r>
              <a:rPr lang="ru-RU" sz="2000" b="1" dirty="0" smtClean="0">
                <a:solidFill>
                  <a:srgbClr val="0066FF"/>
                </a:solidFill>
              </a:rPr>
              <a:t> </a:t>
            </a:r>
            <a:r>
              <a:rPr lang="ru-RU" sz="2000" b="1" dirty="0">
                <a:solidFill>
                  <a:srgbClr val="0066FF"/>
                </a:solidFill>
              </a:rPr>
              <a:t>в </a:t>
            </a:r>
            <a:r>
              <a:rPr lang="ru-RU" sz="2000" b="1" dirty="0" err="1">
                <a:solidFill>
                  <a:srgbClr val="0066FF"/>
                </a:solidFill>
              </a:rPr>
              <a:t>освітньому</a:t>
            </a:r>
            <a:r>
              <a:rPr lang="ru-RU" sz="2000" b="1" dirty="0">
                <a:solidFill>
                  <a:srgbClr val="0066FF"/>
                </a:solidFill>
              </a:rPr>
              <a:t> </a:t>
            </a:r>
            <a:r>
              <a:rPr lang="ru-RU" sz="2000" b="1" dirty="0" err="1">
                <a:solidFill>
                  <a:srgbClr val="0066FF"/>
                </a:solidFill>
              </a:rPr>
              <a:t>середовищі</a:t>
            </a:r>
            <a:r>
              <a:rPr lang="ru-RU" sz="2000" b="1" dirty="0">
                <a:solidFill>
                  <a:srgbClr val="0066FF"/>
                </a:solidFill>
              </a:rPr>
              <a:t> </a:t>
            </a:r>
            <a:r>
              <a:rPr lang="ru-RU" sz="2000" b="1" dirty="0"/>
              <a:t>— </a:t>
            </a:r>
            <a:r>
              <a:rPr lang="ru-RU" sz="2000" b="1" dirty="0" err="1"/>
              <a:t>оцінка</a:t>
            </a:r>
            <a:r>
              <a:rPr lang="ru-RU" sz="2000" b="1" dirty="0"/>
              <a:t> </a:t>
            </a:r>
            <a:r>
              <a:rPr lang="ru-RU" sz="2000" b="1" dirty="0" err="1"/>
              <a:t>відсутності</a:t>
            </a:r>
            <a:r>
              <a:rPr lang="ru-RU" sz="2000" b="1" dirty="0"/>
              <a:t> </a:t>
            </a:r>
            <a:r>
              <a:rPr lang="ru-RU" sz="2000" b="1" dirty="0" err="1"/>
              <a:t>насильства</a:t>
            </a:r>
            <a:r>
              <a:rPr lang="ru-RU" sz="2000" b="1" dirty="0"/>
              <a:t> у </a:t>
            </a:r>
            <a:r>
              <a:rPr lang="ru-RU" sz="2000" b="1" dirty="0" err="1"/>
              <a:t>всіх</a:t>
            </a:r>
            <a:r>
              <a:rPr lang="ru-RU" sz="2000" b="1" dirty="0"/>
              <a:t> </a:t>
            </a:r>
            <a:r>
              <a:rPr lang="ru-RU" sz="2000" b="1" dirty="0" err="1"/>
              <a:t>його</a:t>
            </a:r>
            <a:r>
              <a:rPr lang="ru-RU" sz="2000" b="1" dirty="0"/>
              <a:t> видах, формах. Часто жертвами </a:t>
            </a:r>
            <a:r>
              <a:rPr lang="ru-RU" sz="2000" b="1" dirty="0" err="1"/>
              <a:t>насильства</a:t>
            </a:r>
            <a:r>
              <a:rPr lang="ru-RU" sz="2000" b="1" dirty="0"/>
              <a:t> </a:t>
            </a:r>
            <a:r>
              <a:rPr lang="ru-RU" sz="2000" b="1" dirty="0" err="1"/>
              <a:t>стають</a:t>
            </a:r>
            <a:r>
              <a:rPr lang="ru-RU" sz="2000" b="1" dirty="0"/>
              <a:t> </a:t>
            </a:r>
            <a:r>
              <a:rPr lang="ru-RU" sz="2000" b="1" dirty="0" err="1"/>
              <a:t>певні</a:t>
            </a:r>
            <a:r>
              <a:rPr lang="ru-RU" sz="2000" b="1" dirty="0"/>
              <a:t> </a:t>
            </a:r>
            <a:r>
              <a:rPr lang="ru-RU" sz="2000" b="1" dirty="0" err="1"/>
              <a:t>категоріі</a:t>
            </a:r>
            <a:r>
              <a:rPr lang="ru-RU" sz="2000" b="1" dirty="0"/>
              <a:t>̈ </a:t>
            </a:r>
            <a:r>
              <a:rPr lang="ru-RU" sz="2000" b="1" dirty="0" err="1"/>
              <a:t>дітеи</a:t>
            </a:r>
            <a:r>
              <a:rPr lang="ru-RU" sz="2000" b="1" dirty="0"/>
              <a:t>̆, </a:t>
            </a:r>
            <a:r>
              <a:rPr lang="ru-RU" sz="2000" b="1" dirty="0" err="1"/>
              <a:t>зокрема</a:t>
            </a:r>
            <a:r>
              <a:rPr lang="ru-RU" sz="2000" b="1" dirty="0"/>
              <a:t> </a:t>
            </a:r>
            <a:r>
              <a:rPr lang="ru-RU" sz="2000" b="1" dirty="0" err="1"/>
              <a:t>ті</a:t>
            </a:r>
            <a:r>
              <a:rPr lang="ru-RU" sz="2000" b="1" dirty="0"/>
              <a:t>, </a:t>
            </a:r>
            <a:r>
              <a:rPr lang="ru-RU" sz="2000" b="1" dirty="0" err="1"/>
              <a:t>які</a:t>
            </a:r>
            <a:r>
              <a:rPr lang="ru-RU" sz="2000" b="1" dirty="0"/>
              <a:t>: </a:t>
            </a:r>
            <a:r>
              <a:rPr lang="ru-RU" sz="2000" b="1" dirty="0" err="1"/>
              <a:t>мають</a:t>
            </a:r>
            <a:r>
              <a:rPr lang="ru-RU" sz="2000" b="1" dirty="0"/>
              <a:t> </a:t>
            </a:r>
            <a:r>
              <a:rPr lang="ru-RU" sz="2000" b="1" dirty="0" err="1"/>
              <a:t>фізичні</a:t>
            </a:r>
            <a:r>
              <a:rPr lang="ru-RU" sz="2000" b="1" dirty="0"/>
              <a:t> </a:t>
            </a:r>
            <a:r>
              <a:rPr lang="ru-RU" sz="2000" b="1" dirty="0" err="1"/>
              <a:t>недоліки</a:t>
            </a:r>
            <a:r>
              <a:rPr lang="ru-RU" sz="2000" b="1" dirty="0"/>
              <a:t>, </a:t>
            </a:r>
            <a:r>
              <a:rPr lang="ru-RU" sz="2000" b="1" dirty="0" err="1"/>
              <a:t>особливості</a:t>
            </a:r>
            <a:r>
              <a:rPr lang="ru-RU" sz="2000" b="1" dirty="0"/>
              <a:t> </a:t>
            </a:r>
            <a:r>
              <a:rPr lang="ru-RU" sz="2000" b="1" dirty="0" err="1"/>
              <a:t>зовнішності</a:t>
            </a:r>
            <a:r>
              <a:rPr lang="ru-RU" sz="2000" b="1" dirty="0"/>
              <a:t> та (</a:t>
            </a:r>
            <a:r>
              <a:rPr lang="ru-RU" sz="2000" b="1" dirty="0" err="1"/>
              <a:t>або</a:t>
            </a:r>
            <a:r>
              <a:rPr lang="ru-RU" sz="2000" b="1" dirty="0"/>
              <a:t>) </a:t>
            </a:r>
            <a:r>
              <a:rPr lang="ru-RU" sz="2000" b="1" dirty="0" err="1"/>
              <a:t>поведінки</a:t>
            </a:r>
            <a:r>
              <a:rPr lang="ru-RU" sz="2000" b="1" dirty="0"/>
              <a:t> </a:t>
            </a:r>
            <a:r>
              <a:rPr lang="ru-RU" sz="2000" b="1" dirty="0" err="1"/>
              <a:t>страждають</a:t>
            </a:r>
            <a:r>
              <a:rPr lang="ru-RU" sz="2000" b="1" dirty="0"/>
              <a:t> </a:t>
            </a:r>
            <a:r>
              <a:rPr lang="ru-RU" sz="2000" b="1" dirty="0" err="1"/>
              <a:t>від</a:t>
            </a:r>
            <a:r>
              <a:rPr lang="ru-RU" sz="2000" b="1" dirty="0"/>
              <a:t> хвороб</a:t>
            </a:r>
            <a:r>
              <a:rPr lang="uk-UA" sz="2000" b="1" dirty="0"/>
              <a:t>,</a:t>
            </a:r>
            <a:r>
              <a:rPr lang="ru-RU" sz="2000" b="1" dirty="0"/>
              <a:t> </a:t>
            </a:r>
            <a:r>
              <a:rPr lang="ru-RU" sz="2000" b="1" dirty="0" err="1"/>
              <a:t>мають</a:t>
            </a:r>
            <a:r>
              <a:rPr lang="ru-RU" sz="2000" b="1" dirty="0"/>
              <a:t> </a:t>
            </a:r>
            <a:r>
              <a:rPr lang="ru-RU" sz="2000" b="1" dirty="0" err="1"/>
              <a:t>низькии</a:t>
            </a:r>
            <a:r>
              <a:rPr lang="ru-RU" sz="2000" b="1" dirty="0"/>
              <a:t>̆ </a:t>
            </a:r>
            <a:r>
              <a:rPr lang="ru-RU" sz="2000" b="1" dirty="0" err="1"/>
              <a:t>рівень</a:t>
            </a:r>
            <a:r>
              <a:rPr lang="ru-RU" sz="2000" b="1" dirty="0"/>
              <a:t> </a:t>
            </a:r>
            <a:r>
              <a:rPr lang="ru-RU" sz="2000" b="1" dirty="0" err="1"/>
              <a:t>інтелекту</a:t>
            </a:r>
            <a:r>
              <a:rPr lang="ru-RU" sz="2000" b="1" dirty="0"/>
              <a:t> та </a:t>
            </a:r>
            <a:r>
              <a:rPr lang="ru-RU" sz="2000" b="1" dirty="0" err="1"/>
              <a:t>труднощі</a:t>
            </a:r>
            <a:r>
              <a:rPr lang="ru-RU" sz="2000" b="1" dirty="0"/>
              <a:t> в </a:t>
            </a:r>
            <a:r>
              <a:rPr lang="ru-RU" sz="2000" b="1" dirty="0" err="1"/>
              <a:t>навчанні</a:t>
            </a:r>
            <a:r>
              <a:rPr lang="uk-UA" sz="2000" b="1" dirty="0"/>
              <a:t>,</a:t>
            </a:r>
            <a:r>
              <a:rPr lang="ru-RU" sz="2000" b="1" dirty="0"/>
              <a:t> </a:t>
            </a:r>
            <a:r>
              <a:rPr lang="ru-RU" sz="2000" b="1" dirty="0" err="1"/>
              <a:t>відчувають</a:t>
            </a:r>
            <a:r>
              <a:rPr lang="ru-RU" sz="2000" b="1" dirty="0"/>
              <a:t> страх перед </a:t>
            </a:r>
            <a:r>
              <a:rPr lang="uk-UA" sz="2000" b="1" dirty="0"/>
              <a:t>спілкуванням,</a:t>
            </a:r>
            <a:r>
              <a:rPr lang="ru-RU" sz="2000" b="1" dirty="0"/>
              <a:t> </a:t>
            </a:r>
            <a:r>
              <a:rPr lang="ru-RU" sz="2000" b="1" dirty="0" err="1"/>
              <a:t>мають</a:t>
            </a:r>
            <a:r>
              <a:rPr lang="ru-RU" sz="2000" b="1" dirty="0"/>
              <a:t> </a:t>
            </a:r>
            <a:r>
              <a:rPr lang="ru-RU" sz="2000" b="1" dirty="0" err="1"/>
              <a:t>погані</a:t>
            </a:r>
            <a:r>
              <a:rPr lang="ru-RU" sz="2000" b="1" dirty="0"/>
              <a:t> </a:t>
            </a:r>
            <a:r>
              <a:rPr lang="ru-RU" sz="2000" b="1" dirty="0" err="1"/>
              <a:t>соціальні</a:t>
            </a:r>
            <a:r>
              <a:rPr lang="ru-RU" sz="2000" b="1" dirty="0"/>
              <a:t> </a:t>
            </a:r>
            <a:r>
              <a:rPr lang="ru-RU" sz="2000" b="1" dirty="0" err="1"/>
              <a:t>навички</a:t>
            </a:r>
            <a:r>
              <a:rPr lang="ru-RU" sz="2000" b="1" dirty="0"/>
              <a:t> </a:t>
            </a:r>
            <a:r>
              <a:rPr lang="ru-RU" sz="2000" b="1" dirty="0" err="1"/>
              <a:t>або</a:t>
            </a:r>
            <a:r>
              <a:rPr lang="ru-RU" sz="2000" b="1" dirty="0"/>
              <a:t> не </a:t>
            </a:r>
            <a:r>
              <a:rPr lang="ru-RU" sz="2000" b="1" dirty="0" err="1"/>
              <a:t>мають</a:t>
            </a:r>
            <a:r>
              <a:rPr lang="ru-RU" sz="2000" b="1" dirty="0"/>
              <a:t> </a:t>
            </a:r>
            <a:r>
              <a:rPr lang="ru-RU" sz="2000" b="1" dirty="0" err="1"/>
              <a:t>досвіду</a:t>
            </a:r>
            <a:r>
              <a:rPr lang="ru-RU" sz="2000" b="1" dirty="0"/>
              <a:t> </a:t>
            </a:r>
            <a:r>
              <a:rPr lang="ru-RU" sz="2000" b="1" dirty="0" err="1"/>
              <a:t>життя</a:t>
            </a:r>
            <a:r>
              <a:rPr lang="ru-RU" sz="2000" b="1" dirty="0"/>
              <a:t> в </a:t>
            </a:r>
            <a:r>
              <a:rPr lang="ru-RU" sz="2000" b="1" dirty="0" err="1"/>
              <a:t>колективі</a:t>
            </a:r>
            <a:r>
              <a:rPr lang="ru-RU" sz="2000" b="1" dirty="0"/>
              <a:t> («</a:t>
            </a:r>
            <a:r>
              <a:rPr lang="ru-RU" sz="2000" b="1" dirty="0" err="1"/>
              <a:t>домашні</a:t>
            </a:r>
            <a:r>
              <a:rPr lang="ru-RU" sz="2000" b="1" dirty="0"/>
              <a:t> </a:t>
            </a:r>
            <a:r>
              <a:rPr lang="ru-RU" sz="2000" b="1" dirty="0" err="1"/>
              <a:t>діти</a:t>
            </a:r>
            <a:r>
              <a:rPr lang="ru-RU" sz="2000" b="1" dirty="0"/>
              <a:t>»). </a:t>
            </a:r>
          </a:p>
        </p:txBody>
      </p:sp>
      <p:sp>
        <p:nvSpPr>
          <p:cNvPr id="22" name="object 22"/>
          <p:cNvSpPr/>
          <p:nvPr/>
        </p:nvSpPr>
        <p:spPr>
          <a:xfrm>
            <a:off x="11258550" y="6191250"/>
            <a:ext cx="361950" cy="361950"/>
          </a:xfrm>
          <a:custGeom>
            <a:avLst/>
            <a:gdLst/>
            <a:ahLst/>
            <a:cxnLst/>
            <a:rect l="l" t="t" r="r" b="b"/>
            <a:pathLst>
              <a:path w="361950" h="361950">
                <a:moveTo>
                  <a:pt x="180975" y="0"/>
                </a:moveTo>
                <a:lnTo>
                  <a:pt x="132864" y="6464"/>
                </a:lnTo>
                <a:lnTo>
                  <a:pt x="89633" y="24708"/>
                </a:lnTo>
                <a:lnTo>
                  <a:pt x="53006" y="53006"/>
                </a:lnTo>
                <a:lnTo>
                  <a:pt x="24708" y="89633"/>
                </a:lnTo>
                <a:lnTo>
                  <a:pt x="6464" y="132864"/>
                </a:lnTo>
                <a:lnTo>
                  <a:pt x="0" y="180975"/>
                </a:lnTo>
                <a:lnTo>
                  <a:pt x="6464" y="229085"/>
                </a:lnTo>
                <a:lnTo>
                  <a:pt x="24708" y="272316"/>
                </a:lnTo>
                <a:lnTo>
                  <a:pt x="53006" y="308943"/>
                </a:lnTo>
                <a:lnTo>
                  <a:pt x="89633" y="337241"/>
                </a:lnTo>
                <a:lnTo>
                  <a:pt x="132864" y="355485"/>
                </a:lnTo>
                <a:lnTo>
                  <a:pt x="180975" y="361950"/>
                </a:lnTo>
                <a:lnTo>
                  <a:pt x="229085" y="355485"/>
                </a:lnTo>
                <a:lnTo>
                  <a:pt x="272316" y="337241"/>
                </a:lnTo>
                <a:lnTo>
                  <a:pt x="308943" y="308943"/>
                </a:lnTo>
                <a:lnTo>
                  <a:pt x="337241" y="272316"/>
                </a:lnTo>
                <a:lnTo>
                  <a:pt x="355485" y="229085"/>
                </a:lnTo>
                <a:lnTo>
                  <a:pt x="361950" y="180975"/>
                </a:lnTo>
                <a:lnTo>
                  <a:pt x="355485" y="132864"/>
                </a:lnTo>
                <a:lnTo>
                  <a:pt x="337241" y="89633"/>
                </a:lnTo>
                <a:lnTo>
                  <a:pt x="308943" y="53006"/>
                </a:lnTo>
                <a:lnTo>
                  <a:pt x="272316" y="24708"/>
                </a:lnTo>
                <a:lnTo>
                  <a:pt x="229085" y="6464"/>
                </a:lnTo>
                <a:lnTo>
                  <a:pt x="180975" y="0"/>
                </a:lnTo>
                <a:close/>
              </a:path>
            </a:pathLst>
          </a:custGeom>
          <a:solidFill>
            <a:srgbClr val="FFFF00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object 26"/>
          <p:cNvPicPr/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00" y="1981200"/>
            <a:ext cx="3733800" cy="4114800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5334000" y="2286000"/>
            <a:ext cx="5715000" cy="3352800"/>
          </a:xfrm>
          <a:prstGeom prst="rect">
            <a:avLst/>
          </a:prstGeom>
        </p:spPr>
        <p:txBody>
          <a:bodyPr vert="horz" wrap="square" lIns="0" tIns="48895" rIns="0" bIns="0" rtlCol="0">
            <a:spAutoFit/>
          </a:bodyPr>
          <a:lstStyle/>
          <a:p>
            <a:pPr marL="355600" marR="85090" indent="-342900" algn="just">
              <a:lnSpc>
                <a:spcPct val="89200"/>
              </a:lnSpc>
              <a:spcBef>
                <a:spcPts val="385"/>
              </a:spcBef>
              <a:buFontTx/>
              <a:buChar char="-"/>
            </a:pPr>
            <a:r>
              <a:rPr lang="ru-RU" sz="2000" b="1" dirty="0" err="1" smtClean="0"/>
              <a:t>анкетування</a:t>
            </a:r>
            <a:r>
              <a:rPr lang="ru-RU" sz="2000" b="1" dirty="0" smtClean="0"/>
              <a:t> «</a:t>
            </a:r>
            <a:r>
              <a:rPr lang="ru-RU" sz="2000" b="1" dirty="0" err="1" smtClean="0"/>
              <a:t>Що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ви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знаєте</a:t>
            </a:r>
            <a:r>
              <a:rPr lang="ru-RU" sz="2000" b="1" dirty="0" smtClean="0"/>
              <a:t> про </a:t>
            </a:r>
            <a:r>
              <a:rPr lang="ru-RU" sz="2000" b="1" dirty="0" err="1" smtClean="0"/>
              <a:t>булінг</a:t>
            </a:r>
            <a:r>
              <a:rPr lang="ru-RU" sz="2000" b="1" dirty="0" smtClean="0"/>
              <a:t> у </a:t>
            </a:r>
            <a:r>
              <a:rPr lang="ru-RU" sz="2000" b="1" dirty="0" err="1" smtClean="0"/>
              <a:t>вашому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закладі</a:t>
            </a:r>
            <a:r>
              <a:rPr lang="ru-RU" sz="2000" b="1" dirty="0" smtClean="0"/>
              <a:t>»; </a:t>
            </a:r>
          </a:p>
          <a:p>
            <a:pPr marL="355600" marR="85090" indent="-342900" algn="just">
              <a:lnSpc>
                <a:spcPct val="89200"/>
              </a:lnSpc>
              <a:spcBef>
                <a:spcPts val="385"/>
              </a:spcBef>
              <a:buFontTx/>
              <a:buChar char="-"/>
            </a:pPr>
            <a:r>
              <a:rPr lang="ru-RU" sz="2000" b="1" dirty="0" err="1" smtClean="0"/>
              <a:t>малюнки</a:t>
            </a:r>
            <a:r>
              <a:rPr lang="ru-RU" sz="2000" b="1" dirty="0" smtClean="0"/>
              <a:t> на тему</a:t>
            </a:r>
            <a:r>
              <a:rPr lang="ru-RU" sz="2000" b="1" dirty="0"/>
              <a:t> </a:t>
            </a:r>
            <a:r>
              <a:rPr lang="ru-RU" sz="2000" b="1" dirty="0" smtClean="0"/>
              <a:t>«Я </a:t>
            </a:r>
            <a:r>
              <a:rPr lang="ru-RU" sz="2000" b="1" dirty="0" err="1" smtClean="0"/>
              <a:t>вмію</a:t>
            </a:r>
            <a:r>
              <a:rPr lang="ru-RU" sz="2000" b="1" dirty="0" smtClean="0"/>
              <a:t> бути другом»; </a:t>
            </a:r>
          </a:p>
          <a:p>
            <a:pPr marL="355600" marR="85090" indent="-342900" algn="just">
              <a:lnSpc>
                <a:spcPct val="89200"/>
              </a:lnSpc>
              <a:spcBef>
                <a:spcPts val="385"/>
              </a:spcBef>
              <a:buFontTx/>
              <a:buChar char="-"/>
            </a:pPr>
            <a:r>
              <a:rPr lang="ru-RU" sz="2000" b="1" dirty="0" err="1" smtClean="0"/>
              <a:t>заняття</a:t>
            </a:r>
            <a:r>
              <a:rPr lang="ru-RU" sz="2000" b="1" dirty="0" smtClean="0"/>
              <a:t> </a:t>
            </a:r>
            <a:r>
              <a:rPr lang="ru-RU" sz="2000" b="1" dirty="0"/>
              <a:t>у</a:t>
            </a:r>
            <a:r>
              <a:rPr lang="ru-RU" sz="2000" b="1" dirty="0" smtClean="0"/>
              <a:t> </a:t>
            </a:r>
            <a:r>
              <a:rPr lang="ru-RU" sz="2000" b="1" dirty="0" err="1" smtClean="0"/>
              <a:t>гуртках</a:t>
            </a:r>
            <a:r>
              <a:rPr lang="ru-RU" sz="2000" b="1" dirty="0" smtClean="0"/>
              <a:t> на тему «</a:t>
            </a:r>
            <a:r>
              <a:rPr lang="ru-RU" sz="2000" b="1" dirty="0" err="1" smtClean="0"/>
              <a:t>Підтримка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взаєморозуміння</a:t>
            </a:r>
            <a:r>
              <a:rPr lang="ru-RU" sz="2000" b="1" dirty="0" smtClean="0"/>
              <a:t>, </a:t>
            </a:r>
            <a:r>
              <a:rPr lang="ru-RU" sz="2000" b="1" dirty="0" err="1" smtClean="0"/>
              <a:t>довіра</a:t>
            </a:r>
            <a:r>
              <a:rPr lang="ru-RU" sz="2000" b="1" dirty="0" smtClean="0"/>
              <a:t>»;</a:t>
            </a:r>
          </a:p>
          <a:p>
            <a:pPr marL="355600" marR="85090" indent="-342900" algn="just">
              <a:lnSpc>
                <a:spcPct val="89200"/>
              </a:lnSpc>
              <a:spcBef>
                <a:spcPts val="385"/>
              </a:spcBef>
              <a:buFontTx/>
              <a:buChar char="-"/>
            </a:pPr>
            <a:r>
              <a:rPr lang="uk-UA" sz="2000" b="1" dirty="0" smtClean="0"/>
              <a:t>вправи на формування довіри, толерантності, доброзичливості в гуртках;</a:t>
            </a:r>
            <a:endParaRPr lang="ru-RU" sz="2000" b="1" dirty="0" smtClean="0"/>
          </a:p>
          <a:p>
            <a:pPr marL="355600" marR="85090" indent="-342900" algn="just">
              <a:lnSpc>
                <a:spcPct val="89200"/>
              </a:lnSpc>
              <a:spcBef>
                <a:spcPts val="385"/>
              </a:spcBef>
              <a:buFontTx/>
              <a:buChar char="-"/>
            </a:pPr>
            <a:r>
              <a:rPr lang="uk-UA" sz="2000" b="1" dirty="0" smtClean="0"/>
              <a:t>«Скринька довіри» - це місце, де діти можуть розмістити свої запитання, які їх турбують, побажання та пропозиції.</a:t>
            </a:r>
            <a:endParaRPr lang="ru-RU" sz="2000" b="1" dirty="0" smtClean="0"/>
          </a:p>
          <a:p>
            <a:pPr marL="12700" marR="85090" algn="just">
              <a:lnSpc>
                <a:spcPct val="89200"/>
              </a:lnSpc>
              <a:spcBef>
                <a:spcPts val="385"/>
              </a:spcBef>
            </a:pPr>
            <a:r>
              <a:rPr sz="1800" dirty="0" err="1" smtClean="0">
                <a:solidFill>
                  <a:srgbClr val="FAE4D5"/>
                </a:solidFill>
                <a:latin typeface="Calibri"/>
                <a:cs typeface="Calibri"/>
              </a:rPr>
              <a:t>середóвище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-228600" y="152400"/>
            <a:ext cx="11811000" cy="1477199"/>
          </a:xfrm>
          <a:prstGeom prst="rect">
            <a:avLst/>
          </a:prstGeom>
        </p:spPr>
        <p:txBody>
          <a:bodyPr vert="horz" wrap="square" lIns="0" tIns="198755" rIns="0" bIns="0" rtlCol="0">
            <a:spAutoFit/>
          </a:bodyPr>
          <a:lstStyle/>
          <a:p>
            <a:pPr marL="4624070" marR="5080" algn="ctr">
              <a:lnSpc>
                <a:spcPct val="69700"/>
              </a:lnSpc>
              <a:spcBef>
                <a:spcPts val="1565"/>
              </a:spcBef>
            </a:pPr>
            <a:r>
              <a:rPr lang="uk-UA" spc="10" dirty="0" smtClean="0"/>
              <a:t>Заходи щодо створення б</a:t>
            </a:r>
            <a:r>
              <a:rPr spc="10" dirty="0" err="1" smtClean="0"/>
              <a:t>езпечн</a:t>
            </a:r>
            <a:r>
              <a:rPr lang="uk-UA" spc="10" dirty="0" err="1" smtClean="0"/>
              <a:t>ого</a:t>
            </a:r>
            <a:r>
              <a:rPr spc="65" dirty="0" smtClean="0"/>
              <a:t> </a:t>
            </a:r>
            <a:r>
              <a:rPr spc="10" dirty="0" err="1" smtClean="0"/>
              <a:t>освітн</a:t>
            </a:r>
            <a:r>
              <a:rPr lang="uk-UA" spc="10" dirty="0" err="1" smtClean="0"/>
              <a:t>ього</a:t>
            </a:r>
            <a:r>
              <a:rPr lang="uk-UA" spc="10" dirty="0" smtClean="0"/>
              <a:t> </a:t>
            </a:r>
            <a:r>
              <a:rPr lang="ru-RU" spc="5" dirty="0" err="1" smtClean="0"/>
              <a:t>середовища</a:t>
            </a:r>
            <a:r>
              <a:rPr lang="ru-RU" spc="5" dirty="0" smtClean="0"/>
              <a:t> </a:t>
            </a:r>
            <a:r>
              <a:rPr lang="uk-UA" spc="10" dirty="0" smtClean="0"/>
              <a:t>у ЦСДЮМ Олімп</a:t>
            </a:r>
            <a:endParaRPr spc="5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748" y="3538140"/>
            <a:ext cx="3268451" cy="2586437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2525" y="228600"/>
            <a:ext cx="2492681" cy="320040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190999" y="2362200"/>
            <a:ext cx="2939781" cy="3657599"/>
          </a:xfrm>
          <a:prstGeom prst="rect">
            <a:avLst/>
          </a:prstGeom>
        </p:spPr>
      </p:pic>
      <p:pic>
        <p:nvPicPr>
          <p:cNvPr id="27" name="object 26"/>
          <p:cNvPicPr/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5215" y="2466978"/>
            <a:ext cx="4029075" cy="3657600"/>
          </a:xfrm>
          <a:prstGeom prst="rect">
            <a:avLst/>
          </a:prstGeom>
        </p:spPr>
      </p:pic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4419600" y="287018"/>
            <a:ext cx="5486400" cy="1313181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just">
              <a:spcBef>
                <a:spcPts val="1565"/>
              </a:spcBef>
            </a:pPr>
            <a:r>
              <a:rPr lang="uk-UA" spc="10" dirty="0" smtClean="0"/>
              <a:t>Гурток фітнес-аеробіки</a:t>
            </a:r>
            <a:r>
              <a:rPr lang="uk-UA" spc="10" dirty="0"/>
              <a:t/>
            </a:r>
            <a:br>
              <a:rPr lang="uk-UA" spc="10" dirty="0"/>
            </a:br>
            <a:r>
              <a:rPr lang="uk-UA" spc="10" dirty="0" smtClean="0"/>
              <a:t> «Добро це -….» </a:t>
            </a:r>
            <a:endParaRPr spc="5" dirty="0"/>
          </a:p>
        </p:txBody>
      </p:sp>
    </p:spTree>
    <p:extLst>
      <p:ext uri="{BB962C8B-B14F-4D97-AF65-F5344CB8AC3E}">
        <p14:creationId xmlns="" xmlns:p14="http://schemas.microsoft.com/office/powerpoint/2010/main" val="14390331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6723" y="1963511"/>
            <a:ext cx="3359052" cy="4114800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" y="1188788"/>
            <a:ext cx="2981325" cy="384041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5200" y="2590800"/>
            <a:ext cx="4572000" cy="3487511"/>
          </a:xfrm>
          <a:prstGeom prst="rect">
            <a:avLst/>
          </a:prstGeom>
        </p:spPr>
      </p:pic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905000" y="104774"/>
            <a:ext cx="9124950" cy="1266826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ctr">
              <a:spcBef>
                <a:spcPts val="1565"/>
              </a:spcBef>
            </a:pPr>
            <a:r>
              <a:rPr lang="uk-UA" spc="10" dirty="0" smtClean="0"/>
              <a:t>Гурток загальної фізичної підготовки </a:t>
            </a:r>
            <a:r>
              <a:rPr lang="uk-UA" spc="10" dirty="0" err="1" smtClean="0"/>
              <a:t>“Довіра</a:t>
            </a:r>
            <a:r>
              <a:rPr lang="uk-UA" spc="10" dirty="0" smtClean="0"/>
              <a:t> це - безпека…”</a:t>
            </a:r>
            <a:endParaRPr spc="5" dirty="0"/>
          </a:p>
        </p:txBody>
      </p:sp>
    </p:spTree>
    <p:extLst>
      <p:ext uri="{BB962C8B-B14F-4D97-AF65-F5344CB8AC3E}">
        <p14:creationId xmlns="" xmlns:p14="http://schemas.microsoft.com/office/powerpoint/2010/main" val="3555766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90575" y="-304800"/>
            <a:ext cx="1141095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1930045"/>
            <a:ext cx="2895600" cy="2196528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6906" y="3905250"/>
            <a:ext cx="1952626" cy="243840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187" y="346580"/>
            <a:ext cx="2505075" cy="3166931"/>
          </a:xfrm>
          <a:prstGeom prst="rect">
            <a:avLst/>
          </a:prstGeom>
        </p:spPr>
      </p:pic>
      <p:pic>
        <p:nvPicPr>
          <p:cNvPr id="27" name="object 26"/>
          <p:cNvPicPr/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0" y="1930046"/>
            <a:ext cx="4029075" cy="3021806"/>
          </a:xfrm>
          <a:prstGeom prst="rect">
            <a:avLst/>
          </a:prstGeom>
        </p:spPr>
      </p:pic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3048000" y="287018"/>
            <a:ext cx="8439150" cy="1465582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ctr">
              <a:spcBef>
                <a:spcPts val="1565"/>
              </a:spcBef>
            </a:pPr>
            <a:r>
              <a:rPr lang="uk-UA" sz="3600" spc="10" dirty="0" smtClean="0"/>
              <a:t>Гурток дитячої </a:t>
            </a:r>
            <a:r>
              <a:rPr lang="uk-UA" sz="3600" spc="10" dirty="0" err="1" smtClean="0"/>
              <a:t>акро</a:t>
            </a:r>
            <a:r>
              <a:rPr lang="uk-UA" sz="3600" spc="10" dirty="0" smtClean="0"/>
              <a:t>-йоги</a:t>
            </a:r>
            <a:r>
              <a:rPr lang="uk-UA" sz="3600" spc="10" dirty="0"/>
              <a:t/>
            </a:r>
            <a:br>
              <a:rPr lang="uk-UA" sz="3600" spc="10" dirty="0"/>
            </a:br>
            <a:r>
              <a:rPr lang="ru-RU" sz="3600" dirty="0"/>
              <a:t>«</a:t>
            </a:r>
            <a:r>
              <a:rPr lang="ru-RU" sz="3600" dirty="0" err="1"/>
              <a:t>Підтримка</a:t>
            </a:r>
            <a:r>
              <a:rPr lang="ru-RU" sz="3600" dirty="0"/>
              <a:t>, </a:t>
            </a:r>
            <a:r>
              <a:rPr lang="ru-RU" sz="3600" dirty="0" err="1"/>
              <a:t>взаєморозуміння</a:t>
            </a:r>
            <a:r>
              <a:rPr lang="ru-RU" sz="3600" dirty="0"/>
              <a:t>, </a:t>
            </a:r>
            <a:r>
              <a:rPr lang="ru-RU" sz="3600" dirty="0" err="1" smtClean="0"/>
              <a:t>довіра</a:t>
            </a:r>
            <a:r>
              <a:rPr lang="ru-RU" sz="3600" dirty="0" smtClean="0"/>
              <a:t>…»</a:t>
            </a:r>
            <a:endParaRPr sz="3600" spc="5" dirty="0"/>
          </a:p>
        </p:txBody>
      </p:sp>
      <p:pic>
        <p:nvPicPr>
          <p:cNvPr id="28" name="object 26"/>
          <p:cNvPicPr/>
          <p:nvPr/>
        </p:nvPicPr>
        <p:blipFill>
          <a:blip r:embed="rId1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475" y="3742880"/>
            <a:ext cx="3200400" cy="248955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372946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7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52800"/>
            <a:ext cx="3048000" cy="2771777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823" y="228600"/>
            <a:ext cx="2400300" cy="3200400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257" y="3528959"/>
            <a:ext cx="3244580" cy="2586437"/>
          </a:xfrm>
          <a:prstGeom prst="rect">
            <a:avLst/>
          </a:prstGeom>
        </p:spPr>
      </p:pic>
      <p:pic>
        <p:nvPicPr>
          <p:cNvPr id="27" name="object 26"/>
          <p:cNvPicPr/>
          <p:nvPr/>
        </p:nvPicPr>
        <p:blipFill>
          <a:blip r:embed="rId1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2534" y="3130313"/>
            <a:ext cx="4029075" cy="3021806"/>
          </a:xfrm>
          <a:prstGeom prst="rect">
            <a:avLst/>
          </a:prstGeom>
        </p:spPr>
      </p:pic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4419600" y="287018"/>
            <a:ext cx="5486400" cy="1313181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just">
              <a:spcBef>
                <a:spcPts val="1565"/>
              </a:spcBef>
            </a:pPr>
            <a:r>
              <a:rPr lang="uk-UA" spc="10" dirty="0" smtClean="0"/>
              <a:t>Гурток фітнес-аеробіки</a:t>
            </a:r>
            <a:r>
              <a:rPr lang="uk-UA" spc="10" dirty="0"/>
              <a:t/>
            </a:r>
            <a:br>
              <a:rPr lang="uk-UA" spc="10" dirty="0"/>
            </a:br>
            <a:r>
              <a:rPr lang="uk-UA" spc="10" dirty="0" smtClean="0"/>
              <a:t> «Дружба - це ….» </a:t>
            </a:r>
            <a:endParaRPr spc="5" dirty="0"/>
          </a:p>
        </p:txBody>
      </p:sp>
    </p:spTree>
    <p:extLst>
      <p:ext uri="{BB962C8B-B14F-4D97-AF65-F5344CB8AC3E}">
        <p14:creationId xmlns="" xmlns:p14="http://schemas.microsoft.com/office/powerpoint/2010/main" val="151586393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Рисунок 27" descr="Фото чакри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7600" y="1905000"/>
            <a:ext cx="4203732" cy="2209800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6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371600" y="287018"/>
            <a:ext cx="10210800" cy="1313181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ctr">
              <a:spcBef>
                <a:spcPts val="1565"/>
              </a:spcBef>
            </a:pPr>
            <a:r>
              <a:rPr lang="ru-RU" sz="3600" dirty="0" err="1" smtClean="0"/>
              <a:t>Методичний</a:t>
            </a:r>
            <a:r>
              <a:rPr lang="ru-RU" sz="3600" dirty="0" smtClean="0"/>
              <a:t> </a:t>
            </a:r>
            <a:r>
              <a:rPr lang="ru-RU" sz="3600" dirty="0" err="1" smtClean="0"/>
              <a:t>захід</a:t>
            </a:r>
            <a:r>
              <a:rPr lang="ru-RU" sz="3600" dirty="0" smtClean="0"/>
              <a:t>: </a:t>
            </a:r>
            <a:r>
              <a:rPr lang="ru-RU" sz="3600" spc="445" dirty="0" err="1" smtClean="0">
                <a:latin typeface="Calibri" pitchFamily="34" charset="0"/>
                <a:cs typeface="Cambria"/>
              </a:rPr>
              <a:t>С</a:t>
            </a:r>
            <a:r>
              <a:rPr lang="ru-RU" sz="3600" spc="360" dirty="0" err="1" smtClean="0">
                <a:latin typeface="Calibri" pitchFamily="34" charset="0"/>
                <a:cs typeface="Cambria"/>
              </a:rPr>
              <a:t>т</a:t>
            </a:r>
            <a:r>
              <a:rPr lang="ru-RU" sz="3600" spc="180" dirty="0" err="1" smtClean="0">
                <a:latin typeface="Calibri" pitchFamily="34" charset="0"/>
                <a:cs typeface="Cambria"/>
              </a:rPr>
              <a:t>во</a:t>
            </a:r>
            <a:r>
              <a:rPr lang="ru-RU" sz="3600" spc="210" dirty="0" err="1" smtClean="0">
                <a:latin typeface="Calibri" pitchFamily="34" charset="0"/>
                <a:cs typeface="Cambria"/>
              </a:rPr>
              <a:t>р</a:t>
            </a:r>
            <a:r>
              <a:rPr lang="ru-RU" sz="3600" spc="110" dirty="0" err="1" smtClean="0">
                <a:latin typeface="Calibri" pitchFamily="34" charset="0"/>
                <a:cs typeface="Cambria"/>
              </a:rPr>
              <a:t>е</a:t>
            </a:r>
            <a:r>
              <a:rPr lang="ru-RU" sz="3600" spc="229" dirty="0" err="1" smtClean="0">
                <a:latin typeface="Calibri" pitchFamily="34" charset="0"/>
                <a:cs typeface="Cambria"/>
              </a:rPr>
              <a:t>нн</a:t>
            </a:r>
            <a:r>
              <a:rPr lang="ru-RU" sz="3600" spc="220" dirty="0" err="1" smtClean="0">
                <a:latin typeface="Calibri" pitchFamily="34" charset="0"/>
                <a:cs typeface="Cambria"/>
              </a:rPr>
              <a:t>я</a:t>
            </a:r>
            <a:r>
              <a:rPr lang="ru-RU" sz="3600" dirty="0" smtClean="0">
                <a:latin typeface="Calibri" pitchFamily="34" charset="0"/>
                <a:cs typeface="Cambria"/>
              </a:rPr>
              <a:t>	</a:t>
            </a:r>
            <a:r>
              <a:rPr lang="ru-RU" sz="3600" dirty="0" err="1" smtClean="0">
                <a:latin typeface="Calibri" pitchFamily="34" charset="0"/>
                <a:cs typeface="Cambria"/>
              </a:rPr>
              <a:t>безпечного</a:t>
            </a:r>
            <a:r>
              <a:rPr lang="ru-RU" sz="3600" dirty="0" smtClean="0">
                <a:latin typeface="Calibri" pitchFamily="34" charset="0"/>
                <a:cs typeface="Cambria"/>
              </a:rPr>
              <a:t> </a:t>
            </a:r>
            <a:r>
              <a:rPr lang="ru-RU" sz="3600" spc="254" dirty="0" err="1" smtClean="0">
                <a:latin typeface="Calibri" pitchFamily="34" charset="0"/>
                <a:cs typeface="Cambria"/>
              </a:rPr>
              <a:t>о</a:t>
            </a:r>
            <a:r>
              <a:rPr lang="ru-RU" sz="3600" spc="180" dirty="0" err="1" smtClean="0">
                <a:latin typeface="Calibri" pitchFamily="34" charset="0"/>
                <a:cs typeface="Cambria"/>
              </a:rPr>
              <a:t>с</a:t>
            </a:r>
            <a:r>
              <a:rPr lang="ru-RU" sz="3600" spc="265" dirty="0" err="1" smtClean="0">
                <a:latin typeface="Calibri" pitchFamily="34" charset="0"/>
                <a:cs typeface="Cambria"/>
              </a:rPr>
              <a:t>в</a:t>
            </a:r>
            <a:r>
              <a:rPr lang="ru-RU" sz="3600" spc="110" dirty="0" err="1" smtClean="0">
                <a:latin typeface="Calibri" pitchFamily="34" charset="0"/>
                <a:cs typeface="Cambria"/>
              </a:rPr>
              <a:t>і</a:t>
            </a:r>
            <a:r>
              <a:rPr lang="ru-RU" sz="3600" spc="360" dirty="0" err="1" smtClean="0">
                <a:latin typeface="Calibri" pitchFamily="34" charset="0"/>
                <a:cs typeface="Cambria"/>
              </a:rPr>
              <a:t>т</a:t>
            </a:r>
            <a:r>
              <a:rPr lang="ru-RU" sz="3600" spc="204" dirty="0" err="1" smtClean="0">
                <a:latin typeface="Calibri" pitchFamily="34" charset="0"/>
                <a:cs typeface="Cambria"/>
              </a:rPr>
              <a:t>нь</a:t>
            </a:r>
            <a:r>
              <a:rPr lang="ru-RU" sz="3600" spc="215" dirty="0" err="1" smtClean="0">
                <a:latin typeface="Calibri" pitchFamily="34" charset="0"/>
                <a:cs typeface="Cambria"/>
              </a:rPr>
              <a:t>о</a:t>
            </a:r>
            <a:r>
              <a:rPr lang="ru-RU" sz="3600" spc="200" dirty="0" err="1" smtClean="0">
                <a:latin typeface="Calibri" pitchFamily="34" charset="0"/>
                <a:cs typeface="Cambria"/>
              </a:rPr>
              <a:t>г</a:t>
            </a:r>
            <a:r>
              <a:rPr lang="ru-RU" sz="3600" spc="90" dirty="0" err="1" smtClean="0">
                <a:latin typeface="Calibri" pitchFamily="34" charset="0"/>
                <a:cs typeface="Cambria"/>
              </a:rPr>
              <a:t>о</a:t>
            </a:r>
            <a:r>
              <a:rPr lang="ru-RU" sz="3600" spc="90" dirty="0" smtClean="0">
                <a:latin typeface="Calibri" pitchFamily="34" charset="0"/>
                <a:cs typeface="Cambria"/>
              </a:rPr>
              <a:t>  </a:t>
            </a:r>
            <a:r>
              <a:rPr lang="ru-RU" sz="3600" spc="204" dirty="0" err="1" smtClean="0">
                <a:latin typeface="Calibri" pitchFamily="34" charset="0"/>
                <a:cs typeface="Cambria"/>
              </a:rPr>
              <a:t>середовища</a:t>
            </a:r>
            <a:r>
              <a:rPr lang="ru-RU" sz="3600" spc="204" dirty="0" smtClean="0">
                <a:latin typeface="Calibri" pitchFamily="34" charset="0"/>
                <a:cs typeface="Cambria"/>
              </a:rPr>
              <a:t> в ЦСДЮМ «</a:t>
            </a:r>
            <a:r>
              <a:rPr lang="ru-RU" sz="3600" spc="204" dirty="0" err="1" smtClean="0">
                <a:latin typeface="Calibri" pitchFamily="34" charset="0"/>
                <a:cs typeface="Cambria"/>
              </a:rPr>
              <a:t>Олімп</a:t>
            </a:r>
            <a:r>
              <a:rPr lang="ru-RU" sz="3600" spc="204" dirty="0" smtClean="0">
                <a:latin typeface="Calibri" pitchFamily="34" charset="0"/>
                <a:cs typeface="Cambria"/>
              </a:rPr>
              <a:t>».</a:t>
            </a:r>
            <a:r>
              <a:rPr lang="ru-RU" sz="4000" spc="204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  <a:t/>
            </a:r>
            <a:br>
              <a:rPr lang="ru-RU" sz="4000" spc="204" dirty="0" smtClean="0">
                <a:solidFill>
                  <a:srgbClr val="000099"/>
                </a:solidFill>
                <a:latin typeface="Cambria" pitchFamily="18" charset="0"/>
                <a:cs typeface="Cambria"/>
              </a:rPr>
            </a:br>
            <a:r>
              <a:rPr lang="ru-RU" dirty="0" smtClean="0"/>
              <a:t>  </a:t>
            </a:r>
            <a:br>
              <a:rPr lang="ru-RU" dirty="0" smtClean="0"/>
            </a:br>
            <a:endParaRPr spc="5" dirty="0"/>
          </a:p>
        </p:txBody>
      </p:sp>
      <p:pic>
        <p:nvPicPr>
          <p:cNvPr id="30" name="Рисунок 29" descr="3.jpg"/>
          <p:cNvPicPr>
            <a:picLocks noChangeAspect="1"/>
          </p:cNvPicPr>
          <p:nvPr/>
        </p:nvPicPr>
        <p:blipFill>
          <a:blip r:embed="rId16" cstate="print"/>
          <a:srcRect t="25926"/>
          <a:stretch>
            <a:fillRect/>
          </a:stretch>
        </p:blipFill>
        <p:spPr>
          <a:xfrm>
            <a:off x="152400" y="3505200"/>
            <a:ext cx="4572000" cy="3048000"/>
          </a:xfrm>
          <a:prstGeom prst="rect">
            <a:avLst/>
          </a:prstGeom>
        </p:spPr>
      </p:pic>
      <p:pic>
        <p:nvPicPr>
          <p:cNvPr id="31" name="Рисунок 30" descr="6.jpg"/>
          <p:cNvPicPr>
            <a:picLocks noChangeAspect="1"/>
          </p:cNvPicPr>
          <p:nvPr/>
        </p:nvPicPr>
        <p:blipFill>
          <a:blip r:embed="rId17" cstate="print"/>
          <a:srcRect l="6954" t="15407" r="13079" b="9302"/>
          <a:stretch>
            <a:fillRect/>
          </a:stretch>
        </p:blipFill>
        <p:spPr>
          <a:xfrm>
            <a:off x="8534400" y="3657600"/>
            <a:ext cx="3505200" cy="2819400"/>
          </a:xfrm>
          <a:prstGeom prst="rect">
            <a:avLst/>
          </a:prstGeom>
        </p:spPr>
      </p:pic>
      <p:sp>
        <p:nvSpPr>
          <p:cNvPr id="32" name="Прямоугольник 31"/>
          <p:cNvSpPr/>
          <p:nvPr/>
        </p:nvSpPr>
        <p:spPr>
          <a:xfrm>
            <a:off x="228600" y="2133600"/>
            <a:ext cx="7239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66FF"/>
                </a:solidFill>
              </a:rPr>
              <a:t>В</a:t>
            </a:r>
            <a:r>
              <a:rPr lang="ru-RU" b="1" dirty="0" err="1" smtClean="0">
                <a:solidFill>
                  <a:srgbClr val="0066FF"/>
                </a:solidFill>
              </a:rPr>
              <a:t>права</a:t>
            </a:r>
            <a:r>
              <a:rPr lang="ru-RU" b="1" dirty="0" smtClean="0">
                <a:solidFill>
                  <a:srgbClr val="0066FF"/>
                </a:solidFill>
              </a:rPr>
              <a:t> на </a:t>
            </a:r>
            <a:r>
              <a:rPr lang="ru-RU" b="1" dirty="0" err="1" smtClean="0">
                <a:solidFill>
                  <a:srgbClr val="0066FF"/>
                </a:solidFill>
              </a:rPr>
              <a:t>розкриття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чакр</a:t>
            </a:r>
            <a:r>
              <a:rPr lang="ru-RU" b="1" dirty="0" smtClean="0">
                <a:solidFill>
                  <a:srgbClr val="0066FF"/>
                </a:solidFill>
              </a:rPr>
              <a:t>  </a:t>
            </a:r>
          </a:p>
          <a:p>
            <a:r>
              <a:rPr lang="ru-RU" b="1" dirty="0" smtClean="0">
                <a:solidFill>
                  <a:srgbClr val="0066FF"/>
                </a:solidFill>
              </a:rPr>
              <a:t>методом </a:t>
            </a:r>
            <a:r>
              <a:rPr lang="ru-RU" b="1" dirty="0" err="1" smtClean="0">
                <a:solidFill>
                  <a:srgbClr val="0066FF"/>
                </a:solidFill>
              </a:rPr>
              <a:t>візуалізації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8001000" y="2057400"/>
            <a:ext cx="533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0066FF"/>
                </a:solidFill>
              </a:rPr>
              <a:t> За </a:t>
            </a:r>
            <a:r>
              <a:rPr lang="ru-RU" b="1" dirty="0" err="1" smtClean="0">
                <a:solidFill>
                  <a:srgbClr val="0066FF"/>
                </a:solidFill>
              </a:rPr>
              <a:t>індійським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світоглядом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всесвіт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</a:p>
          <a:p>
            <a:r>
              <a:rPr lang="ru-RU" b="1" dirty="0" err="1" smtClean="0">
                <a:solidFill>
                  <a:srgbClr val="0066FF"/>
                </a:solidFill>
              </a:rPr>
              <a:t>пронизаний</a:t>
            </a:r>
            <a:r>
              <a:rPr lang="ru-RU" b="1" dirty="0" smtClean="0">
                <a:solidFill>
                  <a:srgbClr val="0066FF"/>
                </a:solidFill>
              </a:rPr>
              <a:t> потоками </a:t>
            </a:r>
            <a:r>
              <a:rPr lang="ru-RU" b="1" dirty="0" err="1" smtClean="0">
                <a:solidFill>
                  <a:srgbClr val="0066FF"/>
                </a:solidFill>
              </a:rPr>
              <a:t>енергії</a:t>
            </a:r>
            <a:r>
              <a:rPr lang="ru-RU" b="1" dirty="0" smtClean="0">
                <a:solidFill>
                  <a:srgbClr val="0066FF"/>
                </a:solidFill>
              </a:rPr>
              <a:t> – </a:t>
            </a:r>
            <a:r>
              <a:rPr lang="ru-RU" b="1" dirty="0" err="1" smtClean="0">
                <a:solidFill>
                  <a:srgbClr val="0066FF"/>
                </a:solidFill>
              </a:rPr>
              <a:t>Прани</a:t>
            </a:r>
            <a:r>
              <a:rPr lang="ru-RU" b="1" dirty="0" smtClean="0">
                <a:solidFill>
                  <a:srgbClr val="0066FF"/>
                </a:solidFill>
              </a:rPr>
              <a:t>.</a:t>
            </a:r>
          </a:p>
          <a:p>
            <a:r>
              <a:rPr lang="ru-RU" b="1" dirty="0" err="1" smtClean="0">
                <a:solidFill>
                  <a:srgbClr val="0066FF"/>
                </a:solidFill>
              </a:rPr>
              <a:t>Пранаяма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вчить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керувати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цими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</a:p>
          <a:p>
            <a:r>
              <a:rPr lang="ru-RU" b="1" dirty="0" smtClean="0">
                <a:solidFill>
                  <a:srgbClr val="0066FF"/>
                </a:solidFill>
              </a:rPr>
              <a:t>потоками, </a:t>
            </a:r>
            <a:r>
              <a:rPr lang="ru-RU" b="1" dirty="0" err="1" smtClean="0">
                <a:solidFill>
                  <a:srgbClr val="0066FF"/>
                </a:solidFill>
              </a:rPr>
              <a:t>балансувати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їх</a:t>
            </a:r>
            <a:r>
              <a:rPr lang="ru-RU" b="1" dirty="0" smtClean="0">
                <a:solidFill>
                  <a:srgbClr val="0066FF"/>
                </a:solidFill>
              </a:rPr>
              <a:t> в </a:t>
            </a:r>
            <a:r>
              <a:rPr lang="ru-RU" b="1" dirty="0" err="1" smtClean="0">
                <a:solidFill>
                  <a:srgbClr val="0066FF"/>
                </a:solidFill>
              </a:rPr>
              <a:t>тілі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4724400" y="4191000"/>
            <a:ext cx="39624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u="sng" dirty="0" smtClean="0">
                <a:solidFill>
                  <a:srgbClr val="0066FF"/>
                </a:solidFill>
              </a:rPr>
              <a:t>Керівники гуртків :</a:t>
            </a:r>
          </a:p>
          <a:p>
            <a:r>
              <a:rPr lang="uk-UA" b="1" dirty="0" smtClean="0">
                <a:solidFill>
                  <a:srgbClr val="0066FF"/>
                </a:solidFill>
              </a:rPr>
              <a:t>- отримали п</a:t>
            </a:r>
            <a:r>
              <a:rPr lang="ru-RU" b="1" dirty="0" err="1" smtClean="0">
                <a:solidFill>
                  <a:srgbClr val="0066FF"/>
                </a:solidFill>
              </a:rPr>
              <a:t>озитивні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енергетичні</a:t>
            </a:r>
            <a:r>
              <a:rPr lang="ru-RU" b="1" dirty="0" smtClean="0">
                <a:solidFill>
                  <a:srgbClr val="0066FF"/>
                </a:solidFill>
              </a:rPr>
              <a:t>      потоки </a:t>
            </a:r>
          </a:p>
          <a:p>
            <a:r>
              <a:rPr lang="ru-RU" b="1" dirty="0" smtClean="0">
                <a:solidFill>
                  <a:srgbClr val="0066FF"/>
                </a:solidFill>
              </a:rPr>
              <a:t>- </a:t>
            </a:r>
            <a:r>
              <a:rPr lang="ru-RU" b="1" dirty="0" err="1" smtClean="0">
                <a:solidFill>
                  <a:srgbClr val="0066FF"/>
                </a:solidFill>
              </a:rPr>
              <a:t>впевненість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гарний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настрій</a:t>
            </a:r>
            <a:endParaRPr lang="ru-RU" b="1" dirty="0" smtClean="0">
              <a:solidFill>
                <a:srgbClr val="0066FF"/>
              </a:solidFill>
            </a:endParaRP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0066FF"/>
                </a:solidFill>
              </a:rPr>
              <a:t>  </a:t>
            </a:r>
            <a:r>
              <a:rPr lang="ru-RU" b="1" dirty="0" err="1" smtClean="0">
                <a:solidFill>
                  <a:srgbClr val="0066FF"/>
                </a:solidFill>
              </a:rPr>
              <a:t>навчилися</a:t>
            </a:r>
            <a:r>
              <a:rPr lang="ru-RU" b="1" dirty="0" smtClean="0">
                <a:solidFill>
                  <a:srgbClr val="0066FF"/>
                </a:solidFill>
              </a:rPr>
              <a:t> як </a:t>
            </a:r>
            <a:r>
              <a:rPr lang="ru-RU" b="1" dirty="0" err="1" smtClean="0">
                <a:solidFill>
                  <a:srgbClr val="0066FF"/>
                </a:solidFill>
              </a:rPr>
              <a:t>зберігати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спокій</a:t>
            </a:r>
            <a:r>
              <a:rPr lang="ru-RU" b="1" dirty="0" smtClean="0">
                <a:solidFill>
                  <a:srgbClr val="0066FF"/>
                </a:solidFill>
              </a:rPr>
              <a:t> та самоконтроль у </a:t>
            </a:r>
            <a:r>
              <a:rPr lang="ru-RU" b="1" dirty="0" err="1" smtClean="0">
                <a:solidFill>
                  <a:srgbClr val="0066FF"/>
                </a:solidFill>
              </a:rPr>
              <a:t>критичних</a:t>
            </a:r>
            <a:r>
              <a:rPr lang="ru-RU" b="1" dirty="0" smtClean="0">
                <a:solidFill>
                  <a:srgbClr val="0066FF"/>
                </a:solidFill>
              </a:rPr>
              <a:t> </a:t>
            </a:r>
            <a:r>
              <a:rPr lang="ru-RU" b="1" dirty="0" err="1" smtClean="0">
                <a:solidFill>
                  <a:srgbClr val="0066FF"/>
                </a:solidFill>
              </a:rPr>
              <a:t>ситуаціях</a:t>
            </a:r>
            <a:endParaRPr lang="ru-RU" b="1" dirty="0">
              <a:solidFill>
                <a:srgbClr val="0066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158639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Рисунок 32" descr="IMG_3198.jpg"/>
          <p:cNvPicPr>
            <a:picLocks noChangeAspect="1"/>
          </p:cNvPicPr>
          <p:nvPr/>
        </p:nvPicPr>
        <p:blipFill>
          <a:blip r:embed="rId2" cstate="print"/>
          <a:srcRect t="45556"/>
          <a:stretch>
            <a:fillRect/>
          </a:stretch>
        </p:blipFill>
        <p:spPr>
          <a:xfrm>
            <a:off x="7620000" y="3733800"/>
            <a:ext cx="4419600" cy="2812472"/>
          </a:xfrm>
          <a:prstGeom prst="rect">
            <a:avLst/>
          </a:prstGeom>
        </p:spPr>
      </p:pic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6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152400" y="-152400"/>
            <a:ext cx="10820400" cy="1600199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ctr">
              <a:spcBef>
                <a:spcPts val="1565"/>
              </a:spcBef>
            </a:pPr>
            <a:r>
              <a:rPr lang="uk-UA" spc="5" dirty="0" err="1" smtClean="0"/>
              <a:t>“Олімп”</a:t>
            </a:r>
            <a:r>
              <a:rPr lang="uk-UA" spc="5" dirty="0" smtClean="0"/>
              <a:t> об</a:t>
            </a:r>
            <a:r>
              <a:rPr lang="en-US" spc="5" dirty="0" smtClean="0"/>
              <a:t>’</a:t>
            </a:r>
            <a:r>
              <a:rPr lang="uk-UA" spc="5" dirty="0" err="1" smtClean="0"/>
              <a:t>єднує</a:t>
            </a:r>
            <a:r>
              <a:rPr lang="uk-UA" spc="5" dirty="0" smtClean="0"/>
              <a:t> найкращих!</a:t>
            </a:r>
            <a:br>
              <a:rPr lang="uk-UA" spc="5" dirty="0" smtClean="0"/>
            </a:br>
            <a:r>
              <a:rPr lang="uk-UA" spc="5" dirty="0" smtClean="0"/>
              <a:t>Корисне дозвілля – </a:t>
            </a:r>
            <a:r>
              <a:rPr lang="uk-UA" spc="5" dirty="0" err="1" smtClean="0"/>
              <a:t>“Активні</a:t>
            </a:r>
            <a:r>
              <a:rPr lang="uk-UA" spc="5" dirty="0" smtClean="0"/>
              <a:t> парки – локації здорової  </a:t>
            </a:r>
            <a:r>
              <a:rPr lang="uk-UA" spc="5" dirty="0" err="1" smtClean="0"/>
              <a:t>України”</a:t>
            </a:r>
            <a:r>
              <a:rPr lang="uk-UA" spc="5" dirty="0" smtClean="0"/>
              <a:t/>
            </a:r>
            <a:br>
              <a:rPr lang="uk-UA" spc="5" dirty="0" smtClean="0"/>
            </a:br>
            <a:r>
              <a:rPr lang="uk-UA" spc="5" dirty="0" smtClean="0"/>
              <a:t>програма президента України</a:t>
            </a:r>
            <a:endParaRPr spc="5" dirty="0"/>
          </a:p>
        </p:txBody>
      </p:sp>
      <p:pic>
        <p:nvPicPr>
          <p:cNvPr id="29" name="Рисунок 28" descr="IMG_3222.JPG"/>
          <p:cNvPicPr>
            <a:picLocks noChangeAspect="1"/>
          </p:cNvPicPr>
          <p:nvPr/>
        </p:nvPicPr>
        <p:blipFill>
          <a:blip r:embed="rId16" cstate="print"/>
          <a:srcRect t="33489"/>
          <a:stretch>
            <a:fillRect/>
          </a:stretch>
        </p:blipFill>
        <p:spPr>
          <a:xfrm>
            <a:off x="3962400" y="4114800"/>
            <a:ext cx="3429000" cy="2376662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33400" y="1828800"/>
            <a:ext cx="262514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000" b="1" dirty="0" smtClean="0">
                <a:solidFill>
                  <a:srgbClr val="0066FF"/>
                </a:solidFill>
              </a:rPr>
              <a:t>- позитивні емоції,</a:t>
            </a:r>
          </a:p>
          <a:p>
            <a:r>
              <a:rPr lang="uk-UA" sz="2000" b="1" dirty="0" smtClean="0">
                <a:solidFill>
                  <a:srgbClr val="0066FF"/>
                </a:solidFill>
              </a:rPr>
              <a:t>-  гарний настрій, </a:t>
            </a:r>
          </a:p>
          <a:p>
            <a:pPr>
              <a:buFontTx/>
              <a:buChar char="-"/>
            </a:pPr>
            <a:r>
              <a:rPr lang="uk-UA" sz="2000" b="1" dirty="0" smtClean="0">
                <a:solidFill>
                  <a:srgbClr val="0066FF"/>
                </a:solidFill>
              </a:rPr>
              <a:t> посмішки,</a:t>
            </a:r>
          </a:p>
          <a:p>
            <a:r>
              <a:rPr lang="uk-UA" sz="2000" b="1" dirty="0" smtClean="0">
                <a:solidFill>
                  <a:srgbClr val="0066FF"/>
                </a:solidFill>
              </a:rPr>
              <a:t>- спорт, </a:t>
            </a:r>
            <a:r>
              <a:rPr lang="uk-UA" sz="2000" b="1" dirty="0" err="1" smtClean="0">
                <a:solidFill>
                  <a:srgbClr val="0066FF"/>
                </a:solidFill>
              </a:rPr>
              <a:t>флешмоби</a:t>
            </a:r>
            <a:r>
              <a:rPr lang="uk-UA" sz="2000" b="1" dirty="0" smtClean="0">
                <a:solidFill>
                  <a:srgbClr val="0066FF"/>
                </a:solidFill>
              </a:rPr>
              <a:t>,</a:t>
            </a:r>
          </a:p>
          <a:p>
            <a:r>
              <a:rPr lang="uk-UA" sz="2000" b="1" dirty="0" smtClean="0">
                <a:solidFill>
                  <a:srgbClr val="0066FF"/>
                </a:solidFill>
              </a:rPr>
              <a:t>- батьки та діти разом</a:t>
            </a:r>
            <a:endParaRPr lang="ru-RU" sz="2000" b="1" dirty="0">
              <a:solidFill>
                <a:srgbClr val="0066FF"/>
              </a:solidFill>
            </a:endParaRPr>
          </a:p>
        </p:txBody>
      </p:sp>
      <p:pic>
        <p:nvPicPr>
          <p:cNvPr id="36" name="Рисунок 35" descr="оля.jp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228600" y="3810000"/>
            <a:ext cx="3606800" cy="2705100"/>
          </a:xfrm>
          <a:prstGeom prst="rect">
            <a:avLst/>
          </a:prstGeom>
        </p:spPr>
      </p:pic>
      <p:pic>
        <p:nvPicPr>
          <p:cNvPr id="37" name="Рисунок 36" descr="IMG_3225.JPG"/>
          <p:cNvPicPr>
            <a:picLocks noChangeAspect="1"/>
          </p:cNvPicPr>
          <p:nvPr/>
        </p:nvPicPr>
        <p:blipFill>
          <a:blip r:embed="rId18" cstate="print"/>
          <a:srcRect l="1875" t="21111"/>
          <a:stretch>
            <a:fillRect/>
          </a:stretch>
        </p:blipFill>
        <p:spPr>
          <a:xfrm>
            <a:off x="3962400" y="2057400"/>
            <a:ext cx="4043966" cy="1828800"/>
          </a:xfrm>
          <a:prstGeom prst="rect">
            <a:avLst/>
          </a:prstGeom>
        </p:spPr>
      </p:pic>
      <p:pic>
        <p:nvPicPr>
          <p:cNvPr id="38" name="Рисунок 37" descr="IMG_20210522_114122.jpg"/>
          <p:cNvPicPr>
            <a:picLocks noChangeAspect="1"/>
          </p:cNvPicPr>
          <p:nvPr/>
        </p:nvPicPr>
        <p:blipFill>
          <a:blip r:embed="rId19" cstate="print"/>
          <a:srcRect l="20833" t="16667" r="16666" b="15556"/>
          <a:stretch>
            <a:fillRect/>
          </a:stretch>
        </p:blipFill>
        <p:spPr>
          <a:xfrm>
            <a:off x="9144000" y="1905000"/>
            <a:ext cx="2209800" cy="17973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58639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1828800"/>
            <a:chOff x="0" y="0"/>
            <a:chExt cx="12192000" cy="1828800"/>
          </a:xfrm>
        </p:grpSpPr>
        <p:sp>
          <p:nvSpPr>
            <p:cNvPr id="3" name="object 3"/>
            <p:cNvSpPr/>
            <p:nvPr/>
          </p:nvSpPr>
          <p:spPr>
            <a:xfrm>
              <a:off x="10925175" y="857250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5B9BD4">
                <a:alpha val="9097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1249025" y="581025"/>
              <a:ext cx="666750" cy="666750"/>
            </a:xfrm>
            <a:custGeom>
              <a:avLst/>
              <a:gdLst/>
              <a:ahLst/>
              <a:cxnLst/>
              <a:rect l="l" t="t" r="r" b="b"/>
              <a:pathLst>
                <a:path w="666750" h="666750">
                  <a:moveTo>
                    <a:pt x="333375" y="0"/>
                  </a:moveTo>
                  <a:lnTo>
                    <a:pt x="284104" y="3613"/>
                  </a:lnTo>
                  <a:lnTo>
                    <a:pt x="237080" y="14112"/>
                  </a:lnTo>
                  <a:lnTo>
                    <a:pt x="192818" y="30979"/>
                  </a:lnTo>
                  <a:lnTo>
                    <a:pt x="151834" y="53700"/>
                  </a:lnTo>
                  <a:lnTo>
                    <a:pt x="114643" y="81760"/>
                  </a:lnTo>
                  <a:lnTo>
                    <a:pt x="81760" y="114643"/>
                  </a:lnTo>
                  <a:lnTo>
                    <a:pt x="53700" y="151834"/>
                  </a:lnTo>
                  <a:lnTo>
                    <a:pt x="30979" y="192818"/>
                  </a:lnTo>
                  <a:lnTo>
                    <a:pt x="14112" y="237080"/>
                  </a:lnTo>
                  <a:lnTo>
                    <a:pt x="3613" y="284104"/>
                  </a:lnTo>
                  <a:lnTo>
                    <a:pt x="0" y="333375"/>
                  </a:lnTo>
                  <a:lnTo>
                    <a:pt x="3613" y="382645"/>
                  </a:lnTo>
                  <a:lnTo>
                    <a:pt x="14112" y="429669"/>
                  </a:lnTo>
                  <a:lnTo>
                    <a:pt x="30979" y="473931"/>
                  </a:lnTo>
                  <a:lnTo>
                    <a:pt x="53700" y="514915"/>
                  </a:lnTo>
                  <a:lnTo>
                    <a:pt x="81760" y="552106"/>
                  </a:lnTo>
                  <a:lnTo>
                    <a:pt x="114643" y="584989"/>
                  </a:lnTo>
                  <a:lnTo>
                    <a:pt x="151834" y="613049"/>
                  </a:lnTo>
                  <a:lnTo>
                    <a:pt x="192818" y="635770"/>
                  </a:lnTo>
                  <a:lnTo>
                    <a:pt x="237080" y="652637"/>
                  </a:lnTo>
                  <a:lnTo>
                    <a:pt x="284104" y="663136"/>
                  </a:lnTo>
                  <a:lnTo>
                    <a:pt x="333375" y="666750"/>
                  </a:lnTo>
                  <a:lnTo>
                    <a:pt x="382645" y="663136"/>
                  </a:lnTo>
                  <a:lnTo>
                    <a:pt x="429669" y="652637"/>
                  </a:lnTo>
                  <a:lnTo>
                    <a:pt x="473931" y="635770"/>
                  </a:lnTo>
                  <a:lnTo>
                    <a:pt x="514915" y="613049"/>
                  </a:lnTo>
                  <a:lnTo>
                    <a:pt x="552106" y="584989"/>
                  </a:lnTo>
                  <a:lnTo>
                    <a:pt x="584989" y="552106"/>
                  </a:lnTo>
                  <a:lnTo>
                    <a:pt x="613049" y="514915"/>
                  </a:lnTo>
                  <a:lnTo>
                    <a:pt x="635770" y="473931"/>
                  </a:lnTo>
                  <a:lnTo>
                    <a:pt x="652637" y="429669"/>
                  </a:lnTo>
                  <a:lnTo>
                    <a:pt x="663136" y="382645"/>
                  </a:lnTo>
                  <a:lnTo>
                    <a:pt x="666750" y="333375"/>
                  </a:lnTo>
                  <a:lnTo>
                    <a:pt x="663136" y="284104"/>
                  </a:lnTo>
                  <a:lnTo>
                    <a:pt x="652637" y="237080"/>
                  </a:lnTo>
                  <a:lnTo>
                    <a:pt x="635770" y="192818"/>
                  </a:lnTo>
                  <a:lnTo>
                    <a:pt x="613049" y="151834"/>
                  </a:lnTo>
                  <a:lnTo>
                    <a:pt x="584989" y="114643"/>
                  </a:lnTo>
                  <a:lnTo>
                    <a:pt x="552106" y="81760"/>
                  </a:lnTo>
                  <a:lnTo>
                    <a:pt x="514915" y="53700"/>
                  </a:lnTo>
                  <a:lnTo>
                    <a:pt x="473931" y="30979"/>
                  </a:lnTo>
                  <a:lnTo>
                    <a:pt x="429669" y="14112"/>
                  </a:lnTo>
                  <a:lnTo>
                    <a:pt x="382645" y="3613"/>
                  </a:lnTo>
                  <a:lnTo>
                    <a:pt x="333375" y="0"/>
                  </a:lnTo>
                  <a:close/>
                </a:path>
              </a:pathLst>
            </a:custGeom>
            <a:solidFill>
              <a:srgbClr val="FFFF00">
                <a:alpha val="6195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" name="object 5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6343650"/>
            <a:ext cx="12192000" cy="514350"/>
          </a:xfrm>
          <a:prstGeom prst="rect">
            <a:avLst/>
          </a:prstGeom>
        </p:spPr>
      </p:pic>
      <p:grpSp>
        <p:nvGrpSpPr>
          <p:cNvPr id="6" name="object 7"/>
          <p:cNvGrpSpPr/>
          <p:nvPr/>
        </p:nvGrpSpPr>
        <p:grpSpPr>
          <a:xfrm>
            <a:off x="0" y="6343650"/>
            <a:ext cx="12192000" cy="514350"/>
            <a:chOff x="0" y="6343650"/>
            <a:chExt cx="12192000" cy="51435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343650"/>
              <a:ext cx="12192000" cy="51435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6391275"/>
              <a:ext cx="12192000" cy="457200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1475" y="6419850"/>
              <a:ext cx="419100" cy="428625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38150" y="6467475"/>
              <a:ext cx="285750" cy="295275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38200" y="6438900"/>
              <a:ext cx="381000" cy="390525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4875" y="6486525"/>
              <a:ext cx="247650" cy="2571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66825" y="6457950"/>
              <a:ext cx="342900" cy="35242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333500" y="6505575"/>
              <a:ext cx="209550" cy="21907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1420475" y="6429375"/>
              <a:ext cx="419100" cy="41910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1487150" y="6477000"/>
              <a:ext cx="285750" cy="285750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1029950" y="6457950"/>
              <a:ext cx="381000" cy="390525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096625" y="6505575"/>
              <a:ext cx="247650" cy="257175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620375" y="6477000"/>
              <a:ext cx="352425" cy="352425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0687050" y="6524625"/>
              <a:ext cx="219075" cy="219075"/>
            </a:xfrm>
            <a:prstGeom prst="rect">
              <a:avLst/>
            </a:prstGeom>
          </p:spPr>
        </p:pic>
      </p:grpSp>
      <p:sp>
        <p:nvSpPr>
          <p:cNvPr id="22" name="object 22"/>
          <p:cNvSpPr txBox="1">
            <a:spLocks noGrp="1"/>
          </p:cNvSpPr>
          <p:nvPr>
            <p:ph type="title"/>
          </p:nvPr>
        </p:nvSpPr>
        <p:spPr>
          <a:xfrm>
            <a:off x="762000" y="0"/>
            <a:ext cx="10972800" cy="1600199"/>
          </a:xfrm>
          <a:prstGeom prst="rect">
            <a:avLst/>
          </a:prstGeom>
        </p:spPr>
        <p:txBody>
          <a:bodyPr vert="horz" wrap="square" lIns="0" tIns="198755" rIns="0" bIns="0" rtlCol="0">
            <a:noAutofit/>
          </a:bodyPr>
          <a:lstStyle/>
          <a:p>
            <a:pPr marR="5080" algn="ctr">
              <a:spcBef>
                <a:spcPts val="1565"/>
              </a:spcBef>
            </a:pPr>
            <a:r>
              <a:rPr lang="uk-UA" spc="5" dirty="0" smtClean="0"/>
              <a:t>Центр спорту «Олімп» – </a:t>
            </a:r>
            <a:br>
              <a:rPr lang="uk-UA" spc="5" dirty="0" smtClean="0"/>
            </a:br>
            <a:r>
              <a:rPr lang="uk-UA" spc="5" dirty="0" smtClean="0"/>
              <a:t>за здоров'я, здорове життя та здорове майбутнє! </a:t>
            </a:r>
            <a:endParaRPr spc="5" dirty="0"/>
          </a:p>
        </p:txBody>
      </p:sp>
      <p:pic>
        <p:nvPicPr>
          <p:cNvPr id="25" name="Рисунок 24" descr="IMG_3611.jpg"/>
          <p:cNvPicPr>
            <a:picLocks noChangeAspect="1"/>
          </p:cNvPicPr>
          <p:nvPr/>
        </p:nvPicPr>
        <p:blipFill>
          <a:blip r:embed="rId15" cstate="print"/>
          <a:srcRect t="16192"/>
          <a:stretch>
            <a:fillRect/>
          </a:stretch>
        </p:blipFill>
        <p:spPr>
          <a:xfrm>
            <a:off x="2209800" y="1905000"/>
            <a:ext cx="7239000" cy="47110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158639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4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1029</TotalTime>
  <Words>783</Words>
  <Application>Microsoft Office PowerPoint</Application>
  <PresentationFormat>Произвольный</PresentationFormat>
  <Paragraphs>146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Office Theme</vt:lpstr>
      <vt:lpstr>Слайд 1</vt:lpstr>
      <vt:lpstr>Нормативні документи </vt:lpstr>
      <vt:lpstr>Нормативні документи</vt:lpstr>
      <vt:lpstr>САЙТ КПНЗ ЦСДЮМ “Олімп” </vt:lpstr>
      <vt:lpstr>Чотири ознаки безпечного  освітнього середовища  в ЦСДЮМ «Олімп»</vt:lpstr>
      <vt:lpstr>Безпечне освітнє  середовище  “Кожна дитина має право…”</vt:lpstr>
      <vt:lpstr>Наші правила</vt:lpstr>
      <vt:lpstr>Безпечне освітнє  середовище</vt:lpstr>
      <vt:lpstr>Заходи щодо створення безпечного освітнього середовища у ЦСДЮМ Олімп</vt:lpstr>
      <vt:lpstr>Гурток фітнес-аеробіки  «Добро це -….» </vt:lpstr>
      <vt:lpstr>Гурток загальної фізичної підготовки “Довіра це - безпека…”</vt:lpstr>
      <vt:lpstr>Гурток дитячої акро-йоги «Підтримка, взаєморозуміння, довіра…»</vt:lpstr>
      <vt:lpstr>Гурток фітнес-аеробіки  «Дружба - це ….» </vt:lpstr>
      <vt:lpstr>Методичний захід: Створення безпечного освітнього  середовища в ЦСДЮМ «Олімп».    </vt:lpstr>
      <vt:lpstr>“Олімп” об’єднує найкращих! Корисне дозвілля – “Активні парки – локації здорової  України” програма президента України</vt:lpstr>
      <vt:lpstr>Центр спорту «Олімп» –  за здоров'я, здорове життя та здорове майбутнє!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PC</cp:lastModifiedBy>
  <cp:revision>101</cp:revision>
  <dcterms:created xsi:type="dcterms:W3CDTF">2021-10-15T08:00:41Z</dcterms:created>
  <dcterms:modified xsi:type="dcterms:W3CDTF">2021-10-23T08:01:50Z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2020-11-09T00:00:00Z</vt:filetime>
  </property>
  <property fmtid="{D5CDD505-2E9C-101B-9397-08002B2CF9AE}" pid="3" name="Creator">
    <vt:lpwstr>Microsoft® PowerPoint® 2013</vt:lpwstr>
  </property>
  <property fmtid="{D5CDD505-2E9C-101B-9397-08002B2CF9AE}" pid="4" name="LastSaved">
    <vt:filetime>2021-10-15T00:00:00Z</vt:filetime>
  </property>
</Properties>
</file>