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52" r:id="rId2"/>
    <p:sldId id="257" r:id="rId3"/>
    <p:sldId id="511" r:id="rId4"/>
    <p:sldId id="509" r:id="rId5"/>
    <p:sldId id="501" r:id="rId6"/>
    <p:sldId id="502" r:id="rId7"/>
    <p:sldId id="510" r:id="rId8"/>
    <p:sldId id="512" r:id="rId9"/>
    <p:sldId id="515" r:id="rId10"/>
    <p:sldId id="513" r:id="rId11"/>
    <p:sldId id="516" r:id="rId12"/>
    <p:sldId id="514" r:id="rId13"/>
    <p:sldId id="517" r:id="rId14"/>
    <p:sldId id="519" r:id="rId15"/>
    <p:sldId id="523" r:id="rId16"/>
    <p:sldId id="521" r:id="rId17"/>
    <p:sldId id="518" r:id="rId18"/>
    <p:sldId id="503" r:id="rId19"/>
    <p:sldId id="504" r:id="rId20"/>
    <p:sldId id="505" r:id="rId21"/>
    <p:sldId id="520" r:id="rId22"/>
    <p:sldId id="506" r:id="rId23"/>
    <p:sldId id="507" r:id="rId24"/>
    <p:sldId id="524"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3605"/>
    <a:srgbClr val="7E0000"/>
    <a:srgbClr val="FF66FF"/>
    <a:srgbClr val="A200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4168" autoAdjust="0"/>
  </p:normalViewPr>
  <p:slideViewPr>
    <p:cSldViewPr>
      <p:cViewPr varScale="1">
        <p:scale>
          <a:sx n="81" d="100"/>
          <a:sy n="81" d="100"/>
        </p:scale>
        <p:origin x="1502" y="62"/>
      </p:cViewPr>
      <p:guideLst>
        <p:guide orient="horz" pos="2160"/>
        <p:guide pos="2880"/>
      </p:guideLst>
    </p:cSldViewPr>
  </p:slideViewPr>
  <p:outlineViewPr>
    <p:cViewPr>
      <p:scale>
        <a:sx n="33" d="100"/>
        <a:sy n="33" d="100"/>
      </p:scale>
      <p:origin x="0" y="84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94724A-5A9B-4C34-8C62-0632F600BFC8}" type="datetimeFigureOut">
              <a:rPr lang="uk-UA" smtClean="0"/>
              <a:pPr/>
              <a:t>28.01.2025</a:t>
            </a:fld>
            <a:endParaRPr lang="uk-UA"/>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73E40C-EC9C-4AB6-A097-964E053EC018}" type="slidenum">
              <a:rPr lang="uk-UA" smtClean="0"/>
              <a:pPr/>
              <a:t>‹№›</a:t>
            </a:fld>
            <a:endParaRPr lang="uk-UA"/>
          </a:p>
        </p:txBody>
      </p:sp>
    </p:spTree>
    <p:extLst>
      <p:ext uri="{BB962C8B-B14F-4D97-AF65-F5344CB8AC3E}">
        <p14:creationId xmlns:p14="http://schemas.microsoft.com/office/powerpoint/2010/main" val="1731073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C73E40C-EC9C-4AB6-A097-964E053EC018}" type="slidenum">
              <a:rPr lang="uk-UA" smtClean="0"/>
              <a:pPr/>
              <a:t>4</a:t>
            </a:fld>
            <a:endParaRPr lang="uk-UA"/>
          </a:p>
        </p:txBody>
      </p:sp>
    </p:spTree>
    <p:extLst>
      <p:ext uri="{BB962C8B-B14F-4D97-AF65-F5344CB8AC3E}">
        <p14:creationId xmlns:p14="http://schemas.microsoft.com/office/powerpoint/2010/main" val="186214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C73E40C-EC9C-4AB6-A097-964E053EC018}" type="slidenum">
              <a:rPr lang="uk-UA" smtClean="0"/>
              <a:pPr/>
              <a:t>8</a:t>
            </a:fld>
            <a:endParaRPr lang="uk-UA"/>
          </a:p>
        </p:txBody>
      </p:sp>
    </p:spTree>
    <p:extLst>
      <p:ext uri="{BB962C8B-B14F-4D97-AF65-F5344CB8AC3E}">
        <p14:creationId xmlns:p14="http://schemas.microsoft.com/office/powerpoint/2010/main" val="2848836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C73E40C-EC9C-4AB6-A097-964E053EC018}" type="slidenum">
              <a:rPr lang="uk-UA" smtClean="0"/>
              <a:pPr/>
              <a:t>12</a:t>
            </a:fld>
            <a:endParaRPr lang="uk-UA"/>
          </a:p>
        </p:txBody>
      </p:sp>
    </p:spTree>
    <p:extLst>
      <p:ext uri="{BB962C8B-B14F-4D97-AF65-F5344CB8AC3E}">
        <p14:creationId xmlns:p14="http://schemas.microsoft.com/office/powerpoint/2010/main" val="581429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A441D6B-EB0D-4CED-AF74-859D88AA1B82}" type="slidenum">
              <a:rPr lang="ru-RU" smtClean="0"/>
              <a:pPr/>
              <a:t>‹№›</a:t>
            </a:fld>
            <a:endParaRPr lang="ru-RU"/>
          </a:p>
        </p:txBody>
      </p:sp>
    </p:spTree>
  </p:cSld>
  <p:clrMapOvr>
    <a:masterClrMapping/>
  </p:clrMapOvr>
  <p:transition spd="slow" advClick="0" advTm="10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C68EBF-177B-4D49-8097-E01D9E128116}" type="datetimeFigureOut">
              <a:rPr lang="ru-RU" smtClean="0"/>
              <a:pPr/>
              <a:t>28.01.2025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441D6B-EB0D-4CED-AF74-859D88AA1B82}"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54" r:id="rId5"/>
    <p:sldLayoutId id="2147483651" r:id="rId6"/>
    <p:sldLayoutId id="2147483652" r:id="rId7"/>
    <p:sldLayoutId id="2147483653" r:id="rId8"/>
    <p:sldLayoutId id="2147483655" r:id="rId9"/>
    <p:sldLayoutId id="2147483656" r:id="rId10"/>
    <p:sldLayoutId id="2147483657" r:id="rId11"/>
    <p:sldLayoutId id="2147483658" r:id="rId12"/>
    <p:sldLayoutId id="2147483659" r:id="rId13"/>
  </p:sldLayoutIdLst>
  <p:transition spd="slow" advClick="0" advTm="10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jpg"/><Relationship Id="rId7"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jpg"/><Relationship Id="rId1" Type="http://schemas.openxmlformats.org/officeDocument/2006/relationships/slideLayout" Target="../slideLayouts/slideLayout9.xml"/><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jpg"/><Relationship Id="rId1" Type="http://schemas.openxmlformats.org/officeDocument/2006/relationships/slideLayout" Target="../slideLayouts/slideLayout9.xml"/><Relationship Id="rId5" Type="http://schemas.openxmlformats.org/officeDocument/2006/relationships/image" Target="../media/image32.jpe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6.jpg"/><Relationship Id="rId1" Type="http://schemas.openxmlformats.org/officeDocument/2006/relationships/slideLayout" Target="../slideLayouts/slideLayout5.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jpg"/><Relationship Id="rId1" Type="http://schemas.openxmlformats.org/officeDocument/2006/relationships/slideLayout" Target="../slideLayouts/slideLayout9.xml"/><Relationship Id="rId5" Type="http://schemas.openxmlformats.org/officeDocument/2006/relationships/image" Target="../media/image48.jpeg"/><Relationship Id="rId4" Type="http://schemas.openxmlformats.org/officeDocument/2006/relationships/image" Target="../media/image47.jpeg"/></Relationships>
</file>

<file path=ppt/slides/_rels/slide1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6.jpg"/><Relationship Id="rId1" Type="http://schemas.openxmlformats.org/officeDocument/2006/relationships/slideLayout" Target="../slideLayouts/slideLayout5.xml"/><Relationship Id="rId4" Type="http://schemas.openxmlformats.org/officeDocument/2006/relationships/image" Target="../media/image50.jpeg"/></Relationships>
</file>

<file path=ppt/slides/_rels/slide1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6.jpg"/><Relationship Id="rId1" Type="http://schemas.openxmlformats.org/officeDocument/2006/relationships/slideLayout" Target="../slideLayouts/slideLayout9.xml"/><Relationship Id="rId5" Type="http://schemas.openxmlformats.org/officeDocument/2006/relationships/image" Target="../media/image53.jpeg"/><Relationship Id="rId4" Type="http://schemas.openxmlformats.org/officeDocument/2006/relationships/image" Target="../media/image52.jpeg"/></Relationships>
</file>

<file path=ppt/slides/_rels/slide1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1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1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2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2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2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6.jpg"/><Relationship Id="rId1" Type="http://schemas.openxmlformats.org/officeDocument/2006/relationships/slideLayout" Target="../slideLayouts/slideLayout9.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2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6.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4" name="Заголовок 1"/>
          <p:cNvSpPr txBox="1">
            <a:spLocks/>
          </p:cNvSpPr>
          <p:nvPr/>
        </p:nvSpPr>
        <p:spPr>
          <a:xfrm>
            <a:off x="755576" y="1340768"/>
            <a:ext cx="7776864" cy="54006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k-UA" sz="2000" b="1" i="0" strike="noStrike" kern="1200" normalizeH="0" dirty="0">
                <a:ln w="19050">
                  <a:solidFill>
                    <a:srgbClr val="002060"/>
                  </a:solidFill>
                  <a:prstDash val="solid"/>
                </a:ln>
                <a:solidFill>
                  <a:srgbClr val="002060"/>
                </a:solidFill>
                <a:effectLst>
                  <a:outerShdw blurRad="38100" dist="38100" dir="2700000" algn="tl">
                    <a:srgbClr val="000000">
                      <a:alpha val="43137"/>
                    </a:srgbClr>
                  </a:outerShdw>
                </a:effectLst>
                <a:uLnTx/>
                <a:uFillTx/>
                <a:latin typeface="+mn-lt"/>
                <a:ea typeface="+mj-ea"/>
                <a:cs typeface="+mj-cs"/>
              </a:rPr>
              <a:t>Новгород-Сіверський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uk-UA" sz="2000" b="1" i="0" strike="noStrike" kern="1200" normalizeH="0" dirty="0">
                <a:ln w="19050">
                  <a:solidFill>
                    <a:srgbClr val="002060"/>
                  </a:solidFill>
                  <a:prstDash val="solid"/>
                </a:ln>
                <a:solidFill>
                  <a:srgbClr val="002060"/>
                </a:solidFill>
                <a:effectLst>
                  <a:outerShdw blurRad="38100" dist="38100" dir="2700000" algn="tl">
                    <a:srgbClr val="000000">
                      <a:alpha val="43137"/>
                    </a:srgbClr>
                  </a:outerShdw>
                </a:effectLst>
                <a:uLnTx/>
                <a:uFillTx/>
                <a:latin typeface="+mn-lt"/>
                <a:ea typeface="+mj-ea"/>
                <a:cs typeface="+mj-cs"/>
              </a:rPr>
              <a:t>Центр дитячої та юнацької творчості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uk-UA" sz="2000" b="1" i="0" strike="noStrike" kern="1200" normalizeH="0" dirty="0">
                <a:ln w="19050">
                  <a:solidFill>
                    <a:srgbClr val="002060"/>
                  </a:solidFill>
                  <a:prstDash val="solid"/>
                </a:ln>
                <a:solidFill>
                  <a:srgbClr val="002060"/>
                </a:solidFill>
                <a:effectLst>
                  <a:outerShdw blurRad="38100" dist="38100" dir="2700000" algn="tl">
                    <a:srgbClr val="000000">
                      <a:alpha val="43137"/>
                    </a:srgbClr>
                  </a:outerShdw>
                </a:effectLst>
                <a:uLnTx/>
                <a:uFillTx/>
                <a:latin typeface="+mn-lt"/>
                <a:ea typeface="+mj-ea"/>
                <a:cs typeface="+mj-cs"/>
              </a:rPr>
              <a:t>Новгород-Сіверської міської ради Чернігівської області</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uk-UA" sz="2000" b="1" dirty="0">
              <a:ln w="19050">
                <a:solidFill>
                  <a:srgbClr val="002060"/>
                </a:solidFill>
                <a:prstDash val="solid"/>
              </a:ln>
              <a:solidFill>
                <a:srgbClr val="002060"/>
              </a:solidFill>
              <a:effectLst>
                <a:outerShdw blurRad="38100" dist="38100" dir="2700000" algn="tl">
                  <a:srgbClr val="000000">
                    <a:alpha val="43137"/>
                  </a:srgbClr>
                </a:outerShdw>
              </a:effectLs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uk-UA" sz="3600" b="1" i="1" strike="noStrike" kern="1200" normalizeH="0" dirty="0">
                <a:ln w="0"/>
                <a:solidFill>
                  <a:schemeClr val="tx2">
                    <a:lumMod val="75000"/>
                  </a:schemeClr>
                </a:solidFill>
                <a:effectLst>
                  <a:outerShdw blurRad="38100" dist="25400" dir="5400000" algn="ctr" rotWithShape="0">
                    <a:srgbClr val="6E747A">
                      <a:alpha val="43000"/>
                    </a:srgbClr>
                  </a:outerShdw>
                </a:effectLst>
                <a:uLnTx/>
                <a:uFillTx/>
                <a:latin typeface="+mn-lt"/>
                <a:ea typeface="+mj-ea"/>
                <a:cs typeface="+mj-cs"/>
              </a:rPr>
              <a:t>Утвердження національної та громадянської ідентичності  у закладі позашкільної освіти</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uk-UA" sz="3600" b="1" i="1" strike="noStrike" kern="1200" normalizeH="0" dirty="0">
              <a:ln w="0"/>
              <a:solidFill>
                <a:schemeClr val="tx2">
                  <a:lumMod val="75000"/>
                </a:schemeClr>
              </a:solidFill>
              <a:effectLst>
                <a:outerShdw blurRad="38100" dist="25400" dir="5400000" algn="ctr" rotWithShape="0">
                  <a:srgbClr val="6E747A">
                    <a:alpha val="43000"/>
                  </a:srgbClr>
                </a:outerShdw>
              </a:effectLst>
              <a:uLnTx/>
              <a:uFillTx/>
              <a:latin typeface="+mn-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uk-UA" sz="2000" b="1" dirty="0">
                <a:ln w="19050">
                  <a:solidFill>
                    <a:srgbClr val="002060"/>
                  </a:solidFill>
                  <a:prstDash val="solid"/>
                </a:ln>
                <a:solidFill>
                  <a:srgbClr val="002060"/>
                </a:solidFill>
                <a:effectLst>
                  <a:outerShdw blurRad="38100" dist="38100" dir="2700000" algn="tl">
                    <a:srgbClr val="000000">
                      <a:alpha val="43137"/>
                    </a:srgbClr>
                  </a:outerShdw>
                </a:effectLst>
                <a:ea typeface="+mj-ea"/>
                <a:cs typeface="+mj-cs"/>
              </a:rPr>
              <a:t>                                                         Підготувала Ольга СЛАБЧЕНКО, </a:t>
            </a:r>
          </a:p>
          <a:p>
            <a:pPr marL="0" marR="0" lvl="0" indent="0" algn="ctr" defTabSz="914400" rtl="0" eaLnBrk="1" fontAlgn="auto" latinLnBrk="0" hangingPunct="1">
              <a:lnSpc>
                <a:spcPct val="100000"/>
              </a:lnSpc>
              <a:spcBef>
                <a:spcPct val="0"/>
              </a:spcBef>
              <a:spcAft>
                <a:spcPts val="0"/>
              </a:spcAft>
              <a:buClrTx/>
              <a:buSzTx/>
              <a:buFontTx/>
              <a:buNone/>
              <a:tabLst/>
              <a:defRPr/>
            </a:pPr>
            <a:r>
              <a:rPr lang="uk-UA" sz="2000" b="1" dirty="0">
                <a:ln w="19050">
                  <a:solidFill>
                    <a:srgbClr val="002060"/>
                  </a:solidFill>
                  <a:prstDash val="solid"/>
                </a:ln>
                <a:solidFill>
                  <a:srgbClr val="002060"/>
                </a:solidFill>
                <a:effectLst>
                  <a:outerShdw blurRad="38100" dist="38100" dir="2700000" algn="tl">
                    <a:srgbClr val="000000">
                      <a:alpha val="43137"/>
                    </a:srgbClr>
                  </a:outerShdw>
                </a:effectLst>
                <a:ea typeface="+mj-ea"/>
                <a:cs typeface="+mj-cs"/>
              </a:rPr>
              <a:t>                                 заступник директора </a:t>
            </a:r>
          </a:p>
          <a:p>
            <a:pPr marL="0" marR="0" lvl="0" indent="0" algn="ctr" defTabSz="914400" rtl="0" eaLnBrk="1" fontAlgn="auto" latinLnBrk="0" hangingPunct="1">
              <a:lnSpc>
                <a:spcPct val="100000"/>
              </a:lnSpc>
              <a:spcBef>
                <a:spcPct val="0"/>
              </a:spcBef>
              <a:spcAft>
                <a:spcPts val="0"/>
              </a:spcAft>
              <a:buClrTx/>
              <a:buSzTx/>
              <a:buFontTx/>
              <a:buNone/>
              <a:tabLst/>
              <a:defRPr/>
            </a:pPr>
            <a:r>
              <a:rPr lang="uk-UA" sz="2000" b="1" dirty="0">
                <a:ln w="19050">
                  <a:solidFill>
                    <a:srgbClr val="002060"/>
                  </a:solidFill>
                  <a:prstDash val="solid"/>
                </a:ln>
                <a:solidFill>
                  <a:srgbClr val="002060"/>
                </a:solidFill>
                <a:effectLst>
                  <a:outerShdw blurRad="38100" dist="38100" dir="2700000" algn="tl">
                    <a:srgbClr val="000000">
                      <a:alpha val="43137"/>
                    </a:srgbClr>
                  </a:outerShdw>
                </a:effectLst>
                <a:ea typeface="+mj-ea"/>
                <a:cs typeface="+mj-cs"/>
              </a:rPr>
              <a:t>                                                     Новгород-Сіверського ЦДтаЮТ</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uk-UA" sz="2000" b="1" i="0" strike="noStrike" kern="1200" normalizeH="0" dirty="0">
              <a:ln w="19050">
                <a:solidFill>
                  <a:srgbClr val="002060"/>
                </a:solidFill>
                <a:prstDash val="solid"/>
              </a:ln>
              <a:solidFill>
                <a:srgbClr val="002060"/>
              </a:solidFill>
              <a:effectLst>
                <a:outerShdw blurRad="38100" dist="38100" dir="2700000" algn="tl">
                  <a:srgbClr val="000000">
                    <a:alpha val="43137"/>
                  </a:srgbClr>
                </a:outerShdw>
              </a:effectLst>
              <a:uLnTx/>
              <a:uFillTx/>
              <a:latin typeface="+mn-lt"/>
              <a:ea typeface="+mj-ea"/>
              <a:cs typeface="+mj-cs"/>
            </a:endParaRPr>
          </a:p>
        </p:txBody>
      </p:sp>
      <p:sp>
        <p:nvSpPr>
          <p:cNvPr id="6" name="Заголовок 5"/>
          <p:cNvSpPr>
            <a:spLocks noGrp="1"/>
          </p:cNvSpPr>
          <p:nvPr>
            <p:ph type="title"/>
          </p:nvPr>
        </p:nvSpPr>
        <p:spPr/>
        <p:txBody>
          <a:bodyPr>
            <a:normAutofit fontScale="90000"/>
          </a:bodyPr>
          <a:lstStyle/>
          <a:p>
            <a:pPr lvl="0" fontAlgn="base">
              <a:spcAft>
                <a:spcPct val="0"/>
              </a:spcAft>
            </a:pPr>
            <a:br>
              <a:rPr lang="uk-UA" dirty="0">
                <a:latin typeface="Times New Roman" pitchFamily="18" charset="0"/>
                <a:ea typeface="Calibri" pitchFamily="34" charset="0"/>
                <a:cs typeface="Times New Roman" pitchFamily="18" charset="0"/>
              </a:rPr>
            </a:br>
            <a:br>
              <a:rPr lang="uk-UA" dirty="0">
                <a:latin typeface="Times New Roman" pitchFamily="18" charset="0"/>
                <a:ea typeface="Calibri" pitchFamily="34" charset="0"/>
                <a:cs typeface="Times New Roman" pitchFamily="18" charset="0"/>
              </a:rPr>
            </a:br>
            <a:br>
              <a:rPr lang="uk-UA" sz="5400" dirty="0">
                <a:latin typeface="Arial" pitchFamily="34" charset="0"/>
              </a:rPr>
            </a:br>
            <a:endParaRPr lang="uk-UA" dirty="0"/>
          </a:p>
        </p:txBody>
      </p:sp>
      <p:sp>
        <p:nvSpPr>
          <p:cNvPr id="7" name="Текст 6"/>
          <p:cNvSpPr>
            <a:spLocks noGrp="1"/>
          </p:cNvSpPr>
          <p:nvPr>
            <p:ph idx="1"/>
          </p:nvPr>
        </p:nvSpPr>
        <p:spPr>
          <a:xfrm>
            <a:off x="601216" y="1692277"/>
            <a:ext cx="7859216" cy="512588"/>
          </a:xfrm>
        </p:spPr>
        <p:txBody>
          <a:bodyPr>
            <a:normAutofit/>
          </a:bodyPr>
          <a:lstStyle/>
          <a:p>
            <a:endParaRPr lang="uk-UA" sz="1100" dirty="0"/>
          </a:p>
          <a:p>
            <a:pPr algn="ctr">
              <a:buNone/>
            </a:pPr>
            <a:r>
              <a:rPr lang="uk-UA" sz="1100" dirty="0"/>
              <a:t>		</a:t>
            </a:r>
            <a:endParaRPr lang="uk-UA" sz="2800" b="1" dirty="0">
              <a:latin typeface="Calibri" pitchFamily="34" charset="0"/>
            </a:endParaRPr>
          </a:p>
        </p:txBody>
      </p:sp>
      <p:pic>
        <p:nvPicPr>
          <p:cNvPr id="13" name="Picture 14" descr="C:\Users\Анатолий\Desktop\88888.pn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643188" y="0"/>
            <a:ext cx="3600450" cy="1714500"/>
          </a:xfrm>
          <a:prstGeom prst="rect">
            <a:avLst/>
          </a:prstGeom>
          <a:noFill/>
          <a:ln w="9525">
            <a:noFill/>
            <a:miter lim="800000"/>
            <a:headEnd/>
            <a:tailEnd/>
          </a:ln>
        </p:spPr>
      </p:pic>
    </p:spTree>
    <p:extLst>
      <p:ext uri="{BB962C8B-B14F-4D97-AF65-F5344CB8AC3E}">
        <p14:creationId xmlns:p14="http://schemas.microsoft.com/office/powerpoint/2010/main" val="1597626468"/>
      </p:ext>
    </p:extLst>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 calcmode="lin" valueType="num">
                                      <p:cBhvr additive="base">
                                        <p:cTn id="18" dur="3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66FF"/>
            </a:gs>
            <a:gs pos="100000">
              <a:srgbClr val="FFFF00"/>
            </a:gs>
          </a:gsLst>
          <a:lin ang="5400000" scaled="1"/>
        </a:grad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683568" y="476672"/>
            <a:ext cx="7920880" cy="230832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lgn="ctr" fontAlgn="base">
              <a:spcBef>
                <a:spcPct val="0"/>
              </a:spcBef>
              <a:spcAft>
                <a:spcPct val="0"/>
              </a:spcAft>
            </a:pPr>
            <a:endParaRPr kumimoji="0" lang="ru-RU" sz="2400" u="none" strike="noStrike" cap="none" normalizeH="0" baseline="0" dirty="0">
              <a:ln>
                <a:noFill/>
              </a:ln>
              <a:solidFill>
                <a:srgbClr val="C00000"/>
              </a:solidFill>
              <a:effectLst/>
              <a:latin typeface="Times New Roman" pitchFamily="18" charset="0"/>
              <a:cs typeface="Arial" pitchFamily="34" charset="0"/>
            </a:endParaRPr>
          </a:p>
          <a:p>
            <a:pPr lvl="0" algn="ctr" fontAlgn="base">
              <a:spcBef>
                <a:spcPct val="0"/>
              </a:spcBef>
              <a:spcAft>
                <a:spcPct val="0"/>
              </a:spcAft>
            </a:pPr>
            <a:endParaRPr lang="ru-RU" sz="2400" baseline="0" dirty="0">
              <a:solidFill>
                <a:srgbClr val="C00000"/>
              </a:solidFill>
              <a:latin typeface="Times New Roman" pitchFamily="18" charset="0"/>
              <a:cs typeface="Arial" pitchFamily="34" charset="0"/>
            </a:endParaRPr>
          </a:p>
          <a:p>
            <a:pPr lvl="0" algn="ctr" fontAlgn="base">
              <a:spcBef>
                <a:spcPct val="0"/>
              </a:spcBef>
              <a:spcAft>
                <a:spcPct val="0"/>
              </a:spcAft>
            </a:pPr>
            <a:endParaRPr kumimoji="0" lang="ru-RU" sz="2400" u="none" strike="noStrike" cap="none" normalizeH="0" dirty="0">
              <a:ln>
                <a:noFill/>
              </a:ln>
              <a:solidFill>
                <a:srgbClr val="C00000"/>
              </a:solidFill>
              <a:effectLst/>
              <a:latin typeface="Times New Roman" pitchFamily="18" charset="0"/>
              <a:cs typeface="Arial" pitchFamily="34" charset="0"/>
            </a:endParaRPr>
          </a:p>
          <a:p>
            <a:pPr lvl="0" algn="ctr" fontAlgn="base">
              <a:spcBef>
                <a:spcPct val="0"/>
              </a:spcBef>
              <a:spcAft>
                <a:spcPct val="0"/>
              </a:spcAft>
            </a:pPr>
            <a:endParaRPr lang="ru-RU" sz="2400" baseline="0" dirty="0">
              <a:solidFill>
                <a:srgbClr val="C00000"/>
              </a:solidFill>
              <a:latin typeface="Times New Roman" pitchFamily="18" charset="0"/>
              <a:cs typeface="Arial" pitchFamily="34" charset="0"/>
            </a:endParaRPr>
          </a:p>
          <a:p>
            <a:pPr lvl="0" algn="ctr" fontAlgn="base">
              <a:spcBef>
                <a:spcPct val="0"/>
              </a:spcBef>
              <a:spcAft>
                <a:spcPct val="0"/>
              </a:spcAft>
            </a:pPr>
            <a:endParaRPr kumimoji="0" lang="ru-RU" sz="2400" u="none" strike="noStrike" cap="none" normalizeH="0" dirty="0">
              <a:ln>
                <a:noFill/>
              </a:ln>
              <a:solidFill>
                <a:srgbClr val="C00000"/>
              </a:solidFill>
              <a:effectLst/>
              <a:latin typeface="Times New Roman" pitchFamily="18" charset="0"/>
              <a:cs typeface="Arial" pitchFamily="34" charset="0"/>
            </a:endParaRPr>
          </a:p>
          <a:p>
            <a:pPr lvl="0" algn="ctr" fontAlgn="base">
              <a:spcBef>
                <a:spcPct val="0"/>
              </a:spcBef>
              <a:spcAft>
                <a:spcPct val="0"/>
              </a:spcAft>
            </a:pPr>
            <a:endParaRPr kumimoji="0" lang="ru-RU" sz="2400" u="none" strike="noStrike" cap="none" normalizeH="0" baseline="0" dirty="0">
              <a:ln>
                <a:noFill/>
              </a:ln>
              <a:solidFill>
                <a:srgbClr val="C00000"/>
              </a:solidFill>
              <a:effectLst/>
              <a:latin typeface="Times New Roman" pitchFamily="18" charset="0"/>
              <a:cs typeface="Arial" pitchFamily="34" charset="0"/>
            </a:endParaRPr>
          </a:p>
        </p:txBody>
      </p:sp>
      <p:sp>
        <p:nvSpPr>
          <p:cNvPr id="3" name="Заголовок 2"/>
          <p:cNvSpPr>
            <a:spLocks noGrp="1"/>
          </p:cNvSpPr>
          <p:nvPr>
            <p:ph type="title"/>
          </p:nvPr>
        </p:nvSpPr>
        <p:spPr/>
        <p:txBody>
          <a:bodyPr>
            <a:normAutofit/>
          </a:bodyPr>
          <a:lstStyle/>
          <a:p>
            <a:br>
              <a:rPr lang="uk-UA" sz="2800" b="1" dirty="0"/>
            </a:br>
            <a:endParaRPr lang="uk-UA" sz="2800" b="1" i="1" dirty="0">
              <a:solidFill>
                <a:schemeClr val="tx2">
                  <a:lumMod val="60000"/>
                  <a:lumOff val="40000"/>
                </a:schemeClr>
              </a:solidFill>
            </a:endParaRPr>
          </a:p>
        </p:txBody>
      </p:sp>
      <p:sp>
        <p:nvSpPr>
          <p:cNvPr id="5" name="Содержимое 4"/>
          <p:cNvSpPr>
            <a:spLocks noGrp="1"/>
          </p:cNvSpPr>
          <p:nvPr>
            <p:ph sz="half" idx="2"/>
          </p:nvPr>
        </p:nvSpPr>
        <p:spPr>
          <a:xfrm>
            <a:off x="4648200" y="285728"/>
            <a:ext cx="4038600" cy="5840435"/>
          </a:xfrm>
        </p:spPr>
        <p:txBody>
          <a:bodyPr>
            <a:normAutofit fontScale="92500" lnSpcReduction="10000"/>
          </a:bodyPr>
          <a:lstStyle/>
          <a:p>
            <a:pPr>
              <a:buNone/>
            </a:pPr>
            <a:r>
              <a:rPr lang="uk-UA" b="1" i="1" dirty="0">
                <a:solidFill>
                  <a:schemeClr val="tx2">
                    <a:lumMod val="60000"/>
                    <a:lumOff val="40000"/>
                  </a:schemeClr>
                </a:solidFill>
              </a:rPr>
              <a:t>    </a:t>
            </a:r>
            <a:r>
              <a:rPr lang="uk-UA" b="1" i="1" dirty="0">
                <a:solidFill>
                  <a:srgbClr val="002060"/>
                </a:solidFill>
              </a:rPr>
              <a:t>З 1945 по 1992 рік – </a:t>
            </a:r>
            <a:r>
              <a:rPr lang="uk-UA" b="1" i="1" dirty="0" err="1">
                <a:solidFill>
                  <a:srgbClr val="002060"/>
                </a:solidFill>
              </a:rPr>
              <a:t>Дом</a:t>
            </a:r>
            <a:r>
              <a:rPr lang="uk-UA" b="1" i="1" dirty="0">
                <a:solidFill>
                  <a:srgbClr val="002060"/>
                </a:solidFill>
              </a:rPr>
              <a:t> </a:t>
            </a:r>
            <a:r>
              <a:rPr lang="uk-UA" b="1" i="1" dirty="0" err="1">
                <a:solidFill>
                  <a:srgbClr val="002060"/>
                </a:solidFill>
              </a:rPr>
              <a:t>школьников</a:t>
            </a:r>
            <a:endParaRPr lang="uk-UA" b="1" i="1" dirty="0">
              <a:solidFill>
                <a:srgbClr val="002060"/>
              </a:solidFill>
            </a:endParaRPr>
          </a:p>
          <a:p>
            <a:pPr>
              <a:buNone/>
            </a:pPr>
            <a:r>
              <a:rPr lang="uk-UA" b="1" i="1" dirty="0">
                <a:solidFill>
                  <a:srgbClr val="002060"/>
                </a:solidFill>
              </a:rPr>
              <a:t>	З 1992 по 2015 рік – Новгород-Сіверський районний Будинок школярів</a:t>
            </a:r>
          </a:p>
          <a:p>
            <a:pPr>
              <a:buNone/>
            </a:pPr>
            <a:endParaRPr lang="uk-UA" b="1" i="1" dirty="0">
              <a:solidFill>
                <a:srgbClr val="002060"/>
              </a:solidFill>
            </a:endParaRPr>
          </a:p>
          <a:p>
            <a:pPr>
              <a:buNone/>
            </a:pPr>
            <a:endParaRPr lang="uk-UA" b="1" i="1" dirty="0">
              <a:solidFill>
                <a:srgbClr val="002060"/>
              </a:solidFill>
            </a:endParaRPr>
          </a:p>
          <a:p>
            <a:pPr>
              <a:buNone/>
            </a:pPr>
            <a:r>
              <a:rPr lang="uk-UA" b="1" i="1" dirty="0">
                <a:solidFill>
                  <a:srgbClr val="002060"/>
                </a:solidFill>
              </a:rPr>
              <a:t>    З 2015 року - Новгород-Сіверський </a:t>
            </a:r>
            <a:br>
              <a:rPr lang="uk-UA" b="1" i="1" dirty="0">
                <a:solidFill>
                  <a:srgbClr val="002060"/>
                </a:solidFill>
              </a:rPr>
            </a:br>
            <a:r>
              <a:rPr lang="uk-UA" b="1" i="1" dirty="0">
                <a:solidFill>
                  <a:srgbClr val="002060"/>
                </a:solidFill>
              </a:rPr>
              <a:t>Центр дитячої та юнацької творчості </a:t>
            </a:r>
            <a:br>
              <a:rPr lang="uk-UA" b="1" i="1" dirty="0">
                <a:solidFill>
                  <a:srgbClr val="002060"/>
                </a:solidFill>
              </a:rPr>
            </a:br>
            <a:r>
              <a:rPr lang="uk-UA" b="1" i="1" dirty="0">
                <a:solidFill>
                  <a:srgbClr val="002060"/>
                </a:solidFill>
              </a:rPr>
              <a:t>Новгород-Сіверської міської ради </a:t>
            </a:r>
            <a:br>
              <a:rPr lang="uk-UA" b="1" i="1" dirty="0">
                <a:solidFill>
                  <a:srgbClr val="002060"/>
                </a:solidFill>
              </a:rPr>
            </a:br>
            <a:r>
              <a:rPr lang="uk-UA" b="1" i="1" dirty="0">
                <a:solidFill>
                  <a:srgbClr val="002060"/>
                </a:solidFill>
              </a:rPr>
              <a:t>Чернігівської області</a:t>
            </a:r>
            <a:endParaRPr lang="uk-UA" dirty="0">
              <a:solidFill>
                <a:srgbClr val="002060"/>
              </a:solidFill>
            </a:endParaRPr>
          </a:p>
        </p:txBody>
      </p:sp>
      <p:pic>
        <p:nvPicPr>
          <p:cNvPr id="7" name="Picture 2" descr="C:\Documents and Settings\Admin\Рабочий стол\P5250148.JPG"/>
          <p:cNvPicPr>
            <a:picLocks noChangeAspect="1" noChangeArrowheads="1"/>
          </p:cNvPicPr>
          <p:nvPr/>
        </p:nvPicPr>
        <p:blipFill>
          <a:blip r:embed="rId2" cstate="print"/>
          <a:srcRect/>
          <a:stretch>
            <a:fillRect/>
          </a:stretch>
        </p:blipFill>
        <p:spPr>
          <a:xfrm>
            <a:off x="285720" y="500042"/>
            <a:ext cx="4214842" cy="2716232"/>
          </a:xfrm>
          <a:prstGeom prst="rect">
            <a:avLst/>
          </a:prstGeom>
          <a:ln>
            <a:noFill/>
          </a:ln>
          <a:effectLst>
            <a:softEdge rad="112500"/>
          </a:effectLst>
        </p:spPr>
      </p:pic>
      <p:pic>
        <p:nvPicPr>
          <p:cNvPr id="1026" name="Picture 2" descr="C:\Users\Olya\Downloads\Фото емблема\IMG_20230924_150934.jp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373841" y="3192757"/>
            <a:ext cx="4038600" cy="3020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10" dur="1000" fill="hold"/>
                                        <p:tgtEl>
                                          <p:spTgt spid="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 presetClass="entr" presetSubtype="4" fill="hold" nodeType="after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3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30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par>
                          <p:cTn id="25" fill="hold">
                            <p:stCondLst>
                              <p:cond delay="7000"/>
                            </p:stCondLst>
                            <p:childTnLst>
                              <p:par>
                                <p:cTn id="26" presetID="2" presetClass="entr" presetSubtype="4" fill="hold" nodeType="after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 calcmode="lin" valueType="num">
                                      <p:cBhvr additive="base">
                                        <p:cTn id="28" dur="30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9" dur="30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290348" y="116632"/>
            <a:ext cx="8640960" cy="2585323"/>
          </a:xfrm>
          <a:prstGeom prst="rect">
            <a:avLst/>
          </a:prstGeom>
        </p:spPr>
        <p:txBody>
          <a:bodyPr wrap="square">
            <a:spAutoFit/>
          </a:bodyPr>
          <a:lstStyle/>
          <a:p>
            <a:pPr algn="just"/>
            <a:r>
              <a:rPr lang="ru-RU" b="1" dirty="0">
                <a:solidFill>
                  <a:schemeClr val="bg1"/>
                </a:solidFill>
              </a:rPr>
              <a:t>	В </a:t>
            </a:r>
            <a:r>
              <a:rPr lang="ru-RU" b="1" dirty="0" err="1">
                <a:solidFill>
                  <a:schemeClr val="bg1"/>
                </a:solidFill>
              </a:rPr>
              <a:t>умовах</a:t>
            </a:r>
            <a:r>
              <a:rPr lang="ru-RU" b="1" dirty="0">
                <a:solidFill>
                  <a:schemeClr val="bg1"/>
                </a:solidFill>
              </a:rPr>
              <a:t> </a:t>
            </a:r>
            <a:r>
              <a:rPr lang="ru-RU" b="1" dirty="0" err="1">
                <a:solidFill>
                  <a:schemeClr val="bg1"/>
                </a:solidFill>
              </a:rPr>
              <a:t>збройної</a:t>
            </a:r>
            <a:r>
              <a:rPr lang="ru-RU" b="1" dirty="0">
                <a:solidFill>
                  <a:schemeClr val="bg1"/>
                </a:solidFill>
              </a:rPr>
              <a:t> </a:t>
            </a:r>
            <a:r>
              <a:rPr lang="ru-RU" b="1" dirty="0" err="1">
                <a:solidFill>
                  <a:schemeClr val="bg1"/>
                </a:solidFill>
              </a:rPr>
              <a:t>агресії</a:t>
            </a:r>
            <a:r>
              <a:rPr lang="ru-RU" b="1" dirty="0">
                <a:solidFill>
                  <a:schemeClr val="bg1"/>
                </a:solidFill>
              </a:rPr>
              <a:t> </a:t>
            </a:r>
            <a:r>
              <a:rPr lang="ru-RU" b="1" dirty="0" err="1">
                <a:solidFill>
                  <a:schemeClr val="bg1"/>
                </a:solidFill>
              </a:rPr>
              <a:t>росії</a:t>
            </a:r>
            <a:r>
              <a:rPr lang="ru-RU" b="1" dirty="0">
                <a:solidFill>
                  <a:schemeClr val="bg1"/>
                </a:solidFill>
              </a:rPr>
              <a:t> </a:t>
            </a:r>
            <a:r>
              <a:rPr lang="ru-RU" b="1" dirty="0" err="1">
                <a:solidFill>
                  <a:schemeClr val="bg1"/>
                </a:solidFill>
              </a:rPr>
              <a:t>проти</a:t>
            </a:r>
            <a:r>
              <a:rPr lang="ru-RU" b="1" dirty="0">
                <a:solidFill>
                  <a:schemeClr val="bg1"/>
                </a:solidFill>
              </a:rPr>
              <a:t> </a:t>
            </a:r>
            <a:r>
              <a:rPr lang="ru-RU" b="1" dirty="0" err="1">
                <a:solidFill>
                  <a:schemeClr val="bg1"/>
                </a:solidFill>
              </a:rPr>
              <a:t>України</a:t>
            </a:r>
            <a:r>
              <a:rPr lang="ru-RU" b="1" dirty="0">
                <a:solidFill>
                  <a:schemeClr val="bg1"/>
                </a:solidFill>
              </a:rPr>
              <a:t> наш заклад </a:t>
            </a:r>
            <a:r>
              <a:rPr lang="ru-RU" b="1" dirty="0" err="1">
                <a:solidFill>
                  <a:schemeClr val="bg1"/>
                </a:solidFill>
              </a:rPr>
              <a:t>продовжує</a:t>
            </a:r>
            <a:r>
              <a:rPr lang="ru-RU" b="1" dirty="0">
                <a:solidFill>
                  <a:schemeClr val="bg1"/>
                </a:solidFill>
              </a:rPr>
              <a:t> активно </a:t>
            </a:r>
            <a:r>
              <a:rPr lang="ru-RU" b="1" dirty="0" err="1">
                <a:solidFill>
                  <a:schemeClr val="bg1"/>
                </a:solidFill>
              </a:rPr>
              <a:t>працювати</a:t>
            </a:r>
            <a:r>
              <a:rPr lang="ru-RU" b="1" dirty="0">
                <a:solidFill>
                  <a:schemeClr val="bg1"/>
                </a:solidFill>
              </a:rPr>
              <a:t> для </a:t>
            </a:r>
            <a:r>
              <a:rPr lang="ru-RU" b="1" dirty="0" err="1">
                <a:solidFill>
                  <a:schemeClr val="bg1"/>
                </a:solidFill>
              </a:rPr>
              <a:t>розвитку</a:t>
            </a:r>
            <a:r>
              <a:rPr lang="ru-RU" b="1" dirty="0">
                <a:solidFill>
                  <a:schemeClr val="bg1"/>
                </a:solidFill>
              </a:rPr>
              <a:t> </a:t>
            </a:r>
            <a:r>
              <a:rPr lang="ru-RU" b="1" dirty="0" err="1">
                <a:solidFill>
                  <a:schemeClr val="bg1"/>
                </a:solidFill>
              </a:rPr>
              <a:t>творчих</a:t>
            </a:r>
            <a:r>
              <a:rPr lang="ru-RU" b="1" dirty="0">
                <a:solidFill>
                  <a:schemeClr val="bg1"/>
                </a:solidFill>
              </a:rPr>
              <a:t> </a:t>
            </a:r>
            <a:r>
              <a:rPr lang="ru-RU" b="1" dirty="0" err="1">
                <a:solidFill>
                  <a:schemeClr val="bg1"/>
                </a:solidFill>
              </a:rPr>
              <a:t>здібностей</a:t>
            </a:r>
            <a:r>
              <a:rPr lang="ru-RU" b="1" dirty="0">
                <a:solidFill>
                  <a:schemeClr val="bg1"/>
                </a:solidFill>
              </a:rPr>
              <a:t> </a:t>
            </a:r>
            <a:r>
              <a:rPr lang="ru-RU" b="1" dirty="0" err="1">
                <a:solidFill>
                  <a:schemeClr val="bg1"/>
                </a:solidFill>
              </a:rPr>
              <a:t>дітей</a:t>
            </a:r>
            <a:r>
              <a:rPr lang="ru-RU" b="1" dirty="0">
                <a:solidFill>
                  <a:schemeClr val="bg1"/>
                </a:solidFill>
              </a:rPr>
              <a:t> і </a:t>
            </a:r>
            <a:r>
              <a:rPr lang="ru-RU" b="1" dirty="0" err="1">
                <a:solidFill>
                  <a:schemeClr val="bg1"/>
                </a:solidFill>
              </a:rPr>
              <a:t>молоді</a:t>
            </a:r>
            <a:r>
              <a:rPr lang="ru-RU" b="1" dirty="0">
                <a:solidFill>
                  <a:schemeClr val="bg1"/>
                </a:solidFill>
              </a:rPr>
              <a:t>, </a:t>
            </a:r>
            <a:r>
              <a:rPr lang="ru-RU" b="1" dirty="0" err="1">
                <a:solidFill>
                  <a:schemeClr val="bg1"/>
                </a:solidFill>
              </a:rPr>
              <a:t>забезпечуючи</a:t>
            </a:r>
            <a:r>
              <a:rPr lang="ru-RU" b="1" dirty="0">
                <a:solidFill>
                  <a:schemeClr val="bg1"/>
                </a:solidFill>
              </a:rPr>
              <a:t> </a:t>
            </a:r>
            <a:r>
              <a:rPr lang="ru-RU" b="1" dirty="0" err="1">
                <a:solidFill>
                  <a:schemeClr val="bg1"/>
                </a:solidFill>
              </a:rPr>
              <a:t>їх</a:t>
            </a:r>
            <a:r>
              <a:rPr lang="ru-RU" b="1" dirty="0">
                <a:solidFill>
                  <a:schemeClr val="bg1"/>
                </a:solidFill>
              </a:rPr>
              <a:t> </a:t>
            </a:r>
            <a:r>
              <a:rPr lang="ru-RU" b="1" dirty="0" err="1">
                <a:solidFill>
                  <a:schemeClr val="bg1"/>
                </a:solidFill>
              </a:rPr>
              <a:t>змістовне</a:t>
            </a:r>
            <a:r>
              <a:rPr lang="ru-RU" b="1" dirty="0">
                <a:solidFill>
                  <a:schemeClr val="bg1"/>
                </a:solidFill>
              </a:rPr>
              <a:t> </a:t>
            </a:r>
            <a:r>
              <a:rPr lang="ru-RU" b="1" dirty="0" err="1">
                <a:solidFill>
                  <a:schemeClr val="bg1"/>
                </a:solidFill>
              </a:rPr>
              <a:t>дозвілля</a:t>
            </a:r>
            <a:r>
              <a:rPr lang="ru-RU" b="1" dirty="0">
                <a:solidFill>
                  <a:schemeClr val="bg1"/>
                </a:solidFill>
              </a:rPr>
              <a:t> та </a:t>
            </a:r>
            <a:r>
              <a:rPr lang="ru-RU" b="1" dirty="0" err="1">
                <a:solidFill>
                  <a:schemeClr val="bg1"/>
                </a:solidFill>
              </a:rPr>
              <a:t>психологічну</a:t>
            </a:r>
            <a:r>
              <a:rPr lang="ru-RU" b="1" dirty="0">
                <a:solidFill>
                  <a:schemeClr val="bg1"/>
                </a:solidFill>
              </a:rPr>
              <a:t> </a:t>
            </a:r>
            <a:r>
              <a:rPr lang="ru-RU" b="1" dirty="0" err="1">
                <a:solidFill>
                  <a:schemeClr val="bg1"/>
                </a:solidFill>
              </a:rPr>
              <a:t>підтримку</a:t>
            </a:r>
            <a:r>
              <a:rPr lang="ru-RU" b="1" dirty="0">
                <a:solidFill>
                  <a:schemeClr val="bg1"/>
                </a:solidFill>
              </a:rPr>
              <a:t>. Позашкілля стало </a:t>
            </a:r>
            <a:r>
              <a:rPr lang="ru-RU" b="1" dirty="0" err="1">
                <a:solidFill>
                  <a:schemeClr val="bg1"/>
                </a:solidFill>
              </a:rPr>
              <a:t>тим</a:t>
            </a:r>
            <a:r>
              <a:rPr lang="ru-RU" b="1" dirty="0">
                <a:solidFill>
                  <a:schemeClr val="bg1"/>
                </a:solidFill>
              </a:rPr>
              <a:t> </a:t>
            </a:r>
            <a:r>
              <a:rPr lang="ru-RU" b="1" dirty="0" err="1">
                <a:solidFill>
                  <a:schemeClr val="bg1"/>
                </a:solidFill>
              </a:rPr>
              <a:t>острівком</a:t>
            </a:r>
            <a:r>
              <a:rPr lang="ru-RU" b="1" dirty="0">
                <a:solidFill>
                  <a:schemeClr val="bg1"/>
                </a:solidFill>
              </a:rPr>
              <a:t> миру, де </a:t>
            </a:r>
            <a:r>
              <a:rPr lang="ru-RU" b="1" dirty="0" err="1">
                <a:solidFill>
                  <a:schemeClr val="bg1"/>
                </a:solidFill>
              </a:rPr>
              <a:t>дитина</a:t>
            </a:r>
            <a:r>
              <a:rPr lang="ru-RU" b="1" dirty="0">
                <a:solidFill>
                  <a:schemeClr val="bg1"/>
                </a:solidFill>
              </a:rPr>
              <a:t> </a:t>
            </a:r>
            <a:r>
              <a:rPr lang="ru-RU" b="1" dirty="0" err="1">
                <a:solidFill>
                  <a:schemeClr val="bg1"/>
                </a:solidFill>
              </a:rPr>
              <a:t>може</a:t>
            </a:r>
            <a:r>
              <a:rPr lang="ru-RU" b="1" dirty="0">
                <a:solidFill>
                  <a:schemeClr val="bg1"/>
                </a:solidFill>
              </a:rPr>
              <a:t> </a:t>
            </a:r>
            <a:r>
              <a:rPr lang="ru-RU" b="1" dirty="0" err="1">
                <a:solidFill>
                  <a:schemeClr val="bg1"/>
                </a:solidFill>
              </a:rPr>
              <a:t>відволіктися</a:t>
            </a:r>
            <a:r>
              <a:rPr lang="ru-RU" b="1" dirty="0">
                <a:solidFill>
                  <a:schemeClr val="bg1"/>
                </a:solidFill>
              </a:rPr>
              <a:t> </a:t>
            </a:r>
            <a:r>
              <a:rPr lang="ru-RU" b="1" dirty="0" err="1">
                <a:solidFill>
                  <a:schemeClr val="bg1"/>
                </a:solidFill>
              </a:rPr>
              <a:t>від</a:t>
            </a:r>
            <a:r>
              <a:rPr lang="ru-RU" b="1" dirty="0">
                <a:solidFill>
                  <a:schemeClr val="bg1"/>
                </a:solidFill>
              </a:rPr>
              <a:t> страшного </a:t>
            </a:r>
            <a:r>
              <a:rPr lang="ru-RU" b="1" dirty="0" err="1">
                <a:solidFill>
                  <a:schemeClr val="bg1"/>
                </a:solidFill>
              </a:rPr>
              <a:t>повсякдення</a:t>
            </a:r>
            <a:r>
              <a:rPr lang="ru-RU" b="1" dirty="0">
                <a:solidFill>
                  <a:schemeClr val="bg1"/>
                </a:solidFill>
              </a:rPr>
              <a:t> </a:t>
            </a:r>
            <a:r>
              <a:rPr lang="ru-RU" b="1" dirty="0" err="1">
                <a:solidFill>
                  <a:schemeClr val="bg1"/>
                </a:solidFill>
              </a:rPr>
              <a:t>війни</a:t>
            </a:r>
            <a:r>
              <a:rPr lang="ru-RU" b="1" dirty="0">
                <a:solidFill>
                  <a:schemeClr val="bg1"/>
                </a:solidFill>
              </a:rPr>
              <a:t>, </a:t>
            </a:r>
            <a:r>
              <a:rPr lang="ru-RU" b="1" dirty="0" err="1">
                <a:solidFill>
                  <a:schemeClr val="bg1"/>
                </a:solidFill>
              </a:rPr>
              <a:t>поспілкуватися</a:t>
            </a:r>
            <a:r>
              <a:rPr lang="ru-RU" b="1" dirty="0">
                <a:solidFill>
                  <a:schemeClr val="bg1"/>
                </a:solidFill>
              </a:rPr>
              <a:t>, </a:t>
            </a:r>
            <a:r>
              <a:rPr lang="ru-RU" b="1" dirty="0" err="1">
                <a:solidFill>
                  <a:schemeClr val="bg1"/>
                </a:solidFill>
              </a:rPr>
              <a:t>знайти</a:t>
            </a:r>
            <a:r>
              <a:rPr lang="ru-RU" b="1" dirty="0">
                <a:solidFill>
                  <a:schemeClr val="bg1"/>
                </a:solidFill>
              </a:rPr>
              <a:t> </a:t>
            </a:r>
            <a:r>
              <a:rPr lang="ru-RU" b="1" dirty="0" err="1">
                <a:solidFill>
                  <a:schemeClr val="bg1"/>
                </a:solidFill>
              </a:rPr>
              <a:t>друзів</a:t>
            </a:r>
            <a:r>
              <a:rPr lang="ru-RU" b="1" dirty="0">
                <a:solidFill>
                  <a:schemeClr val="bg1"/>
                </a:solidFill>
              </a:rPr>
              <a:t>, провести час з </a:t>
            </a:r>
            <a:r>
              <a:rPr lang="ru-RU" b="1" dirty="0" err="1">
                <a:solidFill>
                  <a:schemeClr val="bg1"/>
                </a:solidFill>
              </a:rPr>
              <a:t>корстю</a:t>
            </a:r>
            <a:r>
              <a:rPr lang="ru-RU" b="1" dirty="0">
                <a:solidFill>
                  <a:schemeClr val="bg1"/>
                </a:solidFill>
              </a:rPr>
              <a:t>.	На </a:t>
            </a:r>
            <a:r>
              <a:rPr lang="ru-RU" b="1" dirty="0" err="1">
                <a:solidFill>
                  <a:schemeClr val="bg1"/>
                </a:solidFill>
              </a:rPr>
              <a:t>сьогоднішній</a:t>
            </a:r>
            <a:r>
              <a:rPr lang="ru-RU" b="1" dirty="0">
                <a:solidFill>
                  <a:schemeClr val="bg1"/>
                </a:solidFill>
              </a:rPr>
              <a:t> день особливого </a:t>
            </a:r>
            <a:r>
              <a:rPr lang="ru-RU" b="1" dirty="0" err="1">
                <a:solidFill>
                  <a:schemeClr val="bg1"/>
                </a:solidFill>
              </a:rPr>
              <a:t>сенсу</a:t>
            </a:r>
            <a:r>
              <a:rPr lang="ru-RU" b="1" dirty="0">
                <a:solidFill>
                  <a:schemeClr val="bg1"/>
                </a:solidFill>
              </a:rPr>
              <a:t> </a:t>
            </a:r>
            <a:r>
              <a:rPr lang="ru-RU" b="1" dirty="0" err="1">
                <a:solidFill>
                  <a:schemeClr val="bg1"/>
                </a:solidFill>
              </a:rPr>
              <a:t>набуло</a:t>
            </a:r>
            <a:r>
              <a:rPr lang="ru-RU" b="1" dirty="0">
                <a:solidFill>
                  <a:schemeClr val="bg1"/>
                </a:solidFill>
              </a:rPr>
              <a:t> </a:t>
            </a:r>
            <a:r>
              <a:rPr lang="ru-RU" b="1" dirty="0" err="1">
                <a:solidFill>
                  <a:schemeClr val="bg1"/>
                </a:solidFill>
              </a:rPr>
              <a:t>питання</a:t>
            </a:r>
            <a:r>
              <a:rPr lang="ru-RU" b="1" dirty="0">
                <a:solidFill>
                  <a:schemeClr val="bg1"/>
                </a:solidFill>
              </a:rPr>
              <a:t> не </a:t>
            </a:r>
            <a:r>
              <a:rPr lang="ru-RU" b="1" dirty="0" err="1">
                <a:solidFill>
                  <a:schemeClr val="bg1"/>
                </a:solidFill>
              </a:rPr>
              <a:t>тільки</a:t>
            </a:r>
            <a:r>
              <a:rPr lang="ru-RU" b="1" dirty="0">
                <a:solidFill>
                  <a:schemeClr val="bg1"/>
                </a:solidFill>
              </a:rPr>
              <a:t> </a:t>
            </a:r>
            <a:r>
              <a:rPr lang="ru-RU" b="1" dirty="0" err="1">
                <a:solidFill>
                  <a:schemeClr val="bg1"/>
                </a:solidFill>
              </a:rPr>
              <a:t>усвідомлення</a:t>
            </a:r>
            <a:r>
              <a:rPr lang="ru-RU" b="1" dirty="0">
                <a:solidFill>
                  <a:schemeClr val="bg1"/>
                </a:solidFill>
              </a:rPr>
              <a:t> </a:t>
            </a:r>
            <a:r>
              <a:rPr lang="ru-RU" b="1" dirty="0" err="1">
                <a:solidFill>
                  <a:schemeClr val="bg1"/>
                </a:solidFill>
              </a:rPr>
              <a:t>українцями</a:t>
            </a:r>
            <a:r>
              <a:rPr lang="ru-RU" b="1" dirty="0">
                <a:solidFill>
                  <a:schemeClr val="bg1"/>
                </a:solidFill>
              </a:rPr>
              <a:t> </a:t>
            </a:r>
            <a:r>
              <a:rPr lang="ru-RU" b="1" dirty="0" err="1">
                <a:solidFill>
                  <a:schemeClr val="bg1"/>
                </a:solidFill>
              </a:rPr>
              <a:t>своєї</a:t>
            </a:r>
            <a:r>
              <a:rPr lang="ru-RU" b="1" dirty="0">
                <a:solidFill>
                  <a:schemeClr val="bg1"/>
                </a:solidFill>
              </a:rPr>
              <a:t> </a:t>
            </a:r>
            <a:r>
              <a:rPr lang="ru-RU" b="1" dirty="0" err="1">
                <a:solidFill>
                  <a:schemeClr val="bg1"/>
                </a:solidFill>
              </a:rPr>
              <a:t>національної</a:t>
            </a:r>
            <a:r>
              <a:rPr lang="ru-RU" b="1" dirty="0">
                <a:solidFill>
                  <a:schemeClr val="bg1"/>
                </a:solidFill>
              </a:rPr>
              <a:t> та </a:t>
            </a:r>
            <a:r>
              <a:rPr lang="ru-RU" b="1" dirty="0" err="1">
                <a:solidFill>
                  <a:schemeClr val="bg1"/>
                </a:solidFill>
              </a:rPr>
              <a:t>громадянської</a:t>
            </a:r>
            <a:r>
              <a:rPr lang="ru-RU" b="1" dirty="0">
                <a:solidFill>
                  <a:schemeClr val="bg1"/>
                </a:solidFill>
              </a:rPr>
              <a:t> </a:t>
            </a:r>
            <a:r>
              <a:rPr lang="ru-RU" b="1" dirty="0" err="1">
                <a:solidFill>
                  <a:schemeClr val="bg1"/>
                </a:solidFill>
              </a:rPr>
              <a:t>ідентичності</a:t>
            </a:r>
            <a:r>
              <a:rPr lang="ru-RU" b="1" dirty="0">
                <a:solidFill>
                  <a:schemeClr val="bg1"/>
                </a:solidFill>
              </a:rPr>
              <a:t>, яка </a:t>
            </a:r>
            <a:r>
              <a:rPr lang="ru-RU" b="1" dirty="0" err="1">
                <a:solidFill>
                  <a:schemeClr val="bg1"/>
                </a:solidFill>
              </a:rPr>
              <a:t>багато</a:t>
            </a:r>
            <a:r>
              <a:rPr lang="ru-RU" b="1" dirty="0">
                <a:solidFill>
                  <a:schemeClr val="bg1"/>
                </a:solidFill>
              </a:rPr>
              <a:t> </a:t>
            </a:r>
            <a:r>
              <a:rPr lang="ru-RU" b="1" dirty="0" err="1">
                <a:solidFill>
                  <a:schemeClr val="bg1"/>
                </a:solidFill>
              </a:rPr>
              <a:t>років</a:t>
            </a:r>
            <a:r>
              <a:rPr lang="ru-RU" b="1" dirty="0">
                <a:solidFill>
                  <a:schemeClr val="bg1"/>
                </a:solidFill>
              </a:rPr>
              <a:t> </a:t>
            </a:r>
            <a:r>
              <a:rPr lang="ru-RU" b="1" dirty="0" err="1">
                <a:solidFill>
                  <a:schemeClr val="bg1"/>
                </a:solidFill>
              </a:rPr>
              <a:t>подавлялася</a:t>
            </a:r>
            <a:r>
              <a:rPr lang="ru-RU" b="1" dirty="0">
                <a:solidFill>
                  <a:schemeClr val="bg1"/>
                </a:solidFill>
              </a:rPr>
              <a:t> та «</a:t>
            </a:r>
            <a:r>
              <a:rPr lang="ru-RU" b="1" dirty="0" err="1">
                <a:solidFill>
                  <a:schemeClr val="bg1"/>
                </a:solidFill>
              </a:rPr>
              <a:t>розмивалася</a:t>
            </a:r>
            <a:r>
              <a:rPr lang="ru-RU" b="1" dirty="0">
                <a:solidFill>
                  <a:schemeClr val="bg1"/>
                </a:solidFill>
              </a:rPr>
              <a:t>», а й </a:t>
            </a:r>
            <a:r>
              <a:rPr lang="ru-RU" b="1" dirty="0" err="1">
                <a:solidFill>
                  <a:schemeClr val="bg1"/>
                </a:solidFill>
              </a:rPr>
              <a:t>її</a:t>
            </a:r>
            <a:r>
              <a:rPr lang="ru-RU" b="1" dirty="0">
                <a:solidFill>
                  <a:schemeClr val="bg1"/>
                </a:solidFill>
              </a:rPr>
              <a:t> </a:t>
            </a:r>
            <a:r>
              <a:rPr lang="ru-RU" b="1" dirty="0" err="1">
                <a:solidFill>
                  <a:schemeClr val="bg1"/>
                </a:solidFill>
              </a:rPr>
              <a:t>утвердження</a:t>
            </a:r>
            <a:r>
              <a:rPr lang="ru-RU" b="1" dirty="0">
                <a:solidFill>
                  <a:schemeClr val="bg1"/>
                </a:solidFill>
              </a:rPr>
              <a:t>. </a:t>
            </a:r>
            <a:r>
              <a:rPr lang="ru-RU" b="1" dirty="0" err="1">
                <a:solidFill>
                  <a:schemeClr val="bg1"/>
                </a:solidFill>
              </a:rPr>
              <a:t>Саме</a:t>
            </a:r>
            <a:r>
              <a:rPr lang="ru-RU" b="1" dirty="0">
                <a:solidFill>
                  <a:schemeClr val="bg1"/>
                </a:solidFill>
              </a:rPr>
              <a:t> тому </a:t>
            </a:r>
            <a:r>
              <a:rPr lang="ru-RU" b="1" dirty="0" err="1">
                <a:solidFill>
                  <a:schemeClr val="bg1"/>
                </a:solidFill>
              </a:rPr>
              <a:t>цю</a:t>
            </a:r>
            <a:r>
              <a:rPr lang="ru-RU" b="1" dirty="0">
                <a:solidFill>
                  <a:schemeClr val="bg1"/>
                </a:solidFill>
              </a:rPr>
              <a:t> роботу ми </a:t>
            </a:r>
            <a:r>
              <a:rPr lang="ru-RU" b="1" dirty="0" err="1">
                <a:solidFill>
                  <a:schemeClr val="bg1"/>
                </a:solidFill>
              </a:rPr>
              <a:t>розпочинаємо</a:t>
            </a:r>
            <a:r>
              <a:rPr lang="ru-RU" b="1" dirty="0">
                <a:solidFill>
                  <a:schemeClr val="bg1"/>
                </a:solidFill>
              </a:rPr>
              <a:t> з себе.</a:t>
            </a:r>
          </a:p>
        </p:txBody>
      </p:sp>
      <p:pic>
        <p:nvPicPr>
          <p:cNvPr id="3075" name="Picture 3" descr="C:\Users\Olya\Downloads\20231110_1500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628" y="2924944"/>
            <a:ext cx="4267200" cy="3190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C:\Users\Olya\Downloads\20231110_1501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2636912"/>
            <a:ext cx="3200400" cy="4000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88044"/>
      </p:ext>
    </p:extLst>
  </p:cSld>
  <p:clrMapOvr>
    <a:masterClrMapping/>
  </p:clrMapOvr>
  <p:transition spd="slow" advClick="0" advTm="10000">
    <p:dissolv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251520" y="620688"/>
            <a:ext cx="8496945" cy="3231654"/>
          </a:xfrm>
          <a:prstGeom prst="rect">
            <a:avLst/>
          </a:prstGeom>
        </p:spPr>
        <p:txBody>
          <a:bodyPr wrap="square">
            <a:spAutoFit/>
          </a:bodyPr>
          <a:lstStyle/>
          <a:p>
            <a:pPr algn="just"/>
            <a:r>
              <a:rPr lang="uk-UA" dirty="0"/>
              <a:t>	</a:t>
            </a:r>
            <a:r>
              <a:rPr lang="uk-UA" sz="2000" dirty="0"/>
              <a:t>Для будь-якого розвитку потрібен виклик. Нашим викликом стало дистанційне навчання за часів </a:t>
            </a:r>
            <a:r>
              <a:rPr lang="uk-UA" sz="2000" dirty="0" err="1"/>
              <a:t>ковіду</a:t>
            </a:r>
            <a:r>
              <a:rPr lang="uk-UA" sz="2000" dirty="0"/>
              <a:t>, а наразі – це повномасштабне вторгнення. Завдяки завзятості педагогів закладу ми маємо повне наповнення гуртків. У 2024/2025 </a:t>
            </a:r>
            <a:r>
              <a:rPr lang="uk-UA" sz="2000" dirty="0" err="1"/>
              <a:t>н.р</a:t>
            </a:r>
            <a:r>
              <a:rPr lang="uk-UA" sz="2000" dirty="0"/>
              <a:t>. в закладі працює 19 педагогічних працівників, з них 14 основних і 5 працюють за сумісництвом. </a:t>
            </a:r>
          </a:p>
          <a:p>
            <a:pPr algn="just"/>
            <a:r>
              <a:rPr lang="uk-UA" sz="2000" dirty="0"/>
              <a:t>	Директор має </a:t>
            </a:r>
            <a:r>
              <a:rPr lang="ru-RU" sz="2000" dirty="0" err="1"/>
              <a:t>нагрудний</a:t>
            </a:r>
            <a:r>
              <a:rPr lang="ru-RU" sz="2000" dirty="0"/>
              <a:t> знак «</a:t>
            </a:r>
            <a:r>
              <a:rPr lang="ru-RU" sz="2000" dirty="0" err="1"/>
              <a:t>Відмінник</a:t>
            </a:r>
            <a:r>
              <a:rPr lang="ru-RU" sz="2000" dirty="0"/>
              <a:t> </a:t>
            </a:r>
            <a:r>
              <a:rPr lang="ru-RU" sz="2000" dirty="0" err="1"/>
              <a:t>освіти</a:t>
            </a:r>
            <a:r>
              <a:rPr lang="ru-RU" sz="2000" dirty="0"/>
              <a:t> </a:t>
            </a:r>
            <a:r>
              <a:rPr lang="ru-RU" sz="2000" dirty="0" err="1"/>
              <a:t>України</a:t>
            </a:r>
            <a:r>
              <a:rPr lang="ru-RU" sz="2000" dirty="0"/>
              <a:t>» та </a:t>
            </a:r>
            <a:r>
              <a:rPr lang="ru-RU" sz="2000" dirty="0" err="1"/>
              <a:t>почесне</a:t>
            </a:r>
            <a:r>
              <a:rPr lang="ru-RU" sz="2000" dirty="0"/>
              <a:t> </a:t>
            </a:r>
            <a:r>
              <a:rPr lang="ru-RU" sz="2000" dirty="0" err="1"/>
              <a:t>звання</a:t>
            </a:r>
            <a:r>
              <a:rPr lang="ru-RU" sz="2000" dirty="0"/>
              <a:t> «</a:t>
            </a:r>
            <a:r>
              <a:rPr lang="ru-RU" sz="2000" dirty="0" err="1"/>
              <a:t>Заслужений</a:t>
            </a:r>
            <a:r>
              <a:rPr lang="ru-RU" sz="2000" dirty="0"/>
              <a:t> </a:t>
            </a:r>
            <a:r>
              <a:rPr lang="ru-RU" sz="2000" dirty="0" err="1"/>
              <a:t>працівник</a:t>
            </a:r>
            <a:r>
              <a:rPr lang="ru-RU" sz="2000" dirty="0"/>
              <a:t> </a:t>
            </a:r>
            <a:r>
              <a:rPr lang="ru-RU" sz="2000" dirty="0" err="1"/>
              <a:t>освіти</a:t>
            </a:r>
            <a:r>
              <a:rPr lang="ru-RU" sz="2000" dirty="0"/>
              <a:t> </a:t>
            </a:r>
            <a:r>
              <a:rPr lang="ru-RU" sz="2000" dirty="0" err="1"/>
              <a:t>України</a:t>
            </a:r>
            <a:r>
              <a:rPr lang="ru-RU" sz="2000" dirty="0"/>
              <a:t>».</a:t>
            </a:r>
          </a:p>
          <a:p>
            <a:pPr algn="just"/>
            <a:r>
              <a:rPr lang="uk-UA" sz="2000" dirty="0"/>
              <a:t>	Серед керівників гуртків є лауреати щорічної обласної премії імені Софії Русової та міської премії «Престиж».</a:t>
            </a:r>
          </a:p>
          <a:p>
            <a:pPr algn="just"/>
            <a:r>
              <a:rPr lang="uk-UA" sz="2400" dirty="0"/>
              <a:t> 	</a:t>
            </a:r>
          </a:p>
        </p:txBody>
      </p:sp>
      <p:pic>
        <p:nvPicPr>
          <p:cNvPr id="1027" name="Picture 3" descr="C:\Users\Olya\Downloads\IMG_20220118_13533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4918" y="3933056"/>
            <a:ext cx="5456972" cy="28259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907083"/>
      </p:ext>
    </p:extLst>
  </p:cSld>
  <p:clrMapOvr>
    <a:masterClrMapping/>
  </p:clrMapOvr>
  <p:transition spd="slow" advClick="0" advTm="10000">
    <p:dissolv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0699" y="306057"/>
            <a:ext cx="8229600" cy="4511684"/>
          </a:xfrm>
        </p:spPr>
        <p:txBody>
          <a:bodyPr>
            <a:normAutofit/>
          </a:bodyPr>
          <a:lstStyle/>
          <a:p>
            <a:br>
              <a:rPr lang="uk-UA" sz="3200" b="1" dirty="0">
                <a:solidFill>
                  <a:schemeClr val="accent1"/>
                </a:solidFill>
                <a:latin typeface="Times New Roman" pitchFamily="18" charset="0"/>
                <a:cs typeface="Times New Roman" pitchFamily="18" charset="0"/>
              </a:rPr>
            </a:br>
            <a:br>
              <a:rPr lang="uk-UA" sz="3200" b="1" dirty="0">
                <a:solidFill>
                  <a:schemeClr val="accent1"/>
                </a:solidFill>
                <a:latin typeface="Times New Roman" pitchFamily="18" charset="0"/>
                <a:cs typeface="Times New Roman" pitchFamily="18" charset="0"/>
              </a:rPr>
            </a:br>
            <a:br>
              <a:rPr lang="uk-UA" sz="3200" b="1" dirty="0">
                <a:solidFill>
                  <a:schemeClr val="accent1"/>
                </a:solidFill>
                <a:latin typeface="Times New Roman" pitchFamily="18" charset="0"/>
                <a:cs typeface="Times New Roman" pitchFamily="18" charset="0"/>
              </a:rPr>
            </a:br>
            <a:r>
              <a:rPr lang="uk-UA" sz="3200" b="1" dirty="0">
                <a:solidFill>
                  <a:schemeClr val="bg2">
                    <a:lumMod val="25000"/>
                  </a:schemeClr>
                </a:solidFill>
                <a:latin typeface="Times New Roman" pitchFamily="18" charset="0"/>
                <a:cs typeface="Times New Roman" pitchFamily="18" charset="0"/>
              </a:rPr>
              <a:t>У 2024/2025 </a:t>
            </a:r>
            <a:r>
              <a:rPr lang="uk-UA" sz="3200" b="1" dirty="0" err="1">
                <a:solidFill>
                  <a:schemeClr val="bg2">
                    <a:lumMod val="25000"/>
                  </a:schemeClr>
                </a:solidFill>
                <a:latin typeface="Times New Roman" pitchFamily="18" charset="0"/>
                <a:cs typeface="Times New Roman" pitchFamily="18" charset="0"/>
              </a:rPr>
              <a:t>н.р</a:t>
            </a:r>
            <a:r>
              <a:rPr lang="uk-UA" sz="3200" b="1" dirty="0">
                <a:solidFill>
                  <a:schemeClr val="bg2">
                    <a:lumMod val="25000"/>
                  </a:schemeClr>
                </a:solidFill>
                <a:latin typeface="Times New Roman" pitchFamily="18" charset="0"/>
                <a:cs typeface="Times New Roman" pitchFamily="18" charset="0"/>
              </a:rPr>
              <a:t>. в закладі</a:t>
            </a:r>
            <a:r>
              <a:rPr lang="uk-UA" sz="3000" b="1" dirty="0">
                <a:solidFill>
                  <a:schemeClr val="bg2">
                    <a:lumMod val="25000"/>
                  </a:schemeClr>
                </a:solidFill>
                <a:latin typeface="Times New Roman" pitchFamily="18" charset="0"/>
                <a:cs typeface="Times New Roman" pitchFamily="18" charset="0"/>
              </a:rPr>
              <a:t> працює 21 гурток, це 38 навчальних груп, в яких знаходять собі справу до душі </a:t>
            </a:r>
            <a:r>
              <a:rPr lang="uk-UA" sz="3000" b="1">
                <a:solidFill>
                  <a:schemeClr val="bg2">
                    <a:lumMod val="25000"/>
                  </a:schemeClr>
                </a:solidFill>
                <a:latin typeface="Times New Roman" pitchFamily="18" charset="0"/>
                <a:cs typeface="Times New Roman" pitchFamily="18" charset="0"/>
              </a:rPr>
              <a:t>474 вихованці </a:t>
            </a:r>
            <a:endParaRPr lang="uk-UA" sz="3000" dirty="0">
              <a:solidFill>
                <a:schemeClr val="bg2">
                  <a:lumMod val="25000"/>
                </a:schemeClr>
              </a:solidFill>
            </a:endParaRPr>
          </a:p>
        </p:txBody>
      </p:sp>
      <p:pic>
        <p:nvPicPr>
          <p:cNvPr id="7" name="Picture 2" descr="C:\Users\Olya\Downloads\20231110_1500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907" y="0"/>
            <a:ext cx="3424427" cy="25618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C:\Users\Olya\Downloads\20231110_1501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0"/>
            <a:ext cx="2100124" cy="26251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Рисунок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512" y="4653136"/>
            <a:ext cx="3528392" cy="2073042"/>
          </a:xfrm>
          <a:prstGeom prst="rect">
            <a:avLst/>
          </a:prstGeom>
          <a:ln>
            <a:noFill/>
          </a:ln>
          <a:effectLst>
            <a:softEdge rad="112500"/>
          </a:effectLst>
        </p:spPr>
      </p:pic>
      <p:pic>
        <p:nvPicPr>
          <p:cNvPr id="11" name="Picture 3" descr="C:\Users\Olya\Downloads\20231110_150115.jpg"/>
          <p:cNvPicPr>
            <a:picLocks noGrp="1" noChangeAspect="1" noChangeArrowheads="1"/>
          </p:cNvPicPr>
          <p:nvPr>
            <p:ph sz="half" idx="4294967295"/>
          </p:nvPr>
        </p:nvPicPr>
        <p:blipFill>
          <a:blip r:embed="rId6" cstate="print">
            <a:extLst>
              <a:ext uri="{28A0092B-C50C-407E-A947-70E740481C1C}">
                <a14:useLocalDpi xmlns:a14="http://schemas.microsoft.com/office/drawing/2010/main" val="0"/>
              </a:ext>
            </a:extLst>
          </a:blip>
          <a:srcRect/>
          <a:stretch>
            <a:fillRect/>
          </a:stretch>
        </p:blipFill>
        <p:spPr bwMode="auto">
          <a:xfrm>
            <a:off x="6732240" y="3933057"/>
            <a:ext cx="2234497" cy="27931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880900"/>
      </p:ext>
    </p:extLst>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80">
                                          <p:stCondLst>
                                            <p:cond delay="0"/>
                                          </p:stCondLst>
                                        </p:cTn>
                                        <p:tgtEl>
                                          <p:spTgt spid="10"/>
                                        </p:tgtEl>
                                      </p:cBhvr>
                                    </p:animEffect>
                                    <p:anim calcmode="lin" valueType="num">
                                      <p:cBhvr>
                                        <p:cTn id="2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5" dur="26">
                                          <p:stCondLst>
                                            <p:cond delay="650"/>
                                          </p:stCondLst>
                                        </p:cTn>
                                        <p:tgtEl>
                                          <p:spTgt spid="10"/>
                                        </p:tgtEl>
                                      </p:cBhvr>
                                      <p:to x="100000" y="60000"/>
                                    </p:animScale>
                                    <p:animScale>
                                      <p:cBhvr>
                                        <p:cTn id="26" dur="166" decel="50000">
                                          <p:stCondLst>
                                            <p:cond delay="676"/>
                                          </p:stCondLst>
                                        </p:cTn>
                                        <p:tgtEl>
                                          <p:spTgt spid="10"/>
                                        </p:tgtEl>
                                      </p:cBhvr>
                                      <p:to x="100000" y="100000"/>
                                    </p:animScale>
                                    <p:animScale>
                                      <p:cBhvr>
                                        <p:cTn id="27" dur="26">
                                          <p:stCondLst>
                                            <p:cond delay="1312"/>
                                          </p:stCondLst>
                                        </p:cTn>
                                        <p:tgtEl>
                                          <p:spTgt spid="10"/>
                                        </p:tgtEl>
                                      </p:cBhvr>
                                      <p:to x="100000" y="80000"/>
                                    </p:animScale>
                                    <p:animScale>
                                      <p:cBhvr>
                                        <p:cTn id="28" dur="166" decel="50000">
                                          <p:stCondLst>
                                            <p:cond delay="1338"/>
                                          </p:stCondLst>
                                        </p:cTn>
                                        <p:tgtEl>
                                          <p:spTgt spid="10"/>
                                        </p:tgtEl>
                                      </p:cBhvr>
                                      <p:to x="100000" y="100000"/>
                                    </p:animScale>
                                    <p:animScale>
                                      <p:cBhvr>
                                        <p:cTn id="29" dur="26">
                                          <p:stCondLst>
                                            <p:cond delay="1642"/>
                                          </p:stCondLst>
                                        </p:cTn>
                                        <p:tgtEl>
                                          <p:spTgt spid="10"/>
                                        </p:tgtEl>
                                      </p:cBhvr>
                                      <p:to x="100000" y="90000"/>
                                    </p:animScale>
                                    <p:animScale>
                                      <p:cBhvr>
                                        <p:cTn id="30" dur="166" decel="50000">
                                          <p:stCondLst>
                                            <p:cond delay="1668"/>
                                          </p:stCondLst>
                                        </p:cTn>
                                        <p:tgtEl>
                                          <p:spTgt spid="10"/>
                                        </p:tgtEl>
                                      </p:cBhvr>
                                      <p:to x="100000" y="100000"/>
                                    </p:animScale>
                                    <p:animScale>
                                      <p:cBhvr>
                                        <p:cTn id="31" dur="26">
                                          <p:stCondLst>
                                            <p:cond delay="1808"/>
                                          </p:stCondLst>
                                        </p:cTn>
                                        <p:tgtEl>
                                          <p:spTgt spid="10"/>
                                        </p:tgtEl>
                                      </p:cBhvr>
                                      <p:to x="100000" y="95000"/>
                                    </p:animScale>
                                    <p:animScale>
                                      <p:cBhvr>
                                        <p:cTn id="32"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5486"/>
            <a:ext cx="8229600" cy="1143000"/>
          </a:xfrm>
        </p:spPr>
        <p:txBody>
          <a:bodyPr>
            <a:normAutofit fontScale="90000"/>
          </a:bodyPr>
          <a:lstStyle/>
          <a:p>
            <a:r>
              <a:rPr lang="uk-UA" sz="1800" b="1" dirty="0">
                <a:solidFill>
                  <a:schemeClr val="bg1"/>
                </a:solidFill>
              </a:rPr>
              <a:t>Національно-патріотичне виховання є тією червоною лінією, яка проходить через весь освітній процес закладу позашкільної освіти. Це питання ми розглядаємо на засіданнях педагогічної ради, методичної спільноти, </a:t>
            </a:r>
            <a:br>
              <a:rPr lang="uk-UA" sz="1800" b="1" dirty="0">
                <a:solidFill>
                  <a:schemeClr val="bg1"/>
                </a:solidFill>
              </a:rPr>
            </a:br>
            <a:r>
              <a:rPr lang="uk-UA" sz="1800" b="1" dirty="0">
                <a:solidFill>
                  <a:schemeClr val="bg1"/>
                </a:solidFill>
              </a:rPr>
              <a:t>школи педагогічної майстерності, нарадах при директорові, беремо активну участь в </a:t>
            </a:r>
            <a:r>
              <a:rPr lang="uk-UA" sz="1800" b="1" dirty="0" err="1">
                <a:solidFill>
                  <a:schemeClr val="bg1"/>
                </a:solidFill>
              </a:rPr>
              <a:t>вебінарах</a:t>
            </a:r>
            <a:r>
              <a:rPr lang="uk-UA" sz="1800" b="1" dirty="0">
                <a:solidFill>
                  <a:schemeClr val="bg1"/>
                </a:solidFill>
              </a:rPr>
              <a:t>, проходимо відповідні курси підвищення кваліфікації</a:t>
            </a:r>
            <a:endParaRPr lang="ru-RU" sz="1800" b="1" dirty="0">
              <a:solidFill>
                <a:schemeClr val="bg1"/>
              </a:solidFill>
            </a:endParaRPr>
          </a:p>
        </p:txBody>
      </p:sp>
      <p:pic>
        <p:nvPicPr>
          <p:cNvPr id="1026" name="Picture 2" descr="F:\для презентації\Колектив\302697447_3364222423859152_8623220175769065720_n.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1268760"/>
            <a:ext cx="3662341" cy="2663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F:\для презентації\Колектив\315752792_3432228723725188_8154754684748193258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04256" y="1198486"/>
            <a:ext cx="2964371" cy="29505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9" name="Picture 5" descr="F:\для презентації\Колектив\351341569_987168565968780_7540225644743341416_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4008" y="4013824"/>
            <a:ext cx="3528392" cy="26389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1" name="Picture 7" descr="F:\для презентації\Колектив\IMG-60f8b0e86b061b87fa55389b992fe135-V.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4012406"/>
            <a:ext cx="2608312" cy="26316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9446573"/>
      </p:ext>
    </p:extLst>
  </p:cSld>
  <p:clrMapOvr>
    <a:masterClrMapping/>
  </p:clrMapOvr>
  <p:transition spd="slow" advClick="0" advTm="10000">
    <p:dissolv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539552" y="116632"/>
            <a:ext cx="8280920" cy="1077218"/>
          </a:xfrm>
          <a:prstGeom prst="rect">
            <a:avLst/>
          </a:prstGeom>
        </p:spPr>
        <p:txBody>
          <a:bodyPr wrap="square">
            <a:spAutoFit/>
          </a:bodyPr>
          <a:lstStyle/>
          <a:p>
            <a:pPr algn="ctr"/>
            <a:r>
              <a:rPr lang="ru-RU" sz="1600" b="1" dirty="0" err="1">
                <a:solidFill>
                  <a:schemeClr val="bg1"/>
                </a:solidFill>
              </a:rPr>
              <a:t>Беремо</a:t>
            </a:r>
            <a:r>
              <a:rPr lang="ru-RU" sz="1600" b="1" dirty="0">
                <a:solidFill>
                  <a:schemeClr val="bg1"/>
                </a:solidFill>
              </a:rPr>
              <a:t> </a:t>
            </a:r>
            <a:r>
              <a:rPr lang="ru-RU" sz="1600" b="1" dirty="0" err="1">
                <a:solidFill>
                  <a:schemeClr val="bg1"/>
                </a:solidFill>
              </a:rPr>
              <a:t>активну</a:t>
            </a:r>
            <a:r>
              <a:rPr lang="ru-RU" sz="1600" b="1" dirty="0">
                <a:solidFill>
                  <a:schemeClr val="bg1"/>
                </a:solidFill>
              </a:rPr>
              <a:t> участь у </a:t>
            </a:r>
            <a:r>
              <a:rPr lang="ru-RU" sz="1600" b="1" dirty="0" err="1">
                <a:solidFill>
                  <a:schemeClr val="bg1"/>
                </a:solidFill>
              </a:rPr>
              <a:t>роботі</a:t>
            </a:r>
            <a:r>
              <a:rPr lang="ru-RU" sz="1600" b="1" dirty="0">
                <a:solidFill>
                  <a:schemeClr val="bg1"/>
                </a:solidFill>
              </a:rPr>
              <a:t> </a:t>
            </a:r>
            <a:r>
              <a:rPr lang="ru-RU" sz="1600" b="1" dirty="0" err="1">
                <a:solidFill>
                  <a:schemeClr val="bg1"/>
                </a:solidFill>
              </a:rPr>
              <a:t>професійних</a:t>
            </a:r>
            <a:r>
              <a:rPr lang="ru-RU" sz="1600" b="1" dirty="0">
                <a:solidFill>
                  <a:schemeClr val="bg1"/>
                </a:solidFill>
              </a:rPr>
              <a:t> </a:t>
            </a:r>
            <a:r>
              <a:rPr lang="ru-RU" sz="1600" b="1" dirty="0" err="1">
                <a:solidFill>
                  <a:schemeClr val="bg1"/>
                </a:solidFill>
              </a:rPr>
              <a:t>спільнот</a:t>
            </a:r>
            <a:r>
              <a:rPr lang="ru-RU" sz="1600" b="1" dirty="0">
                <a:solidFill>
                  <a:schemeClr val="bg1"/>
                </a:solidFill>
              </a:rPr>
              <a:t> </a:t>
            </a:r>
            <a:r>
              <a:rPr lang="ru-RU" sz="1600" b="1" dirty="0" err="1">
                <a:solidFill>
                  <a:schemeClr val="bg1"/>
                </a:solidFill>
              </a:rPr>
              <a:t>закладів</a:t>
            </a:r>
            <a:r>
              <a:rPr lang="ru-RU" sz="1600" b="1" dirty="0">
                <a:solidFill>
                  <a:schemeClr val="bg1"/>
                </a:solidFill>
              </a:rPr>
              <a:t> </a:t>
            </a:r>
            <a:r>
              <a:rPr lang="ru-RU" sz="1600" b="1" dirty="0" err="1">
                <a:solidFill>
                  <a:schemeClr val="bg1"/>
                </a:solidFill>
              </a:rPr>
              <a:t>освіти</a:t>
            </a:r>
            <a:r>
              <a:rPr lang="ru-RU" sz="1600" b="1" dirty="0">
                <a:solidFill>
                  <a:schemeClr val="bg1"/>
                </a:solidFill>
              </a:rPr>
              <a:t> </a:t>
            </a:r>
            <a:r>
              <a:rPr lang="ru-RU" sz="1600" b="1" dirty="0" err="1">
                <a:solidFill>
                  <a:schemeClr val="bg1"/>
                </a:solidFill>
              </a:rPr>
              <a:t>громади</a:t>
            </a:r>
            <a:r>
              <a:rPr lang="ru-RU" sz="1600" b="1" dirty="0">
                <a:solidFill>
                  <a:schemeClr val="bg1"/>
                </a:solidFill>
              </a:rPr>
              <a:t>. Проводимо </a:t>
            </a:r>
            <a:r>
              <a:rPr lang="ru-RU" sz="1600" b="1" dirty="0" err="1">
                <a:solidFill>
                  <a:schemeClr val="bg1"/>
                </a:solidFill>
              </a:rPr>
              <a:t>майстер-класи</a:t>
            </a:r>
            <a:r>
              <a:rPr lang="ru-RU" sz="1600" b="1" dirty="0">
                <a:solidFill>
                  <a:schemeClr val="bg1"/>
                </a:solidFill>
              </a:rPr>
              <a:t>,  </a:t>
            </a:r>
            <a:r>
              <a:rPr lang="ru-RU" sz="1600" b="1" dirty="0" err="1">
                <a:solidFill>
                  <a:schemeClr val="bg1"/>
                </a:solidFill>
              </a:rPr>
              <a:t>ділимося</a:t>
            </a:r>
            <a:r>
              <a:rPr lang="ru-RU" sz="1600" b="1" dirty="0">
                <a:solidFill>
                  <a:schemeClr val="bg1"/>
                </a:solidFill>
              </a:rPr>
              <a:t> </a:t>
            </a:r>
            <a:r>
              <a:rPr lang="ru-RU" sz="1600" b="1" dirty="0" err="1">
                <a:solidFill>
                  <a:schemeClr val="bg1"/>
                </a:solidFill>
              </a:rPr>
              <a:t>досвідом</a:t>
            </a:r>
            <a:r>
              <a:rPr lang="ru-RU" sz="1600" b="1" dirty="0">
                <a:solidFill>
                  <a:schemeClr val="bg1"/>
                </a:solidFill>
              </a:rPr>
              <a:t> </a:t>
            </a:r>
            <a:r>
              <a:rPr lang="ru-RU" sz="1600" b="1" dirty="0" err="1">
                <a:solidFill>
                  <a:schemeClr val="bg1"/>
                </a:solidFill>
              </a:rPr>
              <a:t>роботи</a:t>
            </a:r>
            <a:r>
              <a:rPr lang="ru-RU" sz="1600" b="1" dirty="0">
                <a:solidFill>
                  <a:schemeClr val="bg1"/>
                </a:solidFill>
              </a:rPr>
              <a:t> з </a:t>
            </a:r>
            <a:r>
              <a:rPr lang="ru-RU" sz="1600" b="1" dirty="0" err="1">
                <a:solidFill>
                  <a:schemeClr val="bg1"/>
                </a:solidFill>
              </a:rPr>
              <a:t>класними</a:t>
            </a:r>
            <a:r>
              <a:rPr lang="ru-RU" sz="1600" b="1" dirty="0">
                <a:solidFill>
                  <a:schemeClr val="bg1"/>
                </a:solidFill>
              </a:rPr>
              <a:t> </a:t>
            </a:r>
            <a:r>
              <a:rPr lang="ru-RU" sz="1600" b="1" dirty="0" err="1">
                <a:solidFill>
                  <a:schemeClr val="bg1"/>
                </a:solidFill>
              </a:rPr>
              <a:t>керівниками</a:t>
            </a:r>
            <a:r>
              <a:rPr lang="ru-RU" sz="1600" b="1" dirty="0">
                <a:solidFill>
                  <a:schemeClr val="bg1"/>
                </a:solidFill>
              </a:rPr>
              <a:t>, </a:t>
            </a:r>
            <a:r>
              <a:rPr lang="ru-RU" sz="1600" b="1" dirty="0" err="1">
                <a:solidFill>
                  <a:schemeClr val="bg1"/>
                </a:solidFill>
              </a:rPr>
              <a:t>вчителями</a:t>
            </a:r>
            <a:r>
              <a:rPr lang="ru-RU" sz="1600" b="1" dirty="0">
                <a:solidFill>
                  <a:schemeClr val="bg1"/>
                </a:solidFill>
              </a:rPr>
              <a:t> </a:t>
            </a:r>
            <a:r>
              <a:rPr lang="ru-RU" sz="1600" b="1" dirty="0" err="1">
                <a:solidFill>
                  <a:schemeClr val="bg1"/>
                </a:solidFill>
              </a:rPr>
              <a:t>початкової</a:t>
            </a:r>
            <a:r>
              <a:rPr lang="ru-RU" sz="1600" b="1" dirty="0">
                <a:solidFill>
                  <a:schemeClr val="bg1"/>
                </a:solidFill>
              </a:rPr>
              <a:t> ланки, </a:t>
            </a:r>
            <a:r>
              <a:rPr lang="ru-RU" sz="1600" b="1" dirty="0" err="1">
                <a:solidFill>
                  <a:schemeClr val="bg1"/>
                </a:solidFill>
              </a:rPr>
              <a:t>образотворчого</a:t>
            </a:r>
            <a:r>
              <a:rPr lang="ru-RU" sz="1600" b="1" dirty="0">
                <a:solidFill>
                  <a:schemeClr val="bg1"/>
                </a:solidFill>
              </a:rPr>
              <a:t> та </a:t>
            </a:r>
            <a:r>
              <a:rPr lang="ru-RU" sz="1600" b="1" dirty="0" err="1">
                <a:solidFill>
                  <a:schemeClr val="bg1"/>
                </a:solidFill>
              </a:rPr>
              <a:t>музичного</a:t>
            </a:r>
            <a:r>
              <a:rPr lang="ru-RU" sz="1600" b="1" dirty="0">
                <a:solidFill>
                  <a:schemeClr val="bg1"/>
                </a:solidFill>
              </a:rPr>
              <a:t> </a:t>
            </a:r>
            <a:r>
              <a:rPr lang="ru-RU" sz="1600" b="1" dirty="0" err="1">
                <a:solidFill>
                  <a:schemeClr val="bg1"/>
                </a:solidFill>
              </a:rPr>
              <a:t>мистецтва</a:t>
            </a:r>
            <a:r>
              <a:rPr lang="ru-RU" sz="1600" b="1" dirty="0">
                <a:solidFill>
                  <a:schemeClr val="bg1"/>
                </a:solidFill>
              </a:rPr>
              <a:t>, </a:t>
            </a:r>
            <a:r>
              <a:rPr lang="ru-RU" sz="1600" b="1" dirty="0" err="1">
                <a:solidFill>
                  <a:schemeClr val="bg1"/>
                </a:solidFill>
              </a:rPr>
              <a:t>вихователями</a:t>
            </a:r>
            <a:r>
              <a:rPr lang="ru-RU" sz="1600" b="1" dirty="0">
                <a:solidFill>
                  <a:schemeClr val="bg1"/>
                </a:solidFill>
              </a:rPr>
              <a:t> ГПД. </a:t>
            </a:r>
            <a:r>
              <a:rPr lang="ru-RU" sz="1600" b="1" dirty="0" err="1">
                <a:solidFill>
                  <a:schemeClr val="bg1"/>
                </a:solidFill>
              </a:rPr>
              <a:t>Семінар</a:t>
            </a:r>
            <a:r>
              <a:rPr lang="ru-RU" sz="1600" b="1" dirty="0">
                <a:solidFill>
                  <a:schemeClr val="bg1"/>
                </a:solidFill>
              </a:rPr>
              <a:t> для </a:t>
            </a:r>
            <a:r>
              <a:rPr lang="ru-RU" sz="1600" b="1" dirty="0" err="1">
                <a:solidFill>
                  <a:schemeClr val="bg1"/>
                </a:solidFill>
              </a:rPr>
              <a:t>класних</a:t>
            </a:r>
            <a:r>
              <a:rPr lang="ru-RU" sz="1600" b="1" dirty="0">
                <a:solidFill>
                  <a:schemeClr val="bg1"/>
                </a:solidFill>
              </a:rPr>
              <a:t> </a:t>
            </a:r>
            <a:r>
              <a:rPr lang="ru-RU" sz="1600" b="1" dirty="0" err="1">
                <a:solidFill>
                  <a:schemeClr val="bg1"/>
                </a:solidFill>
              </a:rPr>
              <a:t>керівників</a:t>
            </a:r>
            <a:r>
              <a:rPr lang="ru-RU" sz="1600" b="1" dirty="0">
                <a:solidFill>
                  <a:schemeClr val="bg1"/>
                </a:solidFill>
              </a:rPr>
              <a:t> «Моя </a:t>
            </a:r>
            <a:r>
              <a:rPr lang="ru-RU" sz="1600" b="1" dirty="0" err="1">
                <a:solidFill>
                  <a:schemeClr val="bg1"/>
                </a:solidFill>
              </a:rPr>
              <a:t>Україна</a:t>
            </a:r>
            <a:r>
              <a:rPr lang="ru-RU" sz="1600" b="1" dirty="0">
                <a:solidFill>
                  <a:schemeClr val="bg1"/>
                </a:solidFill>
              </a:rPr>
              <a:t> в </a:t>
            </a:r>
            <a:r>
              <a:rPr lang="ru-RU" sz="1600" b="1" dirty="0" err="1">
                <a:solidFill>
                  <a:schemeClr val="bg1"/>
                </a:solidFill>
              </a:rPr>
              <a:t>серці</a:t>
            </a:r>
            <a:r>
              <a:rPr lang="ru-RU" sz="1600" b="1" dirty="0">
                <a:solidFill>
                  <a:schemeClr val="bg1"/>
                </a:solidFill>
              </a:rPr>
              <a:t> </a:t>
            </a:r>
            <a:r>
              <a:rPr lang="ru-RU" sz="1600" b="1" dirty="0" err="1">
                <a:solidFill>
                  <a:schemeClr val="bg1"/>
                </a:solidFill>
              </a:rPr>
              <a:t>єдина</a:t>
            </a:r>
            <a:r>
              <a:rPr lang="ru-RU" sz="1600" b="1" dirty="0">
                <a:solidFill>
                  <a:schemeClr val="bg1"/>
                </a:solidFill>
              </a:rPr>
              <a:t>»</a:t>
            </a:r>
          </a:p>
        </p:txBody>
      </p:sp>
      <p:pic>
        <p:nvPicPr>
          <p:cNvPr id="2050" name="Picture 2" descr="D:\ЦДтаЮТ\2018-2019\З Україною в серці\фото\P1010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1052736"/>
            <a:ext cx="3523527" cy="26426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descr="D:\ЦДтаЮТ\2018-2019\З Україною в серці\фото\P101004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11932" y="1035402"/>
            <a:ext cx="3523526" cy="26426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593478" y="3519041"/>
            <a:ext cx="8352928" cy="584775"/>
          </a:xfrm>
          <a:prstGeom prst="rect">
            <a:avLst/>
          </a:prstGeom>
        </p:spPr>
        <p:txBody>
          <a:bodyPr wrap="square">
            <a:spAutoFit/>
          </a:bodyPr>
          <a:lstStyle/>
          <a:p>
            <a:pPr algn="ctr"/>
            <a:r>
              <a:rPr lang="ru-RU" sz="1600" b="1" dirty="0" err="1">
                <a:solidFill>
                  <a:schemeClr val="bg1"/>
                </a:solidFill>
              </a:rPr>
              <a:t>Семінар</a:t>
            </a:r>
            <a:r>
              <a:rPr lang="ru-RU" sz="1600" b="1" dirty="0">
                <a:solidFill>
                  <a:schemeClr val="bg1"/>
                </a:solidFill>
              </a:rPr>
              <a:t>-практикум для </a:t>
            </a:r>
            <a:r>
              <a:rPr lang="ru-RU" sz="1600" b="1" dirty="0" err="1">
                <a:solidFill>
                  <a:schemeClr val="bg1"/>
                </a:solidFill>
              </a:rPr>
              <a:t>керівників</a:t>
            </a:r>
            <a:r>
              <a:rPr lang="ru-RU" sz="1600" b="1" dirty="0">
                <a:solidFill>
                  <a:schemeClr val="bg1"/>
                </a:solidFill>
              </a:rPr>
              <a:t> </a:t>
            </a:r>
            <a:r>
              <a:rPr lang="ru-RU" sz="1600" b="1" dirty="0" err="1">
                <a:solidFill>
                  <a:schemeClr val="bg1"/>
                </a:solidFill>
              </a:rPr>
              <a:t>гуртків</a:t>
            </a:r>
            <a:r>
              <a:rPr lang="ru-RU" sz="1600" b="1" dirty="0">
                <a:solidFill>
                  <a:schemeClr val="bg1"/>
                </a:solidFill>
              </a:rPr>
              <a:t>  «</a:t>
            </a:r>
            <a:r>
              <a:rPr lang="ru-RU" sz="1600" b="1" dirty="0" err="1">
                <a:solidFill>
                  <a:schemeClr val="bg1"/>
                </a:solidFill>
              </a:rPr>
              <a:t>Національно-патріотичне</a:t>
            </a:r>
            <a:r>
              <a:rPr lang="ru-RU" sz="1600" b="1" dirty="0">
                <a:solidFill>
                  <a:schemeClr val="bg1"/>
                </a:solidFill>
              </a:rPr>
              <a:t> </a:t>
            </a:r>
            <a:r>
              <a:rPr lang="ru-RU" sz="1600" b="1" dirty="0" err="1">
                <a:solidFill>
                  <a:schemeClr val="bg1"/>
                </a:solidFill>
              </a:rPr>
              <a:t>виховання</a:t>
            </a:r>
            <a:r>
              <a:rPr lang="ru-RU" sz="1600" b="1" dirty="0">
                <a:solidFill>
                  <a:schemeClr val="bg1"/>
                </a:solidFill>
              </a:rPr>
              <a:t> в </a:t>
            </a:r>
            <a:r>
              <a:rPr lang="ru-RU" sz="1600" b="1" dirty="0" err="1">
                <a:solidFill>
                  <a:schemeClr val="bg1"/>
                </a:solidFill>
              </a:rPr>
              <a:t>системі</a:t>
            </a:r>
            <a:r>
              <a:rPr lang="ru-RU" sz="1600" b="1" dirty="0">
                <a:solidFill>
                  <a:schemeClr val="bg1"/>
                </a:solidFill>
              </a:rPr>
              <a:t> </a:t>
            </a:r>
            <a:r>
              <a:rPr lang="ru-RU" sz="1600" b="1" dirty="0" err="1">
                <a:solidFill>
                  <a:schemeClr val="bg1"/>
                </a:solidFill>
              </a:rPr>
              <a:t>навчально-виховної</a:t>
            </a:r>
            <a:r>
              <a:rPr lang="ru-RU" sz="1600" b="1" dirty="0">
                <a:solidFill>
                  <a:schemeClr val="bg1"/>
                </a:solidFill>
              </a:rPr>
              <a:t>  </a:t>
            </a:r>
            <a:r>
              <a:rPr lang="ru-RU" sz="1600" b="1" dirty="0" err="1">
                <a:solidFill>
                  <a:schemeClr val="bg1"/>
                </a:solidFill>
              </a:rPr>
              <a:t>роботи</a:t>
            </a:r>
            <a:r>
              <a:rPr lang="ru-RU" sz="1600" b="1" dirty="0">
                <a:solidFill>
                  <a:schemeClr val="bg1"/>
                </a:solidFill>
              </a:rPr>
              <a:t> ЦДтаЮТ»</a:t>
            </a:r>
          </a:p>
        </p:txBody>
      </p:sp>
      <p:pic>
        <p:nvPicPr>
          <p:cNvPr id="2052" name="Picture 4" descr="C:\Users\Olya\Downloads\IMG_20221213_1348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77" y="4045938"/>
            <a:ext cx="3604635" cy="26954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9942" y="3985508"/>
            <a:ext cx="3546474" cy="26598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8532760"/>
      </p:ext>
    </p:extLst>
  </p:cSld>
  <p:clrMapOvr>
    <a:masterClrMapping/>
  </p:clrMapOvr>
  <p:transition spd="slow" advClick="0" advTm="10000">
    <p:dissolv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467544" y="188639"/>
            <a:ext cx="8496944" cy="923330"/>
          </a:xfrm>
          <a:prstGeom prst="rect">
            <a:avLst/>
          </a:prstGeom>
        </p:spPr>
        <p:txBody>
          <a:bodyPr wrap="square">
            <a:spAutoFit/>
          </a:bodyPr>
          <a:lstStyle/>
          <a:p>
            <a:pPr algn="ctr"/>
            <a:r>
              <a:rPr lang="ru-RU" b="1" dirty="0" err="1">
                <a:solidFill>
                  <a:schemeClr val="bg1"/>
                </a:solidFill>
              </a:rPr>
              <a:t>Говорячи</a:t>
            </a:r>
            <a:r>
              <a:rPr lang="ru-RU" b="1" dirty="0">
                <a:solidFill>
                  <a:schemeClr val="bg1"/>
                </a:solidFill>
              </a:rPr>
              <a:t> про </a:t>
            </a:r>
            <a:r>
              <a:rPr lang="ru-RU" b="1" dirty="0" err="1">
                <a:solidFill>
                  <a:schemeClr val="bg1"/>
                </a:solidFill>
              </a:rPr>
              <a:t>національно-патріотичне</a:t>
            </a:r>
            <a:r>
              <a:rPr lang="ru-RU" b="1" dirty="0">
                <a:solidFill>
                  <a:schemeClr val="bg1"/>
                </a:solidFill>
              </a:rPr>
              <a:t> </a:t>
            </a:r>
            <a:r>
              <a:rPr lang="ru-RU" b="1" dirty="0" err="1">
                <a:solidFill>
                  <a:schemeClr val="bg1"/>
                </a:solidFill>
              </a:rPr>
              <a:t>виховання</a:t>
            </a:r>
            <a:r>
              <a:rPr lang="ru-RU" b="1" dirty="0">
                <a:solidFill>
                  <a:schemeClr val="bg1"/>
                </a:solidFill>
              </a:rPr>
              <a:t>, ми говоримо про </a:t>
            </a:r>
            <a:r>
              <a:rPr lang="ru-RU" b="1" dirty="0" err="1">
                <a:solidFill>
                  <a:schemeClr val="bg1"/>
                </a:solidFill>
              </a:rPr>
              <a:t>рідну</a:t>
            </a:r>
            <a:r>
              <a:rPr lang="ru-RU" b="1" dirty="0">
                <a:solidFill>
                  <a:schemeClr val="bg1"/>
                </a:solidFill>
              </a:rPr>
              <a:t> </a:t>
            </a:r>
            <a:r>
              <a:rPr lang="ru-RU" b="1" dirty="0" err="1">
                <a:solidFill>
                  <a:schemeClr val="bg1"/>
                </a:solidFill>
              </a:rPr>
              <a:t>мову</a:t>
            </a:r>
            <a:r>
              <a:rPr lang="ru-RU" b="1" dirty="0">
                <a:solidFill>
                  <a:schemeClr val="bg1"/>
                </a:solidFill>
              </a:rPr>
              <a:t>. </a:t>
            </a:r>
            <a:r>
              <a:rPr lang="ru-RU" b="1" dirty="0" err="1">
                <a:solidFill>
                  <a:schemeClr val="bg1"/>
                </a:solidFill>
              </a:rPr>
              <a:t>Мова</a:t>
            </a:r>
            <a:r>
              <a:rPr lang="ru-RU" b="1" dirty="0">
                <a:solidFill>
                  <a:schemeClr val="bg1"/>
                </a:solidFill>
              </a:rPr>
              <a:t> — </a:t>
            </a:r>
            <a:r>
              <a:rPr lang="ru-RU" b="1" dirty="0" err="1">
                <a:solidFill>
                  <a:schemeClr val="bg1"/>
                </a:solidFill>
              </a:rPr>
              <a:t>це</a:t>
            </a:r>
            <a:r>
              <a:rPr lang="ru-RU" b="1" dirty="0">
                <a:solidFill>
                  <a:schemeClr val="bg1"/>
                </a:solidFill>
              </a:rPr>
              <a:t> генератор і </a:t>
            </a:r>
            <a:r>
              <a:rPr lang="ru-RU" b="1" dirty="0" err="1">
                <a:solidFill>
                  <a:schemeClr val="bg1"/>
                </a:solidFill>
              </a:rPr>
              <a:t>найвища</a:t>
            </a:r>
            <a:r>
              <a:rPr lang="ru-RU" b="1" dirty="0">
                <a:solidFill>
                  <a:schemeClr val="bg1"/>
                </a:solidFill>
              </a:rPr>
              <a:t> форма </a:t>
            </a:r>
            <a:r>
              <a:rPr lang="ru-RU" b="1" dirty="0" err="1">
                <a:solidFill>
                  <a:schemeClr val="bg1"/>
                </a:solidFill>
              </a:rPr>
              <a:t>патріотизму</a:t>
            </a:r>
            <a:r>
              <a:rPr lang="ru-RU" b="1" dirty="0">
                <a:solidFill>
                  <a:schemeClr val="bg1"/>
                </a:solidFill>
              </a:rPr>
              <a:t>. Вона </a:t>
            </a:r>
            <a:r>
              <a:rPr lang="ru-RU" b="1" dirty="0" err="1">
                <a:solidFill>
                  <a:schemeClr val="bg1"/>
                </a:solidFill>
              </a:rPr>
              <a:t>репрезентує</a:t>
            </a:r>
            <a:r>
              <a:rPr lang="ru-RU" b="1" dirty="0">
                <a:solidFill>
                  <a:schemeClr val="bg1"/>
                </a:solidFill>
              </a:rPr>
              <a:t> народ у </a:t>
            </a:r>
            <a:r>
              <a:rPr lang="ru-RU" b="1" dirty="0" err="1">
                <a:solidFill>
                  <a:schemeClr val="bg1"/>
                </a:solidFill>
              </a:rPr>
              <a:t>світі</a:t>
            </a:r>
            <a:r>
              <a:rPr lang="ru-RU" b="1" dirty="0">
                <a:solidFill>
                  <a:schemeClr val="bg1"/>
                </a:solidFill>
              </a:rPr>
              <a:t>, є ореолом </a:t>
            </a:r>
            <a:r>
              <a:rPr lang="ru-RU" b="1" dirty="0" err="1">
                <a:solidFill>
                  <a:schemeClr val="bg1"/>
                </a:solidFill>
              </a:rPr>
              <a:t>нації</a:t>
            </a:r>
            <a:r>
              <a:rPr lang="ru-RU" b="1" dirty="0">
                <a:solidFill>
                  <a:schemeClr val="bg1"/>
                </a:solidFill>
              </a:rPr>
              <a:t> й </a:t>
            </a:r>
            <a:r>
              <a:rPr lang="ru-RU" b="1" dirty="0" err="1">
                <a:solidFill>
                  <a:schemeClr val="bg1"/>
                </a:solidFill>
              </a:rPr>
              <a:t>етнічним</a:t>
            </a:r>
            <a:r>
              <a:rPr lang="ru-RU" b="1" dirty="0">
                <a:solidFill>
                  <a:schemeClr val="bg1"/>
                </a:solidFill>
              </a:rPr>
              <a:t> кордоном</a:t>
            </a:r>
          </a:p>
        </p:txBody>
      </p:sp>
      <p:pic>
        <p:nvPicPr>
          <p:cNvPr id="4098" name="Picture 2" descr="C:\Users\Olya\Downloads\17001393817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52" y="1113286"/>
            <a:ext cx="3234269" cy="2637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C:\Users\Olya\Downloads\17001393817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2412" y="1140817"/>
            <a:ext cx="3501174" cy="2637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3356003" y="3635732"/>
            <a:ext cx="2336409" cy="369332"/>
          </a:xfrm>
          <a:prstGeom prst="rect">
            <a:avLst/>
          </a:prstGeom>
        </p:spPr>
        <p:txBody>
          <a:bodyPr wrap="none">
            <a:spAutoFit/>
          </a:bodyPr>
          <a:lstStyle/>
          <a:p>
            <a:r>
              <a:rPr lang="ru-RU" b="1" dirty="0" err="1"/>
              <a:t>Куточки</a:t>
            </a:r>
            <a:r>
              <a:rPr lang="ru-RU" b="1" dirty="0"/>
              <a:t> </a:t>
            </a:r>
            <a:r>
              <a:rPr lang="ru-RU" b="1" dirty="0" err="1"/>
              <a:t>рідної</a:t>
            </a:r>
            <a:r>
              <a:rPr lang="ru-RU" b="1" dirty="0"/>
              <a:t> </a:t>
            </a:r>
            <a:r>
              <a:rPr lang="ru-RU" b="1" dirty="0" err="1"/>
              <a:t>мови</a:t>
            </a:r>
            <a:endParaRPr lang="ru-RU" b="1" dirty="0"/>
          </a:p>
        </p:txBody>
      </p:sp>
      <p:pic>
        <p:nvPicPr>
          <p:cNvPr id="410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585" y="4005063"/>
            <a:ext cx="4574431" cy="257311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26161" y="4005064"/>
            <a:ext cx="3638327" cy="27287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2195560" y="6472566"/>
            <a:ext cx="3325013" cy="369332"/>
          </a:xfrm>
          <a:prstGeom prst="rect">
            <a:avLst/>
          </a:prstGeom>
        </p:spPr>
        <p:txBody>
          <a:bodyPr wrap="none">
            <a:spAutoFit/>
          </a:bodyPr>
          <a:lstStyle/>
          <a:p>
            <a:r>
              <a:rPr lang="ru-RU" b="1" dirty="0"/>
              <a:t>Диктант </a:t>
            </a:r>
            <a:r>
              <a:rPr lang="ru-RU" b="1" dirty="0" err="1"/>
              <a:t>національної</a:t>
            </a:r>
            <a:r>
              <a:rPr lang="ru-RU" b="1" dirty="0"/>
              <a:t> </a:t>
            </a:r>
            <a:r>
              <a:rPr lang="ru-RU" b="1" dirty="0" err="1"/>
              <a:t>єдності</a:t>
            </a:r>
            <a:endParaRPr lang="ru-RU" b="1" dirty="0"/>
          </a:p>
        </p:txBody>
      </p:sp>
      <p:pic>
        <p:nvPicPr>
          <p:cNvPr id="717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04285" y="929867"/>
            <a:ext cx="2131811" cy="28594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711973"/>
      </p:ext>
    </p:extLst>
  </p:cSld>
  <p:clrMapOvr>
    <a:masterClrMapping/>
  </p:clrMapOvr>
  <p:transition spd="slow" advClick="0" advTm="10000">
    <p:dissolv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Picture 2" descr="F:\для презентації\Виховні заходи\гра квест до дня української мови та писемності.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646604"/>
            <a:ext cx="2389004" cy="28083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1000273"/>
            <a:ext cx="3312368" cy="646331"/>
          </a:xfrm>
          <a:prstGeom prst="rect">
            <a:avLst/>
          </a:prstGeom>
        </p:spPr>
        <p:txBody>
          <a:bodyPr wrap="square">
            <a:spAutoFit/>
          </a:bodyPr>
          <a:lstStyle/>
          <a:p>
            <a:r>
              <a:rPr lang="ru-RU" b="1" dirty="0" err="1">
                <a:solidFill>
                  <a:schemeClr val="bg1"/>
                </a:solidFill>
              </a:rPr>
              <a:t>Гра</a:t>
            </a:r>
            <a:r>
              <a:rPr lang="ru-RU" b="1" dirty="0">
                <a:solidFill>
                  <a:schemeClr val="bg1"/>
                </a:solidFill>
              </a:rPr>
              <a:t>-квест до Дня </a:t>
            </a:r>
            <a:r>
              <a:rPr lang="ru-RU" b="1" dirty="0" err="1">
                <a:solidFill>
                  <a:schemeClr val="bg1"/>
                </a:solidFill>
              </a:rPr>
              <a:t>української</a:t>
            </a:r>
            <a:r>
              <a:rPr lang="ru-RU" b="1" dirty="0">
                <a:solidFill>
                  <a:schemeClr val="bg1"/>
                </a:solidFill>
              </a:rPr>
              <a:t> </a:t>
            </a:r>
          </a:p>
          <a:p>
            <a:r>
              <a:rPr lang="ru-RU" b="1" dirty="0" err="1">
                <a:solidFill>
                  <a:schemeClr val="bg1"/>
                </a:solidFill>
              </a:rPr>
              <a:t>писемності</a:t>
            </a:r>
            <a:r>
              <a:rPr lang="ru-RU" b="1" dirty="0">
                <a:solidFill>
                  <a:schemeClr val="bg1"/>
                </a:solidFill>
              </a:rPr>
              <a:t> та </a:t>
            </a:r>
            <a:r>
              <a:rPr lang="ru-RU" b="1" dirty="0" err="1">
                <a:solidFill>
                  <a:schemeClr val="bg1"/>
                </a:solidFill>
              </a:rPr>
              <a:t>мови</a:t>
            </a:r>
            <a:endParaRPr lang="ru-RU" b="1" dirty="0">
              <a:solidFill>
                <a:schemeClr val="bg1"/>
              </a:solidFill>
            </a:endParaRPr>
          </a:p>
        </p:txBody>
      </p:sp>
      <p:pic>
        <p:nvPicPr>
          <p:cNvPr id="4" name="Picture 9" descr="F:\для презентації\Виховні заходи\День рідної мови.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1553964"/>
            <a:ext cx="4267200" cy="2047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4283968" y="1016165"/>
            <a:ext cx="5732410" cy="646331"/>
          </a:xfrm>
          <a:prstGeom prst="rect">
            <a:avLst/>
          </a:prstGeom>
        </p:spPr>
        <p:txBody>
          <a:bodyPr wrap="square">
            <a:spAutoFit/>
          </a:bodyPr>
          <a:lstStyle/>
          <a:p>
            <a:pPr algn="ctr"/>
            <a:r>
              <a:rPr lang="ru-RU" b="1" dirty="0" err="1">
                <a:solidFill>
                  <a:schemeClr val="bg1"/>
                </a:solidFill>
              </a:rPr>
              <a:t>Гра-вікторина</a:t>
            </a:r>
            <a:r>
              <a:rPr lang="ru-RU" b="1" dirty="0">
                <a:solidFill>
                  <a:schemeClr val="bg1"/>
                </a:solidFill>
              </a:rPr>
              <a:t> </a:t>
            </a:r>
          </a:p>
          <a:p>
            <a:pPr algn="ctr"/>
            <a:r>
              <a:rPr lang="ru-RU" b="1" dirty="0">
                <a:solidFill>
                  <a:schemeClr val="bg1"/>
                </a:solidFill>
              </a:rPr>
              <a:t>до </a:t>
            </a:r>
            <a:r>
              <a:rPr lang="ru-RU" b="1" dirty="0" err="1">
                <a:solidFill>
                  <a:schemeClr val="bg1"/>
                </a:solidFill>
              </a:rPr>
              <a:t>Міжнародний</a:t>
            </a:r>
            <a:r>
              <a:rPr lang="ru-RU" b="1" dirty="0">
                <a:solidFill>
                  <a:schemeClr val="bg1"/>
                </a:solidFill>
              </a:rPr>
              <a:t> день </a:t>
            </a:r>
            <a:r>
              <a:rPr lang="ru-RU" b="1" dirty="0" err="1">
                <a:solidFill>
                  <a:schemeClr val="bg1"/>
                </a:solidFill>
              </a:rPr>
              <a:t>рідної</a:t>
            </a:r>
            <a:r>
              <a:rPr lang="ru-RU" b="1" dirty="0">
                <a:solidFill>
                  <a:schemeClr val="bg1"/>
                </a:solidFill>
              </a:rPr>
              <a:t> </a:t>
            </a:r>
            <a:r>
              <a:rPr lang="ru-RU" b="1" dirty="0" err="1">
                <a:solidFill>
                  <a:schemeClr val="bg1"/>
                </a:solidFill>
              </a:rPr>
              <a:t>мови</a:t>
            </a:r>
            <a:endParaRPr lang="ru-RU" b="1" dirty="0">
              <a:solidFill>
                <a:schemeClr val="bg1"/>
              </a:solidFill>
            </a:endParaRPr>
          </a:p>
        </p:txBody>
      </p:sp>
      <p:sp>
        <p:nvSpPr>
          <p:cNvPr id="6" name="Прямоугольник 5"/>
          <p:cNvSpPr/>
          <p:nvPr/>
        </p:nvSpPr>
        <p:spPr>
          <a:xfrm>
            <a:off x="467544" y="3121"/>
            <a:ext cx="8064896" cy="1200329"/>
          </a:xfrm>
          <a:prstGeom prst="rect">
            <a:avLst/>
          </a:prstGeom>
        </p:spPr>
        <p:txBody>
          <a:bodyPr wrap="square">
            <a:spAutoFit/>
          </a:bodyPr>
          <a:lstStyle/>
          <a:p>
            <a:pPr algn="ctr"/>
            <a:r>
              <a:rPr lang="ru-RU" b="1" dirty="0">
                <a:solidFill>
                  <a:schemeClr val="bg1"/>
                </a:solidFill>
              </a:rPr>
              <a:t>Не перший </a:t>
            </a:r>
            <a:r>
              <a:rPr lang="ru-RU" b="1" dirty="0" err="1">
                <a:solidFill>
                  <a:schemeClr val="bg1"/>
                </a:solidFill>
              </a:rPr>
              <a:t>рік</a:t>
            </a:r>
            <a:r>
              <a:rPr lang="ru-RU" b="1" dirty="0">
                <a:solidFill>
                  <a:schemeClr val="bg1"/>
                </a:solidFill>
              </a:rPr>
              <a:t> </a:t>
            </a:r>
            <a:r>
              <a:rPr lang="ru-RU" b="1" dirty="0" err="1">
                <a:solidFill>
                  <a:schemeClr val="bg1"/>
                </a:solidFill>
              </a:rPr>
              <a:t>працюємо</a:t>
            </a:r>
            <a:r>
              <a:rPr lang="ru-RU" b="1" dirty="0">
                <a:solidFill>
                  <a:schemeClr val="bg1"/>
                </a:solidFill>
              </a:rPr>
              <a:t> за </a:t>
            </a:r>
            <a:r>
              <a:rPr lang="ru-RU" b="1" dirty="0" err="1">
                <a:solidFill>
                  <a:schemeClr val="bg1"/>
                </a:solidFill>
              </a:rPr>
              <a:t>змішаною</a:t>
            </a:r>
            <a:r>
              <a:rPr lang="ru-RU" b="1" dirty="0">
                <a:solidFill>
                  <a:schemeClr val="bg1"/>
                </a:solidFill>
              </a:rPr>
              <a:t> формою </a:t>
            </a:r>
            <a:r>
              <a:rPr lang="ru-RU" b="1" dirty="0" err="1">
                <a:solidFill>
                  <a:schemeClr val="bg1"/>
                </a:solidFill>
              </a:rPr>
              <a:t>навчання</a:t>
            </a:r>
            <a:r>
              <a:rPr lang="ru-RU" b="1" dirty="0">
                <a:solidFill>
                  <a:schemeClr val="bg1"/>
                </a:solidFill>
              </a:rPr>
              <a:t>, тому </a:t>
            </a:r>
            <a:r>
              <a:rPr lang="ru-RU" b="1" dirty="0" err="1">
                <a:solidFill>
                  <a:schemeClr val="bg1"/>
                </a:solidFill>
              </a:rPr>
              <a:t>деякі</a:t>
            </a:r>
            <a:r>
              <a:rPr lang="ru-RU" b="1" dirty="0">
                <a:solidFill>
                  <a:schemeClr val="bg1"/>
                </a:solidFill>
              </a:rPr>
              <a:t> заходи проводимо </a:t>
            </a:r>
            <a:r>
              <a:rPr lang="ru-RU" b="1" dirty="0" err="1">
                <a:solidFill>
                  <a:schemeClr val="bg1"/>
                </a:solidFill>
              </a:rPr>
              <a:t>дистанційно</a:t>
            </a:r>
            <a:r>
              <a:rPr lang="ru-RU" b="1" dirty="0">
                <a:solidFill>
                  <a:schemeClr val="bg1"/>
                </a:solidFill>
              </a:rPr>
              <a:t>. </a:t>
            </a:r>
            <a:r>
              <a:rPr lang="ru-RU" b="1" dirty="0" err="1">
                <a:solidFill>
                  <a:schemeClr val="bg1"/>
                </a:solidFill>
              </a:rPr>
              <a:t>Намагаємося</a:t>
            </a:r>
            <a:r>
              <a:rPr lang="ru-RU" b="1" dirty="0">
                <a:solidFill>
                  <a:schemeClr val="bg1"/>
                </a:solidFill>
              </a:rPr>
              <a:t> </a:t>
            </a:r>
            <a:r>
              <a:rPr lang="ru-RU" b="1" dirty="0" err="1">
                <a:solidFill>
                  <a:schemeClr val="bg1"/>
                </a:solidFill>
              </a:rPr>
              <a:t>осучаснити</a:t>
            </a:r>
            <a:r>
              <a:rPr lang="ru-RU" b="1" dirty="0">
                <a:solidFill>
                  <a:schemeClr val="bg1"/>
                </a:solidFill>
              </a:rPr>
              <a:t> </a:t>
            </a:r>
            <a:r>
              <a:rPr lang="ru-RU" b="1" dirty="0" err="1">
                <a:solidFill>
                  <a:schemeClr val="bg1"/>
                </a:solidFill>
              </a:rPr>
              <a:t>форми</a:t>
            </a:r>
            <a:r>
              <a:rPr lang="ru-RU" b="1" dirty="0">
                <a:solidFill>
                  <a:schemeClr val="bg1"/>
                </a:solidFill>
              </a:rPr>
              <a:t> </a:t>
            </a:r>
            <a:r>
              <a:rPr lang="ru-RU" b="1" dirty="0" err="1">
                <a:solidFill>
                  <a:schemeClr val="bg1"/>
                </a:solidFill>
              </a:rPr>
              <a:t>роботи</a:t>
            </a:r>
            <a:r>
              <a:rPr lang="ru-RU" b="1" dirty="0">
                <a:solidFill>
                  <a:schemeClr val="bg1"/>
                </a:solidFill>
              </a:rPr>
              <a:t>. Проводимо </a:t>
            </a:r>
            <a:r>
              <a:rPr lang="ru-RU" b="1" dirty="0" err="1">
                <a:solidFill>
                  <a:schemeClr val="bg1"/>
                </a:solidFill>
              </a:rPr>
              <a:t>квести</a:t>
            </a:r>
            <a:r>
              <a:rPr lang="ru-RU" b="1" dirty="0">
                <a:solidFill>
                  <a:schemeClr val="bg1"/>
                </a:solidFill>
              </a:rPr>
              <a:t>, </a:t>
            </a:r>
            <a:r>
              <a:rPr lang="ru-RU" b="1" dirty="0" err="1">
                <a:solidFill>
                  <a:schemeClr val="bg1"/>
                </a:solidFill>
              </a:rPr>
              <a:t>марафони</a:t>
            </a:r>
            <a:r>
              <a:rPr lang="ru-RU" b="1" dirty="0">
                <a:solidFill>
                  <a:schemeClr val="bg1"/>
                </a:solidFill>
              </a:rPr>
              <a:t>, </a:t>
            </a:r>
            <a:r>
              <a:rPr lang="ru-RU" b="1" dirty="0" err="1">
                <a:solidFill>
                  <a:schemeClr val="bg1"/>
                </a:solidFill>
              </a:rPr>
              <a:t>челенджи</a:t>
            </a:r>
            <a:r>
              <a:rPr lang="ru-RU" b="1" dirty="0">
                <a:solidFill>
                  <a:schemeClr val="bg1"/>
                </a:solidFill>
              </a:rPr>
              <a:t>, </a:t>
            </a:r>
            <a:r>
              <a:rPr lang="ru-RU" b="1" dirty="0" err="1">
                <a:solidFill>
                  <a:schemeClr val="bg1"/>
                </a:solidFill>
              </a:rPr>
              <a:t>хаби</a:t>
            </a:r>
            <a:r>
              <a:rPr lang="ru-RU" b="1" dirty="0">
                <a:solidFill>
                  <a:schemeClr val="bg1"/>
                </a:solidFill>
              </a:rPr>
              <a:t>, </a:t>
            </a:r>
            <a:r>
              <a:rPr lang="ru-RU" b="1" dirty="0" err="1">
                <a:solidFill>
                  <a:schemeClr val="bg1"/>
                </a:solidFill>
              </a:rPr>
              <a:t>вікторини</a:t>
            </a:r>
            <a:endParaRPr lang="ru-RU" b="1" dirty="0">
              <a:solidFill>
                <a:schemeClr val="bg1"/>
              </a:solidFill>
            </a:endParaRPr>
          </a:p>
          <a:p>
            <a:endParaRPr lang="ru-RU" dirty="0"/>
          </a:p>
        </p:txBody>
      </p:sp>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0119" y="3765434"/>
            <a:ext cx="4123420" cy="309256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2740119" y="3428385"/>
            <a:ext cx="3519746" cy="369332"/>
          </a:xfrm>
          <a:prstGeom prst="rect">
            <a:avLst/>
          </a:prstGeom>
        </p:spPr>
        <p:txBody>
          <a:bodyPr wrap="none">
            <a:spAutoFit/>
          </a:bodyPr>
          <a:lstStyle/>
          <a:p>
            <a:r>
              <a:rPr lang="ru-RU" b="1" dirty="0" err="1">
                <a:solidFill>
                  <a:schemeClr val="bg1"/>
                </a:solidFill>
              </a:rPr>
              <a:t>Челендж</a:t>
            </a:r>
            <a:r>
              <a:rPr lang="ru-RU" b="1" dirty="0">
                <a:solidFill>
                  <a:schemeClr val="bg1"/>
                </a:solidFill>
              </a:rPr>
              <a:t> «У </a:t>
            </a:r>
            <a:r>
              <a:rPr lang="ru-RU" b="1" dirty="0" err="1">
                <a:solidFill>
                  <a:schemeClr val="bg1"/>
                </a:solidFill>
              </a:rPr>
              <a:t>країні</a:t>
            </a:r>
            <a:r>
              <a:rPr lang="ru-RU" b="1" dirty="0">
                <a:solidFill>
                  <a:schemeClr val="bg1"/>
                </a:solidFill>
              </a:rPr>
              <a:t> </a:t>
            </a:r>
            <a:r>
              <a:rPr lang="ru-RU" b="1" dirty="0" err="1">
                <a:solidFill>
                  <a:schemeClr val="bg1"/>
                </a:solidFill>
              </a:rPr>
              <a:t>рідної</a:t>
            </a:r>
            <a:r>
              <a:rPr lang="ru-RU" b="1" dirty="0">
                <a:solidFill>
                  <a:schemeClr val="bg1"/>
                </a:solidFill>
              </a:rPr>
              <a:t> </a:t>
            </a:r>
            <a:r>
              <a:rPr lang="ru-RU" b="1" dirty="0" err="1">
                <a:solidFill>
                  <a:schemeClr val="bg1"/>
                </a:solidFill>
              </a:rPr>
              <a:t>мови</a:t>
            </a:r>
            <a:r>
              <a:rPr lang="ru-RU" b="1" dirty="0">
                <a:solidFill>
                  <a:schemeClr val="bg1"/>
                </a:solidFill>
              </a:rPr>
              <a:t>»</a:t>
            </a:r>
          </a:p>
        </p:txBody>
      </p:sp>
      <p:pic>
        <p:nvPicPr>
          <p:cNvPr id="9" name="Picture 9" descr="F:\для презентації\Виховні заходи\День рідної мови.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2392" y="1706364"/>
            <a:ext cx="4267200" cy="2047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798605"/>
      </p:ext>
    </p:extLst>
  </p:cSld>
  <p:clrMapOvr>
    <a:masterClrMapping/>
  </p:clrMapOvr>
  <p:transition spd="slow" advClick="0" advTm="10000">
    <p:dissolv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116632"/>
            <a:ext cx="8964488" cy="1200329"/>
          </a:xfrm>
          <a:prstGeom prst="rect">
            <a:avLst/>
          </a:prstGeom>
        </p:spPr>
        <p:txBody>
          <a:bodyPr wrap="square">
            <a:spAutoFit/>
          </a:bodyPr>
          <a:lstStyle/>
          <a:p>
            <a:pPr algn="ctr"/>
            <a:r>
              <a:rPr lang="ru-RU" b="1" dirty="0" err="1">
                <a:solidFill>
                  <a:schemeClr val="bg1"/>
                </a:solidFill>
              </a:rPr>
              <a:t>Розпочинаємо</a:t>
            </a:r>
            <a:r>
              <a:rPr lang="ru-RU" b="1" dirty="0">
                <a:solidFill>
                  <a:schemeClr val="bg1"/>
                </a:solidFill>
              </a:rPr>
              <a:t> </a:t>
            </a:r>
            <a:r>
              <a:rPr lang="ru-RU" b="1" dirty="0" err="1">
                <a:solidFill>
                  <a:schemeClr val="bg1"/>
                </a:solidFill>
              </a:rPr>
              <a:t>говорити</a:t>
            </a:r>
            <a:r>
              <a:rPr lang="ru-RU" b="1" dirty="0">
                <a:solidFill>
                  <a:schemeClr val="bg1"/>
                </a:solidFill>
              </a:rPr>
              <a:t> про </a:t>
            </a:r>
            <a:r>
              <a:rPr lang="ru-RU" b="1" dirty="0" err="1">
                <a:solidFill>
                  <a:schemeClr val="bg1"/>
                </a:solidFill>
              </a:rPr>
              <a:t>національно-патріотичне</a:t>
            </a:r>
            <a:r>
              <a:rPr lang="ru-RU" b="1" dirty="0">
                <a:solidFill>
                  <a:schemeClr val="bg1"/>
                </a:solidFill>
              </a:rPr>
              <a:t> </a:t>
            </a:r>
            <a:r>
              <a:rPr lang="ru-RU" b="1" dirty="0" err="1">
                <a:solidFill>
                  <a:schemeClr val="bg1"/>
                </a:solidFill>
              </a:rPr>
              <a:t>виховання</a:t>
            </a:r>
            <a:r>
              <a:rPr lang="ru-RU" b="1" dirty="0">
                <a:solidFill>
                  <a:schemeClr val="bg1"/>
                </a:solidFill>
              </a:rPr>
              <a:t> і </a:t>
            </a:r>
            <a:r>
              <a:rPr lang="ru-RU" b="1" dirty="0" err="1">
                <a:solidFill>
                  <a:schemeClr val="bg1"/>
                </a:solidFill>
              </a:rPr>
              <a:t>українську</a:t>
            </a:r>
            <a:r>
              <a:rPr lang="ru-RU" b="1" dirty="0">
                <a:solidFill>
                  <a:schemeClr val="bg1"/>
                </a:solidFill>
              </a:rPr>
              <a:t> </a:t>
            </a:r>
            <a:r>
              <a:rPr lang="ru-RU" b="1" dirty="0" err="1">
                <a:solidFill>
                  <a:schemeClr val="bg1"/>
                </a:solidFill>
              </a:rPr>
              <a:t>ідентичність</a:t>
            </a:r>
            <a:r>
              <a:rPr lang="ru-RU" b="1" dirty="0">
                <a:solidFill>
                  <a:schemeClr val="bg1"/>
                </a:solidFill>
              </a:rPr>
              <a:t> з </a:t>
            </a:r>
            <a:r>
              <a:rPr lang="ru-RU" b="1" dirty="0" err="1">
                <a:solidFill>
                  <a:schemeClr val="bg1"/>
                </a:solidFill>
              </a:rPr>
              <a:t>найменшими</a:t>
            </a:r>
            <a:r>
              <a:rPr lang="ru-RU" b="1" dirty="0">
                <a:solidFill>
                  <a:schemeClr val="bg1"/>
                </a:solidFill>
              </a:rPr>
              <a:t> </a:t>
            </a:r>
            <a:r>
              <a:rPr lang="ru-RU" b="1" dirty="0" err="1">
                <a:solidFill>
                  <a:schemeClr val="bg1"/>
                </a:solidFill>
              </a:rPr>
              <a:t>вихованцями</a:t>
            </a:r>
            <a:r>
              <a:rPr lang="ru-RU" b="1" dirty="0">
                <a:solidFill>
                  <a:schemeClr val="bg1"/>
                </a:solidFill>
              </a:rPr>
              <a:t> </a:t>
            </a:r>
            <a:r>
              <a:rPr lang="ru-RU" b="1" dirty="0" err="1">
                <a:solidFill>
                  <a:schemeClr val="bg1"/>
                </a:solidFill>
              </a:rPr>
              <a:t>гуртка</a:t>
            </a:r>
            <a:r>
              <a:rPr lang="ru-RU" b="1" dirty="0">
                <a:solidFill>
                  <a:schemeClr val="bg1"/>
                </a:solidFill>
              </a:rPr>
              <a:t> «</a:t>
            </a:r>
            <a:r>
              <a:rPr lang="ru-RU" b="1" dirty="0" err="1">
                <a:solidFill>
                  <a:schemeClr val="bg1"/>
                </a:solidFill>
              </a:rPr>
              <a:t>Малятко</a:t>
            </a:r>
            <a:r>
              <a:rPr lang="ru-RU" b="1" dirty="0">
                <a:solidFill>
                  <a:schemeClr val="bg1"/>
                </a:solidFill>
              </a:rPr>
              <a:t>». Проводимо </a:t>
            </a:r>
            <a:r>
              <a:rPr lang="ru-RU" b="1" dirty="0" err="1">
                <a:solidFill>
                  <a:schemeClr val="bg1"/>
                </a:solidFill>
              </a:rPr>
              <a:t>виховні</a:t>
            </a:r>
            <a:r>
              <a:rPr lang="ru-RU" b="1" dirty="0">
                <a:solidFill>
                  <a:schemeClr val="bg1"/>
                </a:solidFill>
              </a:rPr>
              <a:t> заходи до Дня </a:t>
            </a:r>
            <a:r>
              <a:rPr lang="ru-RU" b="1" dirty="0" err="1">
                <a:solidFill>
                  <a:schemeClr val="bg1"/>
                </a:solidFill>
              </a:rPr>
              <a:t>української</a:t>
            </a:r>
            <a:r>
              <a:rPr lang="ru-RU" b="1" dirty="0">
                <a:solidFill>
                  <a:schemeClr val="bg1"/>
                </a:solidFill>
              </a:rPr>
              <a:t> </a:t>
            </a:r>
            <a:r>
              <a:rPr lang="ru-RU" b="1" dirty="0" err="1">
                <a:solidFill>
                  <a:schemeClr val="bg1"/>
                </a:solidFill>
              </a:rPr>
              <a:t>писемності</a:t>
            </a:r>
            <a:r>
              <a:rPr lang="ru-RU" b="1" dirty="0">
                <a:solidFill>
                  <a:schemeClr val="bg1"/>
                </a:solidFill>
              </a:rPr>
              <a:t> і </a:t>
            </a:r>
            <a:r>
              <a:rPr lang="ru-RU" b="1" dirty="0" err="1">
                <a:solidFill>
                  <a:schemeClr val="bg1"/>
                </a:solidFill>
              </a:rPr>
              <a:t>мови</a:t>
            </a:r>
            <a:r>
              <a:rPr lang="ru-RU" b="1" dirty="0">
                <a:solidFill>
                  <a:schemeClr val="bg1"/>
                </a:solidFill>
              </a:rPr>
              <a:t>, Дня </a:t>
            </a:r>
            <a:r>
              <a:rPr lang="ru-RU" b="1" dirty="0" err="1">
                <a:solidFill>
                  <a:schemeClr val="bg1"/>
                </a:solidFill>
              </a:rPr>
              <a:t>вишиванки</a:t>
            </a:r>
            <a:r>
              <a:rPr lang="ru-RU" b="1" dirty="0">
                <a:solidFill>
                  <a:schemeClr val="bg1"/>
                </a:solidFill>
              </a:rPr>
              <a:t>, Дня </a:t>
            </a:r>
            <a:r>
              <a:rPr lang="ru-RU" b="1" dirty="0" err="1">
                <a:solidFill>
                  <a:schemeClr val="bg1"/>
                </a:solidFill>
              </a:rPr>
              <a:t>українського</a:t>
            </a:r>
            <a:r>
              <a:rPr lang="ru-RU" b="1" dirty="0">
                <a:solidFill>
                  <a:schemeClr val="bg1"/>
                </a:solidFill>
              </a:rPr>
              <a:t> </a:t>
            </a:r>
            <a:r>
              <a:rPr lang="ru-RU" b="1" dirty="0" err="1">
                <a:solidFill>
                  <a:schemeClr val="bg1"/>
                </a:solidFill>
              </a:rPr>
              <a:t>козацтва</a:t>
            </a:r>
            <a:r>
              <a:rPr lang="ru-RU" b="1" dirty="0">
                <a:solidFill>
                  <a:schemeClr val="bg1"/>
                </a:solidFill>
              </a:rPr>
              <a:t>, «</a:t>
            </a:r>
            <a:r>
              <a:rPr lang="ru-RU" b="1" dirty="0" err="1">
                <a:solidFill>
                  <a:schemeClr val="bg1"/>
                </a:solidFill>
              </a:rPr>
              <a:t>Віночок</a:t>
            </a:r>
            <a:r>
              <a:rPr lang="ru-RU" b="1" dirty="0">
                <a:solidFill>
                  <a:schemeClr val="bg1"/>
                </a:solidFill>
              </a:rPr>
              <a:t> </a:t>
            </a:r>
            <a:r>
              <a:rPr lang="ru-RU" b="1" dirty="0" err="1">
                <a:solidFill>
                  <a:schemeClr val="bg1"/>
                </a:solidFill>
              </a:rPr>
              <a:t>вити</a:t>
            </a:r>
            <a:r>
              <a:rPr lang="ru-RU" b="1" dirty="0">
                <a:solidFill>
                  <a:schemeClr val="bg1"/>
                </a:solidFill>
              </a:rPr>
              <a:t> – </a:t>
            </a:r>
            <a:r>
              <a:rPr lang="ru-RU" b="1" dirty="0" err="1">
                <a:solidFill>
                  <a:schemeClr val="bg1"/>
                </a:solidFill>
              </a:rPr>
              <a:t>життя</a:t>
            </a:r>
            <a:r>
              <a:rPr lang="ru-RU" b="1" dirty="0">
                <a:solidFill>
                  <a:schemeClr val="bg1"/>
                </a:solidFill>
              </a:rPr>
              <a:t> </a:t>
            </a:r>
            <a:r>
              <a:rPr lang="ru-RU" b="1" dirty="0" err="1">
                <a:solidFill>
                  <a:schemeClr val="bg1"/>
                </a:solidFill>
              </a:rPr>
              <a:t>любити</a:t>
            </a:r>
            <a:r>
              <a:rPr lang="ru-RU" b="1" dirty="0">
                <a:solidFill>
                  <a:schemeClr val="bg1"/>
                </a:solidFill>
              </a:rPr>
              <a:t>» </a:t>
            </a:r>
            <a:r>
              <a:rPr lang="ru-RU" b="1" dirty="0" err="1">
                <a:solidFill>
                  <a:schemeClr val="bg1"/>
                </a:solidFill>
              </a:rPr>
              <a:t>тощо</a:t>
            </a:r>
            <a:endParaRPr lang="ru-RU" b="1" dirty="0">
              <a:solidFill>
                <a:schemeClr val="bg1"/>
              </a:solidFill>
            </a:endParaRPr>
          </a:p>
        </p:txBody>
      </p:sp>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6844" y="4099305"/>
            <a:ext cx="3283471" cy="260199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1440458"/>
            <a:ext cx="4267200" cy="25241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116" y="1474366"/>
            <a:ext cx="2847975" cy="42672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9819093"/>
      </p:ext>
    </p:extLst>
  </p:cSld>
  <p:clrMapOvr>
    <a:masterClrMapping/>
  </p:clrMapOvr>
  <p:transition spd="slow" advClick="0" advTm="10000">
    <p:dissolv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1600" b="1" dirty="0">
                <a:solidFill>
                  <a:schemeClr val="bg1"/>
                </a:solidFill>
              </a:rPr>
              <a:t>Нам є ким пишатися, з кого брати приклад, на кого рівнятися і на прикладі кого виховувати вихованців. Євгеній Сокол, керівник гуртка «Хортинг», його випускники, бійці Національної гвардії України, Косенко Єгор та </a:t>
            </a:r>
            <a:r>
              <a:rPr lang="uk-UA" sz="1600" b="1" dirty="0" err="1">
                <a:solidFill>
                  <a:schemeClr val="bg1"/>
                </a:solidFill>
              </a:rPr>
              <a:t>Ханін</a:t>
            </a:r>
            <a:r>
              <a:rPr lang="uk-UA" sz="1600" b="1" dirty="0">
                <a:solidFill>
                  <a:schemeClr val="bg1"/>
                </a:solidFill>
              </a:rPr>
              <a:t> Андрій  з 24 лютого 2022 року стоять на захисті України</a:t>
            </a:r>
            <a:endParaRPr lang="ru-RU" sz="1600" b="1" dirty="0">
              <a:solidFill>
                <a:schemeClr val="bg1"/>
              </a:solidFill>
            </a:endParaRPr>
          </a:p>
        </p:txBody>
      </p:sp>
      <p:pic>
        <p:nvPicPr>
          <p:cNvPr id="1026" name="Picture 2" descr="C:\Users\Olya\Downloads\20231116_1422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227877"/>
            <a:ext cx="2088232" cy="27843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1203994"/>
            <a:ext cx="2846633" cy="26349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82442" y="1484784"/>
            <a:ext cx="2369678" cy="421276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44" y="4006182"/>
            <a:ext cx="2232248" cy="28501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91360" y="3832602"/>
            <a:ext cx="2232248" cy="29231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4611070"/>
      </p:ext>
    </p:extLst>
  </p:cSld>
  <p:clrMapOvr>
    <a:masterClrMapping/>
  </p:clrMapOvr>
  <p:transition spd="slow" advClick="0" advTm="10000">
    <p:dissolv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355976" y="1115452"/>
            <a:ext cx="1987660" cy="369332"/>
          </a:xfrm>
          <a:prstGeom prst="rect">
            <a:avLst/>
          </a:prstGeom>
        </p:spPr>
        <p:txBody>
          <a:bodyPr wrap="none">
            <a:spAutoFit/>
          </a:bodyPr>
          <a:lstStyle/>
          <a:p>
            <a:r>
              <a:rPr lang="ru-RU" b="1" dirty="0">
                <a:solidFill>
                  <a:schemeClr val="bg1"/>
                </a:solidFill>
              </a:rPr>
              <a:t>День </a:t>
            </a:r>
            <a:r>
              <a:rPr lang="ru-RU" b="1" dirty="0" err="1">
                <a:solidFill>
                  <a:schemeClr val="bg1"/>
                </a:solidFill>
              </a:rPr>
              <a:t>вишиванки</a:t>
            </a:r>
            <a:endParaRPr lang="ru-RU" b="1" dirty="0">
              <a:solidFill>
                <a:schemeClr val="bg1"/>
              </a:solidFill>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396" y="1140186"/>
            <a:ext cx="3888432" cy="29163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descr="F:\для презентації\Виховні заходи\День української хустки.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9806" y="4130993"/>
            <a:ext cx="3646860" cy="27270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187549" y="3866261"/>
            <a:ext cx="3984873" cy="369332"/>
          </a:xfrm>
          <a:prstGeom prst="rect">
            <a:avLst/>
          </a:prstGeom>
        </p:spPr>
        <p:txBody>
          <a:bodyPr wrap="none">
            <a:spAutoFit/>
          </a:bodyPr>
          <a:lstStyle/>
          <a:p>
            <a:r>
              <a:rPr lang="ru-RU" b="1" dirty="0" err="1">
                <a:solidFill>
                  <a:schemeClr val="accent6">
                    <a:lumMod val="75000"/>
                  </a:schemeClr>
                </a:solidFill>
              </a:rPr>
              <a:t>Всесвітній</a:t>
            </a:r>
            <a:r>
              <a:rPr lang="ru-RU" b="1" dirty="0">
                <a:solidFill>
                  <a:schemeClr val="accent6">
                    <a:lumMod val="75000"/>
                  </a:schemeClr>
                </a:solidFill>
              </a:rPr>
              <a:t> День </a:t>
            </a:r>
            <a:r>
              <a:rPr lang="ru-RU" b="1" dirty="0" err="1">
                <a:solidFill>
                  <a:schemeClr val="accent6">
                    <a:lumMod val="75000"/>
                  </a:schemeClr>
                </a:solidFill>
              </a:rPr>
              <a:t>Української</a:t>
            </a:r>
            <a:r>
              <a:rPr lang="ru-RU" b="1" dirty="0">
                <a:solidFill>
                  <a:schemeClr val="accent6">
                    <a:lumMod val="75000"/>
                  </a:schemeClr>
                </a:solidFill>
              </a:rPr>
              <a:t> </a:t>
            </a:r>
            <a:r>
              <a:rPr lang="ru-RU" b="1" dirty="0" err="1">
                <a:solidFill>
                  <a:schemeClr val="accent6">
                    <a:lumMod val="75000"/>
                  </a:schemeClr>
                </a:solidFill>
              </a:rPr>
              <a:t>Хустки</a:t>
            </a:r>
            <a:endParaRPr lang="ru-RU" b="1" dirty="0">
              <a:solidFill>
                <a:schemeClr val="accent6">
                  <a:lumMod val="75000"/>
                </a:schemeClr>
              </a:solidFill>
            </a:endParaRPr>
          </a:p>
        </p:txBody>
      </p:sp>
      <p:sp>
        <p:nvSpPr>
          <p:cNvPr id="4" name="Прямоугольник 3"/>
          <p:cNvSpPr/>
          <p:nvPr/>
        </p:nvSpPr>
        <p:spPr>
          <a:xfrm>
            <a:off x="245236" y="7456"/>
            <a:ext cx="8895100" cy="1200329"/>
          </a:xfrm>
          <a:prstGeom prst="rect">
            <a:avLst/>
          </a:prstGeom>
        </p:spPr>
        <p:txBody>
          <a:bodyPr wrap="square">
            <a:spAutoFit/>
          </a:bodyPr>
          <a:lstStyle/>
          <a:p>
            <a:pPr algn="ctr"/>
            <a:r>
              <a:rPr lang="ru-RU" b="1" dirty="0" err="1">
                <a:solidFill>
                  <a:schemeClr val="bg1"/>
                </a:solidFill>
              </a:rPr>
              <a:t>Святкові</a:t>
            </a:r>
            <a:r>
              <a:rPr lang="ru-RU" b="1" dirty="0">
                <a:solidFill>
                  <a:schemeClr val="bg1"/>
                </a:solidFill>
              </a:rPr>
              <a:t> обряди і </a:t>
            </a:r>
            <a:r>
              <a:rPr lang="ru-RU" b="1" dirty="0" err="1">
                <a:solidFill>
                  <a:schemeClr val="bg1"/>
                </a:solidFill>
              </a:rPr>
              <a:t>традиції</a:t>
            </a:r>
            <a:r>
              <a:rPr lang="ru-RU" b="1" dirty="0">
                <a:solidFill>
                  <a:schemeClr val="bg1"/>
                </a:solidFill>
              </a:rPr>
              <a:t>, </a:t>
            </a:r>
            <a:r>
              <a:rPr lang="ru-RU" b="1" dirty="0" err="1">
                <a:solidFill>
                  <a:schemeClr val="bg1"/>
                </a:solidFill>
              </a:rPr>
              <a:t>українські</a:t>
            </a:r>
            <a:r>
              <a:rPr lang="ru-RU" b="1" dirty="0">
                <a:solidFill>
                  <a:schemeClr val="bg1"/>
                </a:solidFill>
              </a:rPr>
              <a:t> </a:t>
            </a:r>
            <a:r>
              <a:rPr lang="ru-RU" b="1" dirty="0" err="1">
                <a:solidFill>
                  <a:schemeClr val="bg1"/>
                </a:solidFill>
              </a:rPr>
              <a:t>народні</a:t>
            </a:r>
            <a:r>
              <a:rPr lang="ru-RU" b="1" dirty="0">
                <a:solidFill>
                  <a:schemeClr val="bg1"/>
                </a:solidFill>
              </a:rPr>
              <a:t> </a:t>
            </a:r>
            <a:r>
              <a:rPr lang="ru-RU" b="1" dirty="0" err="1">
                <a:solidFill>
                  <a:schemeClr val="bg1"/>
                </a:solidFill>
              </a:rPr>
              <a:t>промисли</a:t>
            </a:r>
            <a:r>
              <a:rPr lang="ru-RU" b="1" dirty="0">
                <a:solidFill>
                  <a:schemeClr val="bg1"/>
                </a:solidFill>
              </a:rPr>
              <a:t>, </a:t>
            </a:r>
            <a:r>
              <a:rPr lang="ru-RU" b="1" dirty="0" err="1">
                <a:solidFill>
                  <a:schemeClr val="bg1"/>
                </a:solidFill>
              </a:rPr>
              <a:t>пісні</a:t>
            </a:r>
            <a:r>
              <a:rPr lang="ru-RU" b="1" dirty="0">
                <a:solidFill>
                  <a:schemeClr val="bg1"/>
                </a:solidFill>
              </a:rPr>
              <a:t>, </a:t>
            </a:r>
            <a:r>
              <a:rPr lang="ru-RU" b="1" dirty="0" err="1">
                <a:solidFill>
                  <a:schemeClr val="bg1"/>
                </a:solidFill>
              </a:rPr>
              <a:t>шанобливе</a:t>
            </a:r>
            <a:r>
              <a:rPr lang="ru-RU" b="1" dirty="0">
                <a:solidFill>
                  <a:schemeClr val="bg1"/>
                </a:solidFill>
              </a:rPr>
              <a:t> </a:t>
            </a:r>
            <a:r>
              <a:rPr lang="ru-RU" b="1" dirty="0" err="1">
                <a:solidFill>
                  <a:schemeClr val="bg1"/>
                </a:solidFill>
              </a:rPr>
              <a:t>ставлення</a:t>
            </a:r>
            <a:r>
              <a:rPr lang="ru-RU" b="1" dirty="0">
                <a:solidFill>
                  <a:schemeClr val="bg1"/>
                </a:solidFill>
              </a:rPr>
              <a:t> до </a:t>
            </a:r>
            <a:r>
              <a:rPr lang="ru-RU" b="1" dirty="0" err="1">
                <a:solidFill>
                  <a:schemeClr val="bg1"/>
                </a:solidFill>
              </a:rPr>
              <a:t>історичного</a:t>
            </a:r>
            <a:r>
              <a:rPr lang="ru-RU" b="1" dirty="0">
                <a:solidFill>
                  <a:schemeClr val="bg1"/>
                </a:solidFill>
              </a:rPr>
              <a:t> </a:t>
            </a:r>
            <a:r>
              <a:rPr lang="ru-RU" b="1" dirty="0" err="1">
                <a:solidFill>
                  <a:schemeClr val="bg1"/>
                </a:solidFill>
              </a:rPr>
              <a:t>минулого</a:t>
            </a:r>
            <a:r>
              <a:rPr lang="ru-RU" b="1" dirty="0">
                <a:solidFill>
                  <a:schemeClr val="bg1"/>
                </a:solidFill>
              </a:rPr>
              <a:t> – </a:t>
            </a:r>
            <a:r>
              <a:rPr lang="ru-RU" b="1" dirty="0" err="1">
                <a:solidFill>
                  <a:schemeClr val="bg1"/>
                </a:solidFill>
              </a:rPr>
              <a:t>невід’ємна</a:t>
            </a:r>
            <a:r>
              <a:rPr lang="ru-RU" b="1" dirty="0">
                <a:solidFill>
                  <a:schemeClr val="bg1"/>
                </a:solidFill>
              </a:rPr>
              <a:t> </a:t>
            </a:r>
            <a:r>
              <a:rPr lang="ru-RU" b="1" dirty="0" err="1">
                <a:solidFill>
                  <a:schemeClr val="bg1"/>
                </a:solidFill>
              </a:rPr>
              <a:t>частина</a:t>
            </a:r>
            <a:r>
              <a:rPr lang="ru-RU" b="1" dirty="0">
                <a:solidFill>
                  <a:schemeClr val="bg1"/>
                </a:solidFill>
              </a:rPr>
              <a:t> </a:t>
            </a:r>
            <a:r>
              <a:rPr lang="ru-RU" b="1" dirty="0" err="1">
                <a:solidFill>
                  <a:schemeClr val="bg1"/>
                </a:solidFill>
              </a:rPr>
              <a:t>ідентифікації</a:t>
            </a:r>
            <a:r>
              <a:rPr lang="ru-RU" b="1" dirty="0">
                <a:solidFill>
                  <a:schemeClr val="bg1"/>
                </a:solidFill>
              </a:rPr>
              <a:t> </a:t>
            </a:r>
            <a:r>
              <a:rPr lang="ru-RU" b="1" dirty="0" err="1">
                <a:solidFill>
                  <a:schemeClr val="bg1"/>
                </a:solidFill>
              </a:rPr>
              <a:t>нації</a:t>
            </a:r>
            <a:r>
              <a:rPr lang="ru-RU" b="1" dirty="0">
                <a:solidFill>
                  <a:schemeClr val="bg1"/>
                </a:solidFill>
              </a:rPr>
              <a:t>. </a:t>
            </a:r>
            <a:r>
              <a:rPr lang="ru-RU" b="1" dirty="0" err="1">
                <a:solidFill>
                  <a:schemeClr val="bg1"/>
                </a:solidFill>
              </a:rPr>
              <a:t>Плануючи</a:t>
            </a:r>
            <a:r>
              <a:rPr lang="ru-RU" b="1" dirty="0">
                <a:solidFill>
                  <a:schemeClr val="bg1"/>
                </a:solidFill>
              </a:rPr>
              <a:t> роботу, </a:t>
            </a:r>
            <a:r>
              <a:rPr lang="ru-RU" b="1" dirty="0" err="1">
                <a:solidFill>
                  <a:schemeClr val="bg1"/>
                </a:solidFill>
              </a:rPr>
              <a:t>намагаємося</a:t>
            </a:r>
            <a:r>
              <a:rPr lang="ru-RU" b="1" dirty="0">
                <a:solidFill>
                  <a:schemeClr val="bg1"/>
                </a:solidFill>
              </a:rPr>
              <a:t> </a:t>
            </a:r>
            <a:r>
              <a:rPr lang="ru-RU" b="1" dirty="0" err="1">
                <a:solidFill>
                  <a:schemeClr val="bg1"/>
                </a:solidFill>
              </a:rPr>
              <a:t>проводити</a:t>
            </a:r>
            <a:r>
              <a:rPr lang="ru-RU" b="1" dirty="0">
                <a:solidFill>
                  <a:schemeClr val="bg1"/>
                </a:solidFill>
              </a:rPr>
              <a:t> </a:t>
            </a:r>
            <a:r>
              <a:rPr lang="ru-RU" b="1" dirty="0" err="1">
                <a:solidFill>
                  <a:schemeClr val="bg1"/>
                </a:solidFill>
              </a:rPr>
              <a:t>якнайбільше</a:t>
            </a:r>
            <a:r>
              <a:rPr lang="ru-RU" b="1" dirty="0">
                <a:solidFill>
                  <a:schemeClr val="bg1"/>
                </a:solidFill>
              </a:rPr>
              <a:t> </a:t>
            </a:r>
            <a:r>
              <a:rPr lang="ru-RU" b="1" dirty="0" err="1">
                <a:solidFill>
                  <a:schemeClr val="bg1"/>
                </a:solidFill>
              </a:rPr>
              <a:t>виховних</a:t>
            </a:r>
            <a:r>
              <a:rPr lang="ru-RU" b="1" dirty="0">
                <a:solidFill>
                  <a:schemeClr val="bg1"/>
                </a:solidFill>
              </a:rPr>
              <a:t> </a:t>
            </a:r>
            <a:r>
              <a:rPr lang="ru-RU" b="1" dirty="0" err="1">
                <a:solidFill>
                  <a:schemeClr val="bg1"/>
                </a:solidFill>
              </a:rPr>
              <a:t>заходів</a:t>
            </a:r>
            <a:r>
              <a:rPr lang="ru-RU" b="1" dirty="0">
                <a:solidFill>
                  <a:schemeClr val="bg1"/>
                </a:solidFill>
              </a:rPr>
              <a:t>, </a:t>
            </a:r>
            <a:r>
              <a:rPr lang="ru-RU" b="1" dirty="0" err="1">
                <a:solidFill>
                  <a:schemeClr val="bg1"/>
                </a:solidFill>
              </a:rPr>
              <a:t>пов’язаних</a:t>
            </a:r>
            <a:r>
              <a:rPr lang="ru-RU" b="1" dirty="0">
                <a:solidFill>
                  <a:schemeClr val="bg1"/>
                </a:solidFill>
              </a:rPr>
              <a:t> </a:t>
            </a:r>
            <a:r>
              <a:rPr lang="ru-RU" b="1" dirty="0" err="1">
                <a:solidFill>
                  <a:schemeClr val="bg1"/>
                </a:solidFill>
              </a:rPr>
              <a:t>саме</a:t>
            </a:r>
            <a:r>
              <a:rPr lang="ru-RU" b="1" dirty="0">
                <a:solidFill>
                  <a:schemeClr val="bg1"/>
                </a:solidFill>
              </a:rPr>
              <a:t> з </a:t>
            </a:r>
            <a:r>
              <a:rPr lang="ru-RU" b="1" dirty="0" err="1">
                <a:solidFill>
                  <a:schemeClr val="bg1"/>
                </a:solidFill>
              </a:rPr>
              <a:t>народними</a:t>
            </a:r>
            <a:r>
              <a:rPr lang="ru-RU" b="1" dirty="0">
                <a:solidFill>
                  <a:schemeClr val="bg1"/>
                </a:solidFill>
              </a:rPr>
              <a:t> </a:t>
            </a:r>
            <a:r>
              <a:rPr lang="ru-RU" b="1" dirty="0" err="1">
                <a:solidFill>
                  <a:schemeClr val="bg1"/>
                </a:solidFill>
              </a:rPr>
              <a:t>традиціями</a:t>
            </a:r>
            <a:r>
              <a:rPr lang="ru-RU" b="1" dirty="0">
                <a:solidFill>
                  <a:schemeClr val="bg1"/>
                </a:solidFill>
              </a:rPr>
              <a:t>.</a:t>
            </a:r>
          </a:p>
        </p:txBody>
      </p:sp>
      <p:pic>
        <p:nvPicPr>
          <p:cNvPr id="3074" name="Picture 2" descr="E:\європа +вишиванка\P519027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1375914"/>
            <a:ext cx="3386972" cy="25402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1166" y="4001069"/>
            <a:ext cx="4636857" cy="264193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416876"/>
      </p:ext>
    </p:extLst>
  </p:cSld>
  <p:clrMapOvr>
    <a:masterClrMapping/>
  </p:clrMapOvr>
  <p:transition spd="slow" advClick="0" advTm="10000">
    <p:dissolv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6973888" y="274638"/>
            <a:ext cx="2170112" cy="490537"/>
          </a:xfrm>
        </p:spPr>
        <p:txBody>
          <a:bodyPr>
            <a:normAutofit fontScale="90000"/>
          </a:bodyPr>
          <a:lstStyle/>
          <a:p>
            <a:r>
              <a:rPr lang="uk-UA" sz="1400" dirty="0"/>
              <a:t> </a:t>
            </a:r>
            <a:br>
              <a:rPr lang="ru-RU" sz="1400" dirty="0"/>
            </a:br>
            <a:endParaRPr lang="ru-RU" sz="1400" dirty="0">
              <a:solidFill>
                <a:schemeClr val="bg1"/>
              </a:solidFill>
            </a:endParaRPr>
          </a:p>
        </p:txBody>
      </p:sp>
      <p:sp>
        <p:nvSpPr>
          <p:cNvPr id="3" name="Прямоугольник 2"/>
          <p:cNvSpPr/>
          <p:nvPr/>
        </p:nvSpPr>
        <p:spPr>
          <a:xfrm>
            <a:off x="123535" y="113191"/>
            <a:ext cx="4032448" cy="646331"/>
          </a:xfrm>
          <a:prstGeom prst="rect">
            <a:avLst/>
          </a:prstGeom>
        </p:spPr>
        <p:txBody>
          <a:bodyPr wrap="square">
            <a:spAutoFit/>
          </a:bodyPr>
          <a:lstStyle/>
          <a:p>
            <a:r>
              <a:rPr lang="ru-RU" b="1" dirty="0" err="1">
                <a:solidFill>
                  <a:schemeClr val="bg1"/>
                </a:solidFill>
              </a:rPr>
              <a:t>Традиційний</a:t>
            </a:r>
            <a:r>
              <a:rPr lang="ru-RU" b="1" dirty="0">
                <a:solidFill>
                  <a:schemeClr val="bg1"/>
                </a:solidFill>
              </a:rPr>
              <a:t> </a:t>
            </a:r>
            <a:r>
              <a:rPr lang="ru-RU" b="1" dirty="0" err="1">
                <a:solidFill>
                  <a:schemeClr val="bg1"/>
                </a:solidFill>
              </a:rPr>
              <a:t>щорічний</a:t>
            </a:r>
            <a:r>
              <a:rPr lang="ru-RU" b="1" dirty="0">
                <a:solidFill>
                  <a:schemeClr val="bg1"/>
                </a:solidFill>
              </a:rPr>
              <a:t> конкурс </a:t>
            </a:r>
          </a:p>
          <a:p>
            <a:r>
              <a:rPr lang="ru-RU" b="1" dirty="0">
                <a:solidFill>
                  <a:schemeClr val="bg1"/>
                </a:solidFill>
              </a:rPr>
              <a:t>«Писанки, </a:t>
            </a:r>
            <a:r>
              <a:rPr lang="ru-RU" b="1" dirty="0" err="1">
                <a:solidFill>
                  <a:schemeClr val="bg1"/>
                </a:solidFill>
              </a:rPr>
              <a:t>крашанки</a:t>
            </a:r>
            <a:r>
              <a:rPr lang="ru-RU" b="1" dirty="0">
                <a:solidFill>
                  <a:schemeClr val="bg1"/>
                </a:solidFill>
              </a:rPr>
              <a:t> </a:t>
            </a:r>
            <a:r>
              <a:rPr lang="ru-RU" b="1" dirty="0" err="1">
                <a:solidFill>
                  <a:schemeClr val="bg1"/>
                </a:solidFill>
              </a:rPr>
              <a:t>рідного</a:t>
            </a:r>
            <a:r>
              <a:rPr lang="ru-RU" b="1" dirty="0">
                <a:solidFill>
                  <a:schemeClr val="bg1"/>
                </a:solidFill>
              </a:rPr>
              <a:t> краю»</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744427"/>
            <a:ext cx="3616431" cy="27123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538820" y="188640"/>
            <a:ext cx="4572000" cy="1323439"/>
          </a:xfrm>
          <a:prstGeom prst="rect">
            <a:avLst/>
          </a:prstGeom>
        </p:spPr>
        <p:txBody>
          <a:bodyPr>
            <a:spAutoFit/>
          </a:bodyPr>
          <a:lstStyle/>
          <a:p>
            <a:pPr algn="just"/>
            <a:r>
              <a:rPr lang="ru-RU" sz="1600" b="1" dirty="0" err="1">
                <a:solidFill>
                  <a:schemeClr val="bg1"/>
                </a:solidFill>
              </a:rPr>
              <a:t>Традиційний</a:t>
            </a:r>
            <a:r>
              <a:rPr lang="ru-RU" sz="1600" b="1" dirty="0">
                <a:solidFill>
                  <a:schemeClr val="bg1"/>
                </a:solidFill>
              </a:rPr>
              <a:t> </a:t>
            </a:r>
            <a:r>
              <a:rPr lang="ru-RU" sz="1600" b="1" dirty="0" err="1">
                <a:solidFill>
                  <a:schemeClr val="bg1"/>
                </a:solidFill>
              </a:rPr>
              <a:t>щорічний</a:t>
            </a:r>
            <a:r>
              <a:rPr lang="ru-RU" sz="1600" b="1" dirty="0">
                <a:solidFill>
                  <a:schemeClr val="bg1"/>
                </a:solidFill>
              </a:rPr>
              <a:t> конкурс </a:t>
            </a:r>
            <a:r>
              <a:rPr lang="ru-RU" sz="1600" b="1" dirty="0" err="1">
                <a:solidFill>
                  <a:schemeClr val="bg1"/>
                </a:solidFill>
              </a:rPr>
              <a:t>дитячої</a:t>
            </a:r>
            <a:r>
              <a:rPr lang="ru-RU" sz="1600" b="1" dirty="0">
                <a:solidFill>
                  <a:schemeClr val="bg1"/>
                </a:solidFill>
              </a:rPr>
              <a:t> та </a:t>
            </a:r>
            <a:r>
              <a:rPr lang="ru-RU" sz="1600" b="1" dirty="0" err="1">
                <a:solidFill>
                  <a:schemeClr val="bg1"/>
                </a:solidFill>
              </a:rPr>
              <a:t>юнацької</a:t>
            </a:r>
            <a:r>
              <a:rPr lang="ru-RU" sz="1600" b="1" dirty="0">
                <a:solidFill>
                  <a:schemeClr val="bg1"/>
                </a:solidFill>
              </a:rPr>
              <a:t> </a:t>
            </a:r>
            <a:r>
              <a:rPr lang="ru-RU" sz="1600" b="1" dirty="0" err="1">
                <a:solidFill>
                  <a:schemeClr val="bg1"/>
                </a:solidFill>
              </a:rPr>
              <a:t>творчості</a:t>
            </a:r>
            <a:r>
              <a:rPr lang="ru-RU" sz="1600" b="1" dirty="0">
                <a:solidFill>
                  <a:schemeClr val="bg1"/>
                </a:solidFill>
              </a:rPr>
              <a:t> «</a:t>
            </a:r>
            <a:r>
              <a:rPr lang="ru-RU" sz="1600" b="1" dirty="0" err="1">
                <a:solidFill>
                  <a:schemeClr val="bg1"/>
                </a:solidFill>
              </a:rPr>
              <a:t>Таланти</a:t>
            </a:r>
            <a:r>
              <a:rPr lang="ru-RU" sz="1600" b="1" dirty="0">
                <a:solidFill>
                  <a:schemeClr val="bg1"/>
                </a:solidFill>
              </a:rPr>
              <a:t> Сіверщини», головною метою </a:t>
            </a:r>
            <a:r>
              <a:rPr lang="ru-RU" sz="1600" b="1" dirty="0" err="1">
                <a:solidFill>
                  <a:schemeClr val="bg1"/>
                </a:solidFill>
              </a:rPr>
              <a:t>якого</a:t>
            </a:r>
            <a:r>
              <a:rPr lang="ru-RU" sz="1600" b="1" dirty="0">
                <a:solidFill>
                  <a:schemeClr val="bg1"/>
                </a:solidFill>
              </a:rPr>
              <a:t> є </a:t>
            </a:r>
            <a:r>
              <a:rPr lang="ru-RU" sz="1600" b="1" dirty="0" err="1">
                <a:solidFill>
                  <a:schemeClr val="bg1"/>
                </a:solidFill>
              </a:rPr>
              <a:t>пропагування</a:t>
            </a:r>
            <a:r>
              <a:rPr lang="ru-RU" sz="1600" b="1" dirty="0">
                <a:solidFill>
                  <a:schemeClr val="bg1"/>
                </a:solidFill>
              </a:rPr>
              <a:t>, </a:t>
            </a:r>
            <a:r>
              <a:rPr lang="ru-RU" sz="1600" b="1" dirty="0" err="1">
                <a:solidFill>
                  <a:schemeClr val="bg1"/>
                </a:solidFill>
              </a:rPr>
              <a:t>примноження</a:t>
            </a:r>
            <a:r>
              <a:rPr lang="ru-RU" sz="1600" b="1" dirty="0">
                <a:solidFill>
                  <a:schemeClr val="bg1"/>
                </a:solidFill>
              </a:rPr>
              <a:t> та </a:t>
            </a:r>
            <a:r>
              <a:rPr lang="ru-RU" sz="1600" b="1" dirty="0" err="1">
                <a:solidFill>
                  <a:schemeClr val="bg1"/>
                </a:solidFill>
              </a:rPr>
              <a:t>популяризація</a:t>
            </a:r>
            <a:r>
              <a:rPr lang="ru-RU" sz="1600" b="1" dirty="0">
                <a:solidFill>
                  <a:schemeClr val="bg1"/>
                </a:solidFill>
              </a:rPr>
              <a:t> </a:t>
            </a:r>
            <a:r>
              <a:rPr lang="ru-RU" sz="1600" b="1" dirty="0" err="1">
                <a:solidFill>
                  <a:schemeClr val="bg1"/>
                </a:solidFill>
              </a:rPr>
              <a:t>надбань</a:t>
            </a:r>
            <a:r>
              <a:rPr lang="ru-RU" sz="1600" b="1" dirty="0">
                <a:solidFill>
                  <a:schemeClr val="bg1"/>
                </a:solidFill>
              </a:rPr>
              <a:t> </a:t>
            </a:r>
            <a:r>
              <a:rPr lang="ru-RU" sz="1600" b="1" dirty="0" err="1">
                <a:solidFill>
                  <a:schemeClr val="bg1"/>
                </a:solidFill>
              </a:rPr>
              <a:t>національної</a:t>
            </a:r>
            <a:r>
              <a:rPr lang="ru-RU" sz="1600" b="1" dirty="0">
                <a:solidFill>
                  <a:schemeClr val="bg1"/>
                </a:solidFill>
              </a:rPr>
              <a:t> </a:t>
            </a:r>
            <a:r>
              <a:rPr lang="ru-RU" sz="1600" b="1" dirty="0" err="1">
                <a:solidFill>
                  <a:schemeClr val="bg1"/>
                </a:solidFill>
              </a:rPr>
              <a:t>культури</a:t>
            </a:r>
            <a:r>
              <a:rPr lang="ru-RU" sz="1600" b="1" dirty="0">
                <a:solidFill>
                  <a:schemeClr val="bg1"/>
                </a:solidFill>
              </a:rPr>
              <a:t> </a:t>
            </a:r>
            <a:r>
              <a:rPr lang="ru-RU" sz="1600" b="1" dirty="0" err="1">
                <a:solidFill>
                  <a:schemeClr val="bg1"/>
                </a:solidFill>
              </a:rPr>
              <a:t>українського</a:t>
            </a:r>
            <a:r>
              <a:rPr lang="ru-RU" sz="1600" b="1" dirty="0">
                <a:solidFill>
                  <a:schemeClr val="bg1"/>
                </a:solidFill>
              </a:rPr>
              <a:t> народу</a:t>
            </a: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6542" y="1412776"/>
            <a:ext cx="3779622" cy="29127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3456750"/>
            <a:ext cx="2358605" cy="35221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1880" y="4077072"/>
            <a:ext cx="3614473" cy="27108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0554538"/>
      </p:ext>
    </p:extLst>
  </p:cSld>
  <p:clrMapOvr>
    <a:masterClrMapping/>
  </p:clrMapOvr>
  <p:transition spd="slow" advClick="0" advTm="10000">
    <p:dissolv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755576" y="0"/>
            <a:ext cx="1238031" cy="369332"/>
          </a:xfrm>
          <a:prstGeom prst="rect">
            <a:avLst/>
          </a:prstGeom>
        </p:spPr>
        <p:txBody>
          <a:bodyPr wrap="none">
            <a:spAutoFit/>
          </a:bodyPr>
          <a:lstStyle/>
          <a:p>
            <a:r>
              <a:rPr lang="uk-UA" b="1" dirty="0">
                <a:solidFill>
                  <a:schemeClr val="bg1"/>
                </a:solidFill>
              </a:rPr>
              <a:t>Щедрівки</a:t>
            </a:r>
            <a:endParaRPr lang="ru-RU" b="1" dirty="0">
              <a:solidFill>
                <a:schemeClr val="bg1"/>
              </a:solidFill>
            </a:endParaRPr>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7917" y="522087"/>
            <a:ext cx="4382559" cy="328691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5292080" y="60216"/>
            <a:ext cx="3282502" cy="369332"/>
          </a:xfrm>
          <a:prstGeom prst="rect">
            <a:avLst/>
          </a:prstGeom>
        </p:spPr>
        <p:txBody>
          <a:bodyPr wrap="none">
            <a:spAutoFit/>
          </a:bodyPr>
          <a:lstStyle/>
          <a:p>
            <a:r>
              <a:rPr lang="ru-RU" b="1" dirty="0" err="1">
                <a:solidFill>
                  <a:schemeClr val="bg1"/>
                </a:solidFill>
              </a:rPr>
              <a:t>Відкриття</a:t>
            </a:r>
            <a:r>
              <a:rPr lang="ru-RU" b="1" dirty="0">
                <a:solidFill>
                  <a:schemeClr val="bg1"/>
                </a:solidFill>
              </a:rPr>
              <a:t> </a:t>
            </a:r>
            <a:r>
              <a:rPr lang="ru-RU" b="1" dirty="0" err="1">
                <a:solidFill>
                  <a:schemeClr val="bg1"/>
                </a:solidFill>
              </a:rPr>
              <a:t>новорічної</a:t>
            </a:r>
            <a:r>
              <a:rPr lang="ru-RU" b="1" dirty="0">
                <a:solidFill>
                  <a:schemeClr val="bg1"/>
                </a:solidFill>
              </a:rPr>
              <a:t> </a:t>
            </a:r>
            <a:r>
              <a:rPr lang="ru-RU" b="1" dirty="0" err="1">
                <a:solidFill>
                  <a:schemeClr val="bg1"/>
                </a:solidFill>
              </a:rPr>
              <a:t>ялинки</a:t>
            </a:r>
            <a:endParaRPr lang="ru-RU" b="1" dirty="0">
              <a:solidFill>
                <a:schemeClr val="bg1"/>
              </a:solidFill>
            </a:endParaRPr>
          </a:p>
        </p:txBody>
      </p:sp>
      <p:sp>
        <p:nvSpPr>
          <p:cNvPr id="4" name="Прямоугольник 3"/>
          <p:cNvSpPr/>
          <p:nvPr/>
        </p:nvSpPr>
        <p:spPr>
          <a:xfrm>
            <a:off x="2794327" y="3533138"/>
            <a:ext cx="2636684" cy="369332"/>
          </a:xfrm>
          <a:prstGeom prst="rect">
            <a:avLst/>
          </a:prstGeom>
        </p:spPr>
        <p:txBody>
          <a:bodyPr wrap="none">
            <a:spAutoFit/>
          </a:bodyPr>
          <a:lstStyle/>
          <a:p>
            <a:r>
              <a:rPr lang="ru-RU" b="1" dirty="0">
                <a:solidFill>
                  <a:schemeClr val="bg1"/>
                </a:solidFill>
              </a:rPr>
              <a:t>День Святого </a:t>
            </a:r>
            <a:r>
              <a:rPr lang="ru-RU" b="1" dirty="0" err="1">
                <a:solidFill>
                  <a:schemeClr val="bg1"/>
                </a:solidFill>
              </a:rPr>
              <a:t>Миколая</a:t>
            </a:r>
            <a:endParaRPr lang="ru-RU" b="1" dirty="0">
              <a:solidFill>
                <a:schemeClr val="bg1"/>
              </a:solidFill>
            </a:endParaRPr>
          </a:p>
        </p:txBody>
      </p:sp>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3950855"/>
            <a:ext cx="4376887" cy="28918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Рисунок 5">
            <a:extLst>
              <a:ext uri="{FF2B5EF4-FFF2-40B4-BE49-F238E27FC236}">
                <a16:creationId xmlns:a16="http://schemas.microsoft.com/office/drawing/2014/main" id="{0018192E-C796-45C8-8F74-C74852106B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524" y="980727"/>
            <a:ext cx="4634009" cy="2399655"/>
          </a:xfrm>
          <a:prstGeom prst="rect">
            <a:avLst/>
          </a:prstGeom>
          <a:ln>
            <a:noFill/>
          </a:ln>
          <a:effectLst>
            <a:softEdge rad="112500"/>
          </a:effectLst>
        </p:spPr>
      </p:pic>
    </p:spTree>
    <p:extLst>
      <p:ext uri="{BB962C8B-B14F-4D97-AF65-F5344CB8AC3E}">
        <p14:creationId xmlns:p14="http://schemas.microsoft.com/office/powerpoint/2010/main" val="3236132414"/>
      </p:ext>
    </p:extLst>
  </p:cSld>
  <p:clrMapOvr>
    <a:masterClrMapping/>
  </p:clrMapOvr>
  <p:transition spd="slow" advClick="0" advTm="10000">
    <p:dissolv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a:solidFill>
                  <a:srgbClr val="002060"/>
                </a:solidFill>
                <a:latin typeface="Monotype Corsiva" pitchFamily="66" charset="0"/>
              </a:rPr>
              <a:t>Виховний захід </a:t>
            </a:r>
            <a:r>
              <a:rPr lang="uk-UA" b="1" dirty="0" err="1">
                <a:solidFill>
                  <a:srgbClr val="002060"/>
                </a:solidFill>
                <a:latin typeface="Monotype Corsiva" pitchFamily="66" charset="0"/>
              </a:rPr>
              <a:t>“Веселе</a:t>
            </a:r>
            <a:r>
              <a:rPr lang="uk-UA" b="1" dirty="0">
                <a:solidFill>
                  <a:srgbClr val="002060"/>
                </a:solidFill>
                <a:latin typeface="Monotype Corsiva" pitchFamily="66" charset="0"/>
              </a:rPr>
              <a:t> свято Масляна – проводи зими!”</a:t>
            </a:r>
          </a:p>
        </p:txBody>
      </p:sp>
      <p:pic>
        <p:nvPicPr>
          <p:cNvPr id="184322" name="Picture 2" descr="C:\Documents and Settings\User\Рабочий стол\мас.JPG"/>
          <p:cNvPicPr>
            <a:picLocks noChangeAspect="1" noChangeArrowheads="1"/>
          </p:cNvPicPr>
          <p:nvPr/>
        </p:nvPicPr>
        <p:blipFill>
          <a:blip r:embed="rId3"/>
          <a:srcRect/>
          <a:stretch>
            <a:fillRect/>
          </a:stretch>
        </p:blipFill>
        <p:spPr bwMode="auto">
          <a:xfrm>
            <a:off x="0" y="1428736"/>
            <a:ext cx="4781549" cy="3586162"/>
          </a:xfrm>
          <a:prstGeom prst="rect">
            <a:avLst/>
          </a:prstGeom>
          <a:ln>
            <a:noFill/>
          </a:ln>
          <a:effectLst>
            <a:softEdge rad="112500"/>
          </a:effectLst>
        </p:spPr>
      </p:pic>
      <p:pic>
        <p:nvPicPr>
          <p:cNvPr id="184323" name="Picture 3" descr="C:\Documents and Settings\User\Рабочий стол\P2180017.JPG"/>
          <p:cNvPicPr>
            <a:picLocks noChangeAspect="1" noChangeArrowheads="1"/>
          </p:cNvPicPr>
          <p:nvPr/>
        </p:nvPicPr>
        <p:blipFill>
          <a:blip r:embed="rId4"/>
          <a:srcRect/>
          <a:stretch>
            <a:fillRect/>
          </a:stretch>
        </p:blipFill>
        <p:spPr bwMode="auto">
          <a:xfrm>
            <a:off x="4643438" y="3482578"/>
            <a:ext cx="4500562" cy="3375422"/>
          </a:xfrm>
          <a:prstGeom prst="rect">
            <a:avLst/>
          </a:prstGeom>
          <a:ln>
            <a:noFill/>
          </a:ln>
          <a:effectLst>
            <a:softEdge rad="112500"/>
          </a:effectLst>
        </p:spPr>
      </p:pic>
    </p:spTree>
    <p:extLst>
      <p:ext uri="{BB962C8B-B14F-4D97-AF65-F5344CB8AC3E}">
        <p14:creationId xmlns:p14="http://schemas.microsoft.com/office/powerpoint/2010/main" val="1942930675"/>
      </p:ext>
    </p:extLst>
  </p:cSld>
  <p:clrMapOvr>
    <a:masterClrMapping/>
  </p:clrMapOvr>
  <p:transition spd="slow" advClick="0" advTm="10000">
    <p:dissolv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34364" y="188640"/>
            <a:ext cx="8280920" cy="1200329"/>
          </a:xfrm>
          <a:prstGeom prst="rect">
            <a:avLst/>
          </a:prstGeom>
        </p:spPr>
        <p:txBody>
          <a:bodyPr wrap="square">
            <a:spAutoFit/>
          </a:bodyPr>
          <a:lstStyle/>
          <a:p>
            <a:pPr algn="ctr"/>
            <a:r>
              <a:rPr lang="ru-RU" b="1" dirty="0">
                <a:solidFill>
                  <a:schemeClr val="bg1"/>
                </a:solidFill>
              </a:rPr>
              <a:t>Участь і </a:t>
            </a:r>
            <a:r>
              <a:rPr lang="ru-RU" b="1" dirty="0" err="1">
                <a:solidFill>
                  <a:schemeClr val="bg1"/>
                </a:solidFill>
              </a:rPr>
              <a:t>перемога</a:t>
            </a:r>
            <a:r>
              <a:rPr lang="ru-RU" b="1" dirty="0">
                <a:solidFill>
                  <a:schemeClr val="bg1"/>
                </a:solidFill>
              </a:rPr>
              <a:t> у конкурсах «</a:t>
            </a:r>
            <a:r>
              <a:rPr lang="ru-RU" b="1" dirty="0" err="1">
                <a:solidFill>
                  <a:schemeClr val="bg1"/>
                </a:solidFill>
              </a:rPr>
              <a:t>Хлібом</a:t>
            </a:r>
            <a:r>
              <a:rPr lang="ru-RU" b="1" dirty="0">
                <a:solidFill>
                  <a:schemeClr val="bg1"/>
                </a:solidFill>
              </a:rPr>
              <a:t> славиться Чернігівська земля», «</a:t>
            </a:r>
            <a:r>
              <a:rPr lang="ru-RU" b="1" dirty="0" err="1">
                <a:solidFill>
                  <a:schemeClr val="bg1"/>
                </a:solidFill>
              </a:rPr>
              <a:t>Поліський</a:t>
            </a:r>
            <a:r>
              <a:rPr lang="ru-RU" b="1" dirty="0">
                <a:solidFill>
                  <a:schemeClr val="bg1"/>
                </a:solidFill>
              </a:rPr>
              <a:t> </a:t>
            </a:r>
            <a:r>
              <a:rPr lang="ru-RU" b="1" dirty="0" err="1">
                <a:solidFill>
                  <a:schemeClr val="bg1"/>
                </a:solidFill>
              </a:rPr>
              <a:t>зорепад</a:t>
            </a:r>
            <a:r>
              <a:rPr lang="ru-RU" b="1" dirty="0">
                <a:solidFill>
                  <a:schemeClr val="bg1"/>
                </a:solidFill>
              </a:rPr>
              <a:t>», «</a:t>
            </a:r>
            <a:r>
              <a:rPr lang="ru-RU" b="1" dirty="0" err="1">
                <a:solidFill>
                  <a:schemeClr val="bg1"/>
                </a:solidFill>
              </a:rPr>
              <a:t>Чернігівщина</a:t>
            </a:r>
            <a:r>
              <a:rPr lang="ru-RU" b="1" dirty="0">
                <a:solidFill>
                  <a:schemeClr val="bg1"/>
                </a:solidFill>
              </a:rPr>
              <a:t> – </a:t>
            </a:r>
            <a:r>
              <a:rPr lang="ru-RU" b="1" dirty="0" err="1">
                <a:solidFill>
                  <a:schemeClr val="bg1"/>
                </a:solidFill>
              </a:rPr>
              <a:t>рідна</a:t>
            </a:r>
            <a:r>
              <a:rPr lang="ru-RU" b="1" dirty="0">
                <a:solidFill>
                  <a:schemeClr val="bg1"/>
                </a:solidFill>
              </a:rPr>
              <a:t> земля», «За нашу свободу», «</a:t>
            </a:r>
            <a:r>
              <a:rPr lang="ru-RU" b="1" dirty="0" err="1">
                <a:solidFill>
                  <a:schemeClr val="bg1"/>
                </a:solidFill>
              </a:rPr>
              <a:t>Червона</a:t>
            </a:r>
            <a:r>
              <a:rPr lang="ru-RU" b="1" dirty="0">
                <a:solidFill>
                  <a:schemeClr val="bg1"/>
                </a:solidFill>
              </a:rPr>
              <a:t> рута», «</a:t>
            </a:r>
            <a:r>
              <a:rPr lang="ru-RU" b="1" dirty="0" err="1">
                <a:solidFill>
                  <a:schemeClr val="bg1"/>
                </a:solidFill>
              </a:rPr>
              <a:t>Військові</a:t>
            </a:r>
            <a:r>
              <a:rPr lang="ru-RU" b="1" dirty="0">
                <a:solidFill>
                  <a:schemeClr val="bg1"/>
                </a:solidFill>
              </a:rPr>
              <a:t> обереги </a:t>
            </a:r>
            <a:r>
              <a:rPr lang="ru-RU" b="1" dirty="0" err="1">
                <a:solidFill>
                  <a:schemeClr val="bg1"/>
                </a:solidFill>
              </a:rPr>
              <a:t>від</a:t>
            </a:r>
            <a:r>
              <a:rPr lang="ru-RU" b="1" dirty="0">
                <a:solidFill>
                  <a:schemeClr val="bg1"/>
                </a:solidFill>
              </a:rPr>
              <a:t> Святого </a:t>
            </a:r>
            <a:r>
              <a:rPr lang="ru-RU" b="1" dirty="0" err="1">
                <a:solidFill>
                  <a:schemeClr val="bg1"/>
                </a:solidFill>
              </a:rPr>
              <a:t>Миколая</a:t>
            </a:r>
            <a:r>
              <a:rPr lang="ru-RU" b="1" dirty="0">
                <a:solidFill>
                  <a:schemeClr val="bg1"/>
                </a:solidFill>
              </a:rPr>
              <a:t>», «Знай і люби </a:t>
            </a:r>
            <a:r>
              <a:rPr lang="ru-RU" b="1" dirty="0" err="1">
                <a:solidFill>
                  <a:schemeClr val="bg1"/>
                </a:solidFill>
              </a:rPr>
              <a:t>свій</a:t>
            </a:r>
            <a:r>
              <a:rPr lang="ru-RU" b="1" dirty="0">
                <a:solidFill>
                  <a:schemeClr val="bg1"/>
                </a:solidFill>
              </a:rPr>
              <a:t> край», «</a:t>
            </a:r>
            <a:r>
              <a:rPr lang="ru-RU" b="1" dirty="0" err="1">
                <a:solidFill>
                  <a:schemeClr val="bg1"/>
                </a:solidFill>
              </a:rPr>
              <a:t>Чисті</a:t>
            </a:r>
            <a:r>
              <a:rPr lang="ru-RU" b="1" dirty="0">
                <a:solidFill>
                  <a:schemeClr val="bg1"/>
                </a:solidFill>
              </a:rPr>
              <a:t> </a:t>
            </a:r>
            <a:r>
              <a:rPr lang="ru-RU" b="1" dirty="0" err="1">
                <a:solidFill>
                  <a:schemeClr val="bg1"/>
                </a:solidFill>
              </a:rPr>
              <a:t>роси</a:t>
            </a:r>
            <a:r>
              <a:rPr lang="ru-RU" b="1" dirty="0">
                <a:solidFill>
                  <a:schemeClr val="bg1"/>
                </a:solidFill>
              </a:rPr>
              <a:t>» </a:t>
            </a:r>
            <a:r>
              <a:rPr lang="ru-RU" b="1" dirty="0" err="1">
                <a:solidFill>
                  <a:schemeClr val="bg1"/>
                </a:solidFill>
              </a:rPr>
              <a:t>тощо</a:t>
            </a:r>
            <a:endParaRPr lang="ru-RU" b="1" dirty="0">
              <a:solidFill>
                <a:schemeClr val="bg1"/>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4" y="1344724"/>
            <a:ext cx="2736304" cy="36484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5297" y="1364104"/>
            <a:ext cx="3200400" cy="36290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4" y="2933606"/>
            <a:ext cx="3239795" cy="39243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1689149"/>
      </p:ext>
    </p:extLst>
  </p:cSld>
  <p:clrMapOvr>
    <a:masterClrMapping/>
  </p:clrMapOvr>
  <p:transition spd="slow" advClick="0" advTm="10000">
    <p:dissolv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sz="1800" dirty="0"/>
              <a:t> </a:t>
            </a:r>
            <a:r>
              <a:rPr lang="uk-UA" sz="1800" b="1" dirty="0">
                <a:solidFill>
                  <a:schemeClr val="bg1"/>
                </a:solidFill>
              </a:rPr>
              <a:t>З метою відродження національної історичної і духовної культури, шанобливого ставлення до традиційних обрядів та народних звичаїв українського народу в закладі створена народознавча світлиця</a:t>
            </a:r>
            <a:br>
              <a:rPr lang="ru-RU" sz="1800" b="1" dirty="0">
                <a:solidFill>
                  <a:schemeClr val="bg1"/>
                </a:solidFill>
              </a:rPr>
            </a:br>
            <a:endParaRPr lang="ru-RU" sz="1800" b="1" dirty="0">
              <a:solidFill>
                <a:schemeClr val="bg1"/>
              </a:solidFill>
            </a:endParaRPr>
          </a:p>
        </p:txBody>
      </p:sp>
      <p:pic>
        <p:nvPicPr>
          <p:cNvPr id="9218" name="Picture 2" descr="E:\день города, світлиця\P205023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62" y="1282534"/>
            <a:ext cx="3851920" cy="28889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19" name="Picture 3" descr="E:\день города, світлиця\P921006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3762" y="972108"/>
            <a:ext cx="2247714" cy="29969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E:\день города, світлиця\P921007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45531" y="2996952"/>
            <a:ext cx="2787774" cy="3717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434" y="4139038"/>
            <a:ext cx="3590322" cy="26927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265984"/>
      </p:ext>
    </p:extLst>
  </p:cSld>
  <p:clrMapOvr>
    <a:masterClrMapping/>
  </p:clrMapOvr>
  <p:transition spd="slow" advClick="0" advTm="10000">
    <p:dissolv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5" name="Текст 4"/>
          <p:cNvSpPr>
            <a:spLocks noGrp="1"/>
          </p:cNvSpPr>
          <p:nvPr>
            <p:ph type="body" sz="quarter" idx="4294967295"/>
          </p:nvPr>
        </p:nvSpPr>
        <p:spPr>
          <a:xfrm>
            <a:off x="5220072" y="476672"/>
            <a:ext cx="4041775" cy="504825"/>
          </a:xfrm>
        </p:spPr>
        <p:txBody>
          <a:bodyPr>
            <a:normAutofit/>
          </a:bodyPr>
          <a:lstStyle/>
          <a:p>
            <a:pPr marL="0" indent="0" algn="ctr">
              <a:buNone/>
            </a:pPr>
            <a:r>
              <a:rPr lang="uk-UA" sz="1900" b="1" dirty="0">
                <a:solidFill>
                  <a:schemeClr val="bg1"/>
                </a:solidFill>
              </a:rPr>
              <a:t>Акція «</a:t>
            </a:r>
            <a:r>
              <a:rPr lang="uk-UA" sz="1900" b="1" dirty="0" err="1">
                <a:solidFill>
                  <a:schemeClr val="bg1"/>
                </a:solidFill>
              </a:rPr>
              <a:t>Валентинка</a:t>
            </a:r>
            <a:r>
              <a:rPr lang="uk-UA" sz="1900" b="1" dirty="0">
                <a:solidFill>
                  <a:schemeClr val="bg1"/>
                </a:solidFill>
              </a:rPr>
              <a:t> для солдата»</a:t>
            </a:r>
            <a:endParaRPr lang="ru-RU" sz="1900" b="1" dirty="0">
              <a:solidFill>
                <a:schemeClr val="bg1"/>
              </a:solidFill>
            </a:endParaRPr>
          </a:p>
        </p:txBody>
      </p:sp>
      <p:pic>
        <p:nvPicPr>
          <p:cNvPr id="2051" name="Picture 3" descr="F:\для презентації\акції\Валентинка для солдата (2).jpg"/>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908720"/>
            <a:ext cx="3263900" cy="2447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0" name="Picture 2" descr="F:\для презентації\акції\Благодійний ярмарок до Дня міста.jpg"/>
          <p:cNvPicPr>
            <a:picLocks noGrp="1" noChangeAspect="1" noChangeArrowheads="1"/>
          </p:cNvPicPr>
          <p:nvPr>
            <p:ph sz="half" idx="4294967295"/>
          </p:nvPr>
        </p:nvPicPr>
        <p:blipFill>
          <a:blip r:embed="rId4" cstate="print">
            <a:extLst>
              <a:ext uri="{28A0092B-C50C-407E-A947-70E740481C1C}">
                <a14:useLocalDpi xmlns:a14="http://schemas.microsoft.com/office/drawing/2010/main" val="0"/>
              </a:ext>
            </a:extLst>
          </a:blip>
          <a:stretch>
            <a:fillRect/>
          </a:stretch>
        </p:blipFill>
        <p:spPr bwMode="auto">
          <a:xfrm>
            <a:off x="23308" y="1055990"/>
            <a:ext cx="3598863" cy="2692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Текст 3"/>
          <p:cNvSpPr>
            <a:spLocks noGrp="1"/>
          </p:cNvSpPr>
          <p:nvPr>
            <p:ph type="body" idx="4294967295"/>
          </p:nvPr>
        </p:nvSpPr>
        <p:spPr>
          <a:xfrm>
            <a:off x="27252" y="548680"/>
            <a:ext cx="3896397" cy="504825"/>
          </a:xfrm>
        </p:spPr>
        <p:txBody>
          <a:bodyPr>
            <a:noAutofit/>
          </a:bodyPr>
          <a:lstStyle/>
          <a:p>
            <a:pPr marL="0" indent="0">
              <a:buNone/>
            </a:pPr>
            <a:r>
              <a:rPr lang="uk-UA" sz="1800" b="1" dirty="0">
                <a:solidFill>
                  <a:schemeClr val="bg1"/>
                </a:solidFill>
              </a:rPr>
              <a:t>Благодійний ярмарок до Дня міста</a:t>
            </a:r>
            <a:endParaRPr lang="ru-RU" sz="1800" b="1" dirty="0">
              <a:solidFill>
                <a:schemeClr val="bg1"/>
              </a:solidFill>
            </a:endParaRPr>
          </a:p>
        </p:txBody>
      </p:sp>
      <p:sp>
        <p:nvSpPr>
          <p:cNvPr id="8" name="Прямоугольник 7"/>
          <p:cNvSpPr/>
          <p:nvPr/>
        </p:nvSpPr>
        <p:spPr>
          <a:xfrm>
            <a:off x="2555776" y="3563724"/>
            <a:ext cx="3384376" cy="369332"/>
          </a:xfrm>
          <a:prstGeom prst="rect">
            <a:avLst/>
          </a:prstGeom>
        </p:spPr>
        <p:txBody>
          <a:bodyPr wrap="square">
            <a:spAutoFit/>
          </a:bodyPr>
          <a:lstStyle/>
          <a:p>
            <a:r>
              <a:rPr lang="ru-RU" b="1" dirty="0" err="1">
                <a:solidFill>
                  <a:schemeClr val="bg1"/>
                </a:solidFill>
              </a:rPr>
              <a:t>Акція</a:t>
            </a:r>
            <a:r>
              <a:rPr lang="ru-RU" b="1" dirty="0">
                <a:solidFill>
                  <a:schemeClr val="bg1"/>
                </a:solidFill>
              </a:rPr>
              <a:t> «</a:t>
            </a:r>
            <a:r>
              <a:rPr lang="ru-RU" b="1" dirty="0" err="1">
                <a:solidFill>
                  <a:schemeClr val="bg1"/>
                </a:solidFill>
              </a:rPr>
              <a:t>Великдень</a:t>
            </a:r>
            <a:r>
              <a:rPr lang="ru-RU" b="1" dirty="0">
                <a:solidFill>
                  <a:schemeClr val="bg1"/>
                </a:solidFill>
              </a:rPr>
              <a:t> для Героя»</a:t>
            </a:r>
          </a:p>
        </p:txBody>
      </p:sp>
      <p:pic>
        <p:nvPicPr>
          <p:cNvPr id="2055" name="Picture 7" descr="F:\для презентації\акції\Великдень для Героя.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522" y="3933056"/>
            <a:ext cx="3704875" cy="27703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F:\для презентації\акції\Великдень для Героя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00" y="3276956"/>
            <a:ext cx="2680320" cy="35737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91522" y="-16010"/>
            <a:ext cx="8860998" cy="646331"/>
          </a:xfrm>
          <a:prstGeom prst="rect">
            <a:avLst/>
          </a:prstGeom>
        </p:spPr>
        <p:txBody>
          <a:bodyPr wrap="square">
            <a:spAutoFit/>
          </a:bodyPr>
          <a:lstStyle/>
          <a:p>
            <a:pPr algn="ctr"/>
            <a:r>
              <a:rPr lang="ru-RU" b="1" dirty="0">
                <a:solidFill>
                  <a:schemeClr val="bg1"/>
                </a:solidFill>
              </a:rPr>
              <a:t>Великою </a:t>
            </a:r>
            <a:r>
              <a:rPr lang="ru-RU" b="1" dirty="0" err="1">
                <a:solidFill>
                  <a:schemeClr val="bg1"/>
                </a:solidFill>
              </a:rPr>
              <a:t>ланкою</a:t>
            </a:r>
            <a:r>
              <a:rPr lang="ru-RU" b="1" dirty="0">
                <a:solidFill>
                  <a:schemeClr val="bg1"/>
                </a:solidFill>
              </a:rPr>
              <a:t> </a:t>
            </a:r>
            <a:r>
              <a:rPr lang="ru-RU" b="1" dirty="0" err="1">
                <a:solidFill>
                  <a:schemeClr val="bg1"/>
                </a:solidFill>
              </a:rPr>
              <a:t>роботи</a:t>
            </a:r>
            <a:r>
              <a:rPr lang="ru-RU" b="1" dirty="0">
                <a:solidFill>
                  <a:schemeClr val="bg1"/>
                </a:solidFill>
              </a:rPr>
              <a:t> ЦДтаЮТ з початком </a:t>
            </a:r>
            <a:r>
              <a:rPr lang="ru-RU" b="1" dirty="0" err="1">
                <a:solidFill>
                  <a:schemeClr val="bg1"/>
                </a:solidFill>
              </a:rPr>
              <a:t>повномасштабної</a:t>
            </a:r>
            <a:r>
              <a:rPr lang="ru-RU" b="1" dirty="0">
                <a:solidFill>
                  <a:schemeClr val="bg1"/>
                </a:solidFill>
              </a:rPr>
              <a:t> </a:t>
            </a:r>
            <a:r>
              <a:rPr lang="ru-RU" b="1" dirty="0" err="1">
                <a:solidFill>
                  <a:schemeClr val="bg1"/>
                </a:solidFill>
              </a:rPr>
              <a:t>війни</a:t>
            </a:r>
            <a:r>
              <a:rPr lang="ru-RU" b="1" dirty="0">
                <a:solidFill>
                  <a:schemeClr val="bg1"/>
                </a:solidFill>
              </a:rPr>
              <a:t> стала </a:t>
            </a:r>
            <a:r>
              <a:rPr lang="ru-RU" b="1" dirty="0" err="1">
                <a:solidFill>
                  <a:schemeClr val="bg1"/>
                </a:solidFill>
              </a:rPr>
              <a:t>волонтерська</a:t>
            </a:r>
            <a:r>
              <a:rPr lang="ru-RU" b="1" dirty="0">
                <a:solidFill>
                  <a:schemeClr val="bg1"/>
                </a:solidFill>
              </a:rPr>
              <a:t> та </a:t>
            </a:r>
            <a:r>
              <a:rPr lang="ru-RU" b="1" dirty="0" err="1">
                <a:solidFill>
                  <a:schemeClr val="bg1"/>
                </a:solidFill>
              </a:rPr>
              <a:t>благодійна</a:t>
            </a:r>
            <a:r>
              <a:rPr lang="ru-RU" b="1" dirty="0">
                <a:solidFill>
                  <a:schemeClr val="bg1"/>
                </a:solidFill>
              </a:rPr>
              <a:t> </a:t>
            </a:r>
            <a:r>
              <a:rPr lang="ru-RU" b="1" dirty="0" err="1">
                <a:solidFill>
                  <a:schemeClr val="bg1"/>
                </a:solidFill>
              </a:rPr>
              <a:t>діяльність</a:t>
            </a:r>
            <a:endParaRPr lang="ru-RU" b="1" dirty="0">
              <a:solidFill>
                <a:schemeClr val="bg1"/>
              </a:solidFill>
            </a:endParaRPr>
          </a:p>
        </p:txBody>
      </p:sp>
    </p:spTree>
    <p:extLst>
      <p:ext uri="{BB962C8B-B14F-4D97-AF65-F5344CB8AC3E}">
        <p14:creationId xmlns:p14="http://schemas.microsoft.com/office/powerpoint/2010/main" val="4018566647"/>
      </p:ext>
    </p:extLst>
  </p:cSld>
  <p:clrMapOvr>
    <a:masterClrMapping/>
  </p:clrMapOvr>
  <p:transition spd="slow" advClick="0" advTm="10000">
    <p:dissolv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419872" y="260648"/>
            <a:ext cx="2899169" cy="369332"/>
          </a:xfrm>
          <a:prstGeom prst="rect">
            <a:avLst/>
          </a:prstGeom>
        </p:spPr>
        <p:txBody>
          <a:bodyPr wrap="square">
            <a:spAutoFit/>
          </a:bodyPr>
          <a:lstStyle/>
          <a:p>
            <a:r>
              <a:rPr lang="ru-RU" b="1" dirty="0" err="1">
                <a:solidFill>
                  <a:schemeClr val="bg1"/>
                </a:solidFill>
              </a:rPr>
              <a:t>Акція</a:t>
            </a:r>
            <a:r>
              <a:rPr lang="ru-RU" b="1" dirty="0">
                <a:solidFill>
                  <a:schemeClr val="bg1"/>
                </a:solidFill>
              </a:rPr>
              <a:t> «Лист </a:t>
            </a:r>
            <a:r>
              <a:rPr lang="uk-UA" b="1" dirty="0">
                <a:solidFill>
                  <a:schemeClr val="bg1"/>
                </a:solidFill>
              </a:rPr>
              <a:t>Захиснику»</a:t>
            </a:r>
          </a:p>
        </p:txBody>
      </p:sp>
      <p:pic>
        <p:nvPicPr>
          <p:cNvPr id="3075" name="Picture 3" descr="F:\для презентації\акції\лист захиснику та захисниці.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48065"/>
            <a:ext cx="3479952" cy="26021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F:\для презентації\акції\лист захиснику та захисниці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659432"/>
            <a:ext cx="3494746" cy="26132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915816" y="3244334"/>
            <a:ext cx="3611591" cy="369332"/>
          </a:xfrm>
          <a:prstGeom prst="rect">
            <a:avLst/>
          </a:prstGeom>
        </p:spPr>
        <p:txBody>
          <a:bodyPr wrap="square">
            <a:spAutoFit/>
          </a:bodyPr>
          <a:lstStyle/>
          <a:p>
            <a:r>
              <a:rPr lang="ru-RU" b="1" dirty="0" err="1">
                <a:solidFill>
                  <a:schemeClr val="bg1"/>
                </a:solidFill>
              </a:rPr>
              <a:t>Акція</a:t>
            </a:r>
            <a:r>
              <a:rPr lang="ru-RU" b="1" dirty="0">
                <a:solidFill>
                  <a:schemeClr val="bg1"/>
                </a:solidFill>
              </a:rPr>
              <a:t> «</a:t>
            </a:r>
            <a:r>
              <a:rPr lang="ru-RU" b="1" dirty="0" err="1">
                <a:solidFill>
                  <a:schemeClr val="bg1"/>
                </a:solidFill>
              </a:rPr>
              <a:t>Подаруй</a:t>
            </a:r>
            <a:r>
              <a:rPr lang="ru-RU" b="1" dirty="0">
                <a:solidFill>
                  <a:schemeClr val="bg1"/>
                </a:solidFill>
              </a:rPr>
              <a:t> тепло солдату»</a:t>
            </a:r>
          </a:p>
        </p:txBody>
      </p:sp>
      <p:pic>
        <p:nvPicPr>
          <p:cNvPr id="3077" name="Picture 5" descr="F:\для презентації\акції\Подаруй тепло солдату.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662" y="4005064"/>
            <a:ext cx="4267200" cy="2647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F:\для презентації\акції\Подаруй тепло солдату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56951" y="3265407"/>
            <a:ext cx="2614036" cy="34957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332520"/>
      </p:ext>
    </p:extLst>
  </p:cSld>
  <p:clrMapOvr>
    <a:masterClrMapping/>
  </p:clrMapOvr>
  <p:transition spd="slow" advClick="0" advTm="10000">
    <p:dissolv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915816" y="260648"/>
            <a:ext cx="4147802" cy="369332"/>
          </a:xfrm>
          <a:prstGeom prst="rect">
            <a:avLst/>
          </a:prstGeom>
        </p:spPr>
        <p:txBody>
          <a:bodyPr wrap="none">
            <a:spAutoFit/>
          </a:bodyPr>
          <a:lstStyle/>
          <a:p>
            <a:r>
              <a:rPr lang="ru-RU" b="1" dirty="0" err="1">
                <a:solidFill>
                  <a:schemeClr val="bg1"/>
                </a:solidFill>
              </a:rPr>
              <a:t>Акція</a:t>
            </a:r>
            <a:r>
              <a:rPr lang="ru-RU" b="1" dirty="0">
                <a:solidFill>
                  <a:schemeClr val="bg1"/>
                </a:solidFill>
              </a:rPr>
              <a:t> «</a:t>
            </a:r>
            <a:r>
              <a:rPr lang="ru-RU" b="1" dirty="0" err="1">
                <a:solidFill>
                  <a:schemeClr val="bg1"/>
                </a:solidFill>
              </a:rPr>
              <a:t>Частинку</a:t>
            </a:r>
            <a:r>
              <a:rPr lang="ru-RU" b="1" dirty="0">
                <a:solidFill>
                  <a:schemeClr val="bg1"/>
                </a:solidFill>
              </a:rPr>
              <a:t> </a:t>
            </a:r>
            <a:r>
              <a:rPr lang="ru-RU" b="1" dirty="0" err="1">
                <a:solidFill>
                  <a:schemeClr val="bg1"/>
                </a:solidFill>
              </a:rPr>
              <a:t>серця</a:t>
            </a:r>
            <a:r>
              <a:rPr lang="ru-RU" b="1" dirty="0">
                <a:solidFill>
                  <a:schemeClr val="bg1"/>
                </a:solidFill>
              </a:rPr>
              <a:t> </a:t>
            </a:r>
            <a:r>
              <a:rPr lang="ru-RU" b="1" dirty="0" err="1">
                <a:solidFill>
                  <a:schemeClr val="bg1"/>
                </a:solidFill>
              </a:rPr>
              <a:t>віддаю</a:t>
            </a:r>
            <a:r>
              <a:rPr lang="ru-RU" b="1" dirty="0">
                <a:solidFill>
                  <a:schemeClr val="bg1"/>
                </a:solidFill>
              </a:rPr>
              <a:t> </a:t>
            </a:r>
            <a:r>
              <a:rPr lang="ru-RU" b="1" dirty="0" err="1">
                <a:solidFill>
                  <a:schemeClr val="bg1"/>
                </a:solidFill>
              </a:rPr>
              <a:t>воїну</a:t>
            </a:r>
            <a:r>
              <a:rPr lang="ru-RU" b="1" dirty="0">
                <a:solidFill>
                  <a:schemeClr val="bg1"/>
                </a:solidFill>
              </a:rPr>
              <a:t>»</a:t>
            </a:r>
          </a:p>
        </p:txBody>
      </p:sp>
      <p:pic>
        <p:nvPicPr>
          <p:cNvPr id="4098" name="Picture 2" descr="F:\для презентації\акції\Частинку серця віддаю воїну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528" y="691034"/>
            <a:ext cx="2229296" cy="29812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F:\для презентації\акції\Частинку серця віддаю воїну.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93" y="691034"/>
            <a:ext cx="3856990" cy="28841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641760" y="3244334"/>
            <a:ext cx="4097725" cy="646331"/>
          </a:xfrm>
          <a:prstGeom prst="rect">
            <a:avLst/>
          </a:prstGeom>
        </p:spPr>
        <p:txBody>
          <a:bodyPr wrap="none">
            <a:spAutoFit/>
          </a:bodyPr>
          <a:lstStyle/>
          <a:p>
            <a:endParaRPr lang="ru-RU" dirty="0"/>
          </a:p>
          <a:p>
            <a:r>
              <a:rPr lang="ru-RU" b="1" dirty="0">
                <a:solidFill>
                  <a:schemeClr val="bg1"/>
                </a:solidFill>
              </a:rPr>
              <a:t>Ярмарок-</a:t>
            </a:r>
            <a:r>
              <a:rPr lang="ru-RU" b="1" dirty="0" err="1">
                <a:solidFill>
                  <a:schemeClr val="bg1"/>
                </a:solidFill>
              </a:rPr>
              <a:t>розпродаж</a:t>
            </a:r>
            <a:r>
              <a:rPr lang="ru-RU" b="1" dirty="0">
                <a:solidFill>
                  <a:schemeClr val="bg1"/>
                </a:solidFill>
              </a:rPr>
              <a:t> «Разом ми сила»</a:t>
            </a:r>
          </a:p>
        </p:txBody>
      </p:sp>
      <p:pic>
        <p:nvPicPr>
          <p:cNvPr id="4100" name="Picture 4" descr="F:\для презентації\акції\Ярмарок-розпродаж Разом ми сила (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3890664"/>
            <a:ext cx="3630281" cy="27227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1" name="Picture 5" descr="F:\для презентації\акції\Ярмарок-розпродаж Разом ми сила.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0072" y="3864358"/>
            <a:ext cx="3711475" cy="27753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522497"/>
      </p:ext>
    </p:extLst>
  </p:cSld>
  <p:clrMapOvr>
    <a:masterClrMapping/>
  </p:clrMapOvr>
  <p:transition spd="slow" advClick="0" advTm="10000">
    <p:dissolv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95" y="1369374"/>
            <a:ext cx="4430415" cy="300635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453" y="4375727"/>
            <a:ext cx="4369825" cy="24482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5795" y="1369374"/>
            <a:ext cx="3518463" cy="26388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81856" y="92531"/>
            <a:ext cx="8784976" cy="1477328"/>
          </a:xfrm>
          <a:prstGeom prst="rect">
            <a:avLst/>
          </a:prstGeom>
        </p:spPr>
        <p:txBody>
          <a:bodyPr wrap="square">
            <a:spAutoFit/>
          </a:bodyPr>
          <a:lstStyle/>
          <a:p>
            <a:pPr algn="ctr"/>
            <a:r>
              <a:rPr lang="ru-RU" b="1" dirty="0" err="1">
                <a:solidFill>
                  <a:schemeClr val="bg1"/>
                </a:solidFill>
              </a:rPr>
              <a:t>Утвердження</a:t>
            </a:r>
            <a:r>
              <a:rPr lang="ru-RU" b="1" dirty="0">
                <a:solidFill>
                  <a:schemeClr val="bg1"/>
                </a:solidFill>
              </a:rPr>
              <a:t> </a:t>
            </a:r>
            <a:r>
              <a:rPr lang="ru-RU" b="1" dirty="0" err="1">
                <a:solidFill>
                  <a:schemeClr val="bg1"/>
                </a:solidFill>
              </a:rPr>
              <a:t>громадянських</a:t>
            </a:r>
            <a:r>
              <a:rPr lang="ru-RU" b="1" dirty="0">
                <a:solidFill>
                  <a:schemeClr val="bg1"/>
                </a:solidFill>
              </a:rPr>
              <a:t> </a:t>
            </a:r>
            <a:r>
              <a:rPr lang="ru-RU" b="1" dirty="0" err="1">
                <a:solidFill>
                  <a:schemeClr val="bg1"/>
                </a:solidFill>
              </a:rPr>
              <a:t>цінностей</a:t>
            </a:r>
            <a:r>
              <a:rPr lang="ru-RU" b="1" dirty="0">
                <a:solidFill>
                  <a:schemeClr val="bg1"/>
                </a:solidFill>
              </a:rPr>
              <a:t>, </a:t>
            </a:r>
            <a:r>
              <a:rPr lang="ru-RU" b="1" dirty="0" err="1">
                <a:solidFill>
                  <a:schemeClr val="bg1"/>
                </a:solidFill>
              </a:rPr>
              <a:t>виховання</a:t>
            </a:r>
            <a:r>
              <a:rPr lang="ru-RU" b="1" dirty="0">
                <a:solidFill>
                  <a:schemeClr val="bg1"/>
                </a:solidFill>
              </a:rPr>
              <a:t> </a:t>
            </a:r>
            <a:r>
              <a:rPr lang="ru-RU" b="1" dirty="0" err="1">
                <a:solidFill>
                  <a:schemeClr val="bg1"/>
                </a:solidFill>
              </a:rPr>
              <a:t>почуття</a:t>
            </a:r>
            <a:r>
              <a:rPr lang="ru-RU" b="1" dirty="0">
                <a:solidFill>
                  <a:schemeClr val="bg1"/>
                </a:solidFill>
              </a:rPr>
              <a:t> </a:t>
            </a:r>
            <a:r>
              <a:rPr lang="ru-RU" b="1" dirty="0" err="1">
                <a:solidFill>
                  <a:schemeClr val="bg1"/>
                </a:solidFill>
              </a:rPr>
              <a:t>патріотизму</a:t>
            </a:r>
            <a:r>
              <a:rPr lang="ru-RU" b="1" dirty="0">
                <a:solidFill>
                  <a:schemeClr val="bg1"/>
                </a:solidFill>
              </a:rPr>
              <a:t>, </a:t>
            </a:r>
            <a:r>
              <a:rPr lang="ru-RU" b="1" dirty="0" err="1">
                <a:solidFill>
                  <a:schemeClr val="bg1"/>
                </a:solidFill>
              </a:rPr>
              <a:t>активної</a:t>
            </a:r>
            <a:r>
              <a:rPr lang="ru-RU" b="1" dirty="0">
                <a:solidFill>
                  <a:schemeClr val="bg1"/>
                </a:solidFill>
              </a:rPr>
              <a:t> </a:t>
            </a:r>
            <a:r>
              <a:rPr lang="ru-RU" b="1" dirty="0" err="1">
                <a:solidFill>
                  <a:schemeClr val="bg1"/>
                </a:solidFill>
              </a:rPr>
              <a:t>громадянської</a:t>
            </a:r>
            <a:r>
              <a:rPr lang="ru-RU" b="1" dirty="0">
                <a:solidFill>
                  <a:schemeClr val="bg1"/>
                </a:solidFill>
              </a:rPr>
              <a:t> </a:t>
            </a:r>
            <a:r>
              <a:rPr lang="ru-RU" b="1" dirty="0" err="1">
                <a:solidFill>
                  <a:schemeClr val="bg1"/>
                </a:solidFill>
              </a:rPr>
              <a:t>позиції</a:t>
            </a:r>
            <a:r>
              <a:rPr lang="ru-RU" b="1" dirty="0">
                <a:solidFill>
                  <a:schemeClr val="bg1"/>
                </a:solidFill>
              </a:rPr>
              <a:t>, </a:t>
            </a:r>
            <a:r>
              <a:rPr lang="ru-RU" b="1" dirty="0" err="1">
                <a:solidFill>
                  <a:schemeClr val="bg1"/>
                </a:solidFill>
              </a:rPr>
              <a:t>гордості</a:t>
            </a:r>
            <a:r>
              <a:rPr lang="ru-RU" b="1" dirty="0">
                <a:solidFill>
                  <a:schemeClr val="bg1"/>
                </a:solidFill>
              </a:rPr>
              <a:t> за все те, </a:t>
            </a:r>
            <a:r>
              <a:rPr lang="ru-RU" b="1" dirty="0" err="1">
                <a:solidFill>
                  <a:schemeClr val="bg1"/>
                </a:solidFill>
              </a:rPr>
              <a:t>що</a:t>
            </a:r>
            <a:r>
              <a:rPr lang="ru-RU" b="1" dirty="0">
                <a:solidFill>
                  <a:schemeClr val="bg1"/>
                </a:solidFill>
              </a:rPr>
              <a:t> </a:t>
            </a:r>
            <a:r>
              <a:rPr lang="ru-RU" b="1" dirty="0" err="1">
                <a:solidFill>
                  <a:schemeClr val="bg1"/>
                </a:solidFill>
              </a:rPr>
              <a:t>становлять</a:t>
            </a:r>
            <a:r>
              <a:rPr lang="ru-RU" b="1" dirty="0">
                <a:solidFill>
                  <a:schemeClr val="bg1"/>
                </a:solidFill>
              </a:rPr>
              <a:t> собою </a:t>
            </a:r>
            <a:r>
              <a:rPr lang="ru-RU" b="1" dirty="0" err="1">
                <a:solidFill>
                  <a:schemeClr val="bg1"/>
                </a:solidFill>
              </a:rPr>
              <a:t>наші</a:t>
            </a:r>
            <a:r>
              <a:rPr lang="ru-RU" b="1" dirty="0">
                <a:solidFill>
                  <a:schemeClr val="bg1"/>
                </a:solidFill>
              </a:rPr>
              <a:t> </a:t>
            </a:r>
            <a:r>
              <a:rPr lang="ru-RU" b="1" dirty="0" err="1">
                <a:solidFill>
                  <a:schemeClr val="bg1"/>
                </a:solidFill>
              </a:rPr>
              <a:t>святині</a:t>
            </a:r>
            <a:r>
              <a:rPr lang="ru-RU" b="1" dirty="0">
                <a:solidFill>
                  <a:schemeClr val="bg1"/>
                </a:solidFill>
              </a:rPr>
              <a:t>, </a:t>
            </a:r>
            <a:r>
              <a:rPr lang="ru-RU" b="1" dirty="0" err="1">
                <a:solidFill>
                  <a:schemeClr val="bg1"/>
                </a:solidFill>
              </a:rPr>
              <a:t>сердечний</a:t>
            </a:r>
            <a:r>
              <a:rPr lang="ru-RU" b="1" dirty="0">
                <a:solidFill>
                  <a:schemeClr val="bg1"/>
                </a:solidFill>
              </a:rPr>
              <a:t> </a:t>
            </a:r>
            <a:r>
              <a:rPr lang="ru-RU" b="1" dirty="0" err="1">
                <a:solidFill>
                  <a:schemeClr val="bg1"/>
                </a:solidFill>
              </a:rPr>
              <a:t>біль</a:t>
            </a:r>
            <a:r>
              <a:rPr lang="ru-RU" b="1" dirty="0">
                <a:solidFill>
                  <a:schemeClr val="bg1"/>
                </a:solidFill>
              </a:rPr>
              <a:t>, </a:t>
            </a:r>
            <a:r>
              <a:rPr lang="ru-RU" b="1" dirty="0" err="1">
                <a:solidFill>
                  <a:schemeClr val="bg1"/>
                </a:solidFill>
              </a:rPr>
              <a:t>тривога</a:t>
            </a:r>
            <a:r>
              <a:rPr lang="ru-RU" b="1" dirty="0">
                <a:solidFill>
                  <a:schemeClr val="bg1"/>
                </a:solidFill>
              </a:rPr>
              <a:t>, </a:t>
            </a:r>
            <a:r>
              <a:rPr lang="ru-RU" b="1" dirty="0" err="1">
                <a:solidFill>
                  <a:schemeClr val="bg1"/>
                </a:solidFill>
              </a:rPr>
              <a:t>турбота</a:t>
            </a:r>
            <a:r>
              <a:rPr lang="ru-RU" b="1" dirty="0">
                <a:solidFill>
                  <a:schemeClr val="bg1"/>
                </a:solidFill>
              </a:rPr>
              <a:t> за долю </a:t>
            </a:r>
            <a:r>
              <a:rPr lang="ru-RU" b="1" dirty="0" err="1">
                <a:solidFill>
                  <a:schemeClr val="bg1"/>
                </a:solidFill>
              </a:rPr>
              <a:t>цих</a:t>
            </a:r>
            <a:r>
              <a:rPr lang="ru-RU" b="1" dirty="0">
                <a:solidFill>
                  <a:schemeClr val="bg1"/>
                </a:solidFill>
              </a:rPr>
              <a:t> </a:t>
            </a:r>
            <a:r>
              <a:rPr lang="ru-RU" b="1" dirty="0" err="1">
                <a:solidFill>
                  <a:schemeClr val="bg1"/>
                </a:solidFill>
              </a:rPr>
              <a:t>святинь</a:t>
            </a:r>
            <a:r>
              <a:rPr lang="ru-RU" b="1" dirty="0">
                <a:solidFill>
                  <a:schemeClr val="bg1"/>
                </a:solidFill>
              </a:rPr>
              <a:t> - </a:t>
            </a:r>
            <a:r>
              <a:rPr lang="ru-RU" b="1" dirty="0" err="1">
                <a:solidFill>
                  <a:schemeClr val="bg1"/>
                </a:solidFill>
              </a:rPr>
              <a:t>це</a:t>
            </a:r>
            <a:r>
              <a:rPr lang="ru-RU" b="1" dirty="0">
                <a:solidFill>
                  <a:schemeClr val="bg1"/>
                </a:solidFill>
              </a:rPr>
              <a:t>  одним </a:t>
            </a:r>
            <a:r>
              <a:rPr lang="ru-RU" b="1" dirty="0" err="1">
                <a:solidFill>
                  <a:schemeClr val="bg1"/>
                </a:solidFill>
              </a:rPr>
              <a:t>із</a:t>
            </a:r>
            <a:r>
              <a:rPr lang="ru-RU" b="1" dirty="0">
                <a:solidFill>
                  <a:schemeClr val="bg1"/>
                </a:solidFill>
              </a:rPr>
              <a:t> </a:t>
            </a:r>
            <a:r>
              <a:rPr lang="ru-RU" b="1" dirty="0" err="1">
                <a:solidFill>
                  <a:schemeClr val="bg1"/>
                </a:solidFill>
              </a:rPr>
              <a:t>найважливіших</a:t>
            </a:r>
            <a:r>
              <a:rPr lang="ru-RU" b="1" dirty="0">
                <a:solidFill>
                  <a:schemeClr val="bg1"/>
                </a:solidFill>
              </a:rPr>
              <a:t> </a:t>
            </a:r>
            <a:r>
              <a:rPr lang="ru-RU" b="1" dirty="0" err="1">
                <a:solidFill>
                  <a:schemeClr val="bg1"/>
                </a:solidFill>
              </a:rPr>
              <a:t>пріоритетів</a:t>
            </a:r>
            <a:r>
              <a:rPr lang="ru-RU" b="1" dirty="0">
                <a:solidFill>
                  <a:schemeClr val="bg1"/>
                </a:solidFill>
              </a:rPr>
              <a:t> </a:t>
            </a:r>
            <a:r>
              <a:rPr lang="ru-RU" b="1" dirty="0" err="1">
                <a:solidFill>
                  <a:schemeClr val="bg1"/>
                </a:solidFill>
              </a:rPr>
              <a:t>нашого</a:t>
            </a:r>
            <a:r>
              <a:rPr lang="ru-RU" b="1" dirty="0">
                <a:solidFill>
                  <a:schemeClr val="bg1"/>
                </a:solidFill>
              </a:rPr>
              <a:t> закладу, </a:t>
            </a:r>
            <a:r>
              <a:rPr lang="ru-RU" b="1" dirty="0" err="1">
                <a:solidFill>
                  <a:schemeClr val="bg1"/>
                </a:solidFill>
              </a:rPr>
              <a:t>саме</a:t>
            </a:r>
            <a:r>
              <a:rPr lang="ru-RU" b="1" dirty="0">
                <a:solidFill>
                  <a:schemeClr val="bg1"/>
                </a:solidFill>
              </a:rPr>
              <a:t> тому в кожному </a:t>
            </a:r>
            <a:r>
              <a:rPr lang="ru-RU" b="1" dirty="0" err="1">
                <a:solidFill>
                  <a:schemeClr val="bg1"/>
                </a:solidFill>
              </a:rPr>
              <a:t>приміщенні</a:t>
            </a:r>
            <a:r>
              <a:rPr lang="ru-RU" b="1" dirty="0">
                <a:solidFill>
                  <a:schemeClr val="bg1"/>
                </a:solidFill>
              </a:rPr>
              <a:t> є </a:t>
            </a:r>
            <a:r>
              <a:rPr lang="ru-RU" b="1" dirty="0" err="1">
                <a:solidFill>
                  <a:schemeClr val="bg1"/>
                </a:solidFill>
              </a:rPr>
              <a:t>інформаційні</a:t>
            </a:r>
            <a:r>
              <a:rPr lang="ru-RU" b="1" dirty="0">
                <a:solidFill>
                  <a:schemeClr val="bg1"/>
                </a:solidFill>
              </a:rPr>
              <a:t> </a:t>
            </a:r>
            <a:r>
              <a:rPr lang="ru-RU" b="1" dirty="0" err="1">
                <a:solidFill>
                  <a:schemeClr val="bg1"/>
                </a:solidFill>
              </a:rPr>
              <a:t>куточки</a:t>
            </a:r>
            <a:endParaRPr lang="ru-RU" b="1" dirty="0">
              <a:solidFill>
                <a:schemeClr val="bg1"/>
              </a:solidFill>
            </a:endParaRPr>
          </a:p>
        </p:txBody>
      </p:sp>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8024" y="4028515"/>
            <a:ext cx="4002774" cy="27251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046830"/>
      </p:ext>
    </p:extLst>
  </p:cSld>
  <p:clrMapOvr>
    <a:masterClrMapping/>
  </p:clrMapOvr>
  <p:transition spd="slow" advClick="0" advTm="10000">
    <p:dissolv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5649700" y="827420"/>
            <a:ext cx="2843214" cy="369332"/>
          </a:xfrm>
          <a:prstGeom prst="rect">
            <a:avLst/>
          </a:prstGeom>
        </p:spPr>
        <p:txBody>
          <a:bodyPr wrap="none">
            <a:spAutoFit/>
          </a:bodyPr>
          <a:lstStyle/>
          <a:p>
            <a:r>
              <a:rPr lang="ru-RU" b="1" dirty="0">
                <a:solidFill>
                  <a:schemeClr val="bg1"/>
                </a:solidFill>
              </a:rPr>
              <a:t>День </a:t>
            </a:r>
            <a:r>
              <a:rPr lang="ru-RU" b="1" dirty="0" err="1">
                <a:solidFill>
                  <a:schemeClr val="bg1"/>
                </a:solidFill>
              </a:rPr>
              <a:t>Гідності</a:t>
            </a:r>
            <a:r>
              <a:rPr lang="ru-RU" b="1" dirty="0">
                <a:solidFill>
                  <a:schemeClr val="bg1"/>
                </a:solidFill>
              </a:rPr>
              <a:t> та </a:t>
            </a:r>
            <a:r>
              <a:rPr lang="ru-RU" b="1" dirty="0" err="1">
                <a:solidFill>
                  <a:schemeClr val="bg1"/>
                </a:solidFill>
              </a:rPr>
              <a:t>Свободи</a:t>
            </a:r>
            <a:endParaRPr lang="ru-RU" b="1" dirty="0">
              <a:solidFill>
                <a:schemeClr val="bg1"/>
              </a:solidFill>
            </a:endParaRPr>
          </a:p>
        </p:txBody>
      </p:sp>
      <p:pic>
        <p:nvPicPr>
          <p:cNvPr id="5123" name="Picture 3" descr="F:\для презентації\Виховні заходи\День гідності та свободи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46" y="1196752"/>
            <a:ext cx="3707962" cy="27726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51001" y="3861628"/>
            <a:ext cx="3457421" cy="400110"/>
          </a:xfrm>
          <a:prstGeom prst="rect">
            <a:avLst/>
          </a:prstGeom>
        </p:spPr>
        <p:txBody>
          <a:bodyPr wrap="none">
            <a:spAutoFit/>
          </a:bodyPr>
          <a:lstStyle/>
          <a:p>
            <a:r>
              <a:rPr lang="ru-RU" b="1" dirty="0">
                <a:solidFill>
                  <a:schemeClr val="bg1"/>
                </a:solidFill>
              </a:rPr>
              <a:t>Де</a:t>
            </a:r>
            <a:r>
              <a:rPr lang="ru-RU" sz="2000" b="1" dirty="0">
                <a:solidFill>
                  <a:schemeClr val="bg1"/>
                </a:solidFill>
              </a:rPr>
              <a:t>нь </a:t>
            </a:r>
            <a:r>
              <a:rPr lang="ru-RU" sz="2000" b="1" dirty="0" err="1">
                <a:solidFill>
                  <a:schemeClr val="bg1"/>
                </a:solidFill>
              </a:rPr>
              <a:t>Збройних</a:t>
            </a:r>
            <a:r>
              <a:rPr lang="ru-RU" sz="2000" b="1" dirty="0">
                <a:solidFill>
                  <a:schemeClr val="bg1"/>
                </a:solidFill>
              </a:rPr>
              <a:t> Сил </a:t>
            </a:r>
            <a:r>
              <a:rPr lang="ru-RU" sz="2000" b="1" dirty="0" err="1">
                <a:solidFill>
                  <a:schemeClr val="bg1"/>
                </a:solidFill>
              </a:rPr>
              <a:t>України</a:t>
            </a:r>
            <a:endParaRPr lang="ru-RU" sz="2000" b="1" dirty="0">
              <a:solidFill>
                <a:schemeClr val="bg1"/>
              </a:solidFill>
            </a:endParaRPr>
          </a:p>
        </p:txBody>
      </p:sp>
      <p:pic>
        <p:nvPicPr>
          <p:cNvPr id="5124" name="Picture 4" descr="F:\для презентації\Виховні заходи\день збройних сил.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4189301"/>
            <a:ext cx="3600400" cy="2700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5580112" y="3892406"/>
            <a:ext cx="2800318" cy="369332"/>
          </a:xfrm>
          <a:prstGeom prst="rect">
            <a:avLst/>
          </a:prstGeom>
        </p:spPr>
        <p:txBody>
          <a:bodyPr wrap="none">
            <a:spAutoFit/>
          </a:bodyPr>
          <a:lstStyle/>
          <a:p>
            <a:r>
              <a:rPr lang="ru-RU" b="1" dirty="0" err="1">
                <a:solidFill>
                  <a:schemeClr val="bg1"/>
                </a:solidFill>
              </a:rPr>
              <a:t>Міжнародний</a:t>
            </a:r>
            <a:r>
              <a:rPr lang="ru-RU" b="1" dirty="0">
                <a:solidFill>
                  <a:schemeClr val="bg1"/>
                </a:solidFill>
              </a:rPr>
              <a:t> День миру</a:t>
            </a:r>
          </a:p>
        </p:txBody>
      </p:sp>
      <p:pic>
        <p:nvPicPr>
          <p:cNvPr id="5125" name="Picture 5" descr="F:\для презентації\Виховні заходи\День миру.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293096"/>
            <a:ext cx="4267200" cy="2400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F:\для презентації\Виховні заходи\День соборності.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840421"/>
            <a:ext cx="2427488" cy="32366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331207" y="599124"/>
            <a:ext cx="2844177" cy="369332"/>
          </a:xfrm>
          <a:prstGeom prst="rect">
            <a:avLst/>
          </a:prstGeom>
        </p:spPr>
        <p:txBody>
          <a:bodyPr wrap="none">
            <a:spAutoFit/>
          </a:bodyPr>
          <a:lstStyle/>
          <a:p>
            <a:r>
              <a:rPr lang="ru-RU" b="1" dirty="0">
                <a:solidFill>
                  <a:schemeClr val="bg1"/>
                </a:solidFill>
              </a:rPr>
              <a:t>День </a:t>
            </a:r>
            <a:r>
              <a:rPr lang="ru-RU" b="1" dirty="0" err="1">
                <a:solidFill>
                  <a:schemeClr val="bg1"/>
                </a:solidFill>
              </a:rPr>
              <a:t>Соборності</a:t>
            </a:r>
            <a:r>
              <a:rPr lang="ru-RU" b="1" dirty="0">
                <a:solidFill>
                  <a:schemeClr val="bg1"/>
                </a:solidFill>
              </a:rPr>
              <a:t> </a:t>
            </a:r>
            <a:r>
              <a:rPr lang="ru-RU" b="1" dirty="0" err="1">
                <a:solidFill>
                  <a:schemeClr val="bg1"/>
                </a:solidFill>
              </a:rPr>
              <a:t>України</a:t>
            </a:r>
            <a:endParaRPr lang="ru-RU" b="1" dirty="0">
              <a:solidFill>
                <a:schemeClr val="bg1"/>
              </a:solidFill>
            </a:endParaRPr>
          </a:p>
        </p:txBody>
      </p:sp>
      <p:sp>
        <p:nvSpPr>
          <p:cNvPr id="7" name="Прямоугольник 6"/>
          <p:cNvSpPr/>
          <p:nvPr/>
        </p:nvSpPr>
        <p:spPr>
          <a:xfrm>
            <a:off x="189037" y="0"/>
            <a:ext cx="8928992" cy="646331"/>
          </a:xfrm>
          <a:prstGeom prst="rect">
            <a:avLst/>
          </a:prstGeom>
        </p:spPr>
        <p:txBody>
          <a:bodyPr wrap="square">
            <a:spAutoFit/>
          </a:bodyPr>
          <a:lstStyle/>
          <a:p>
            <a:r>
              <a:rPr lang="ru-RU" b="1" dirty="0" err="1">
                <a:solidFill>
                  <a:schemeClr val="bg1"/>
                </a:solidFill>
              </a:rPr>
              <a:t>Вихованці</a:t>
            </a:r>
            <a:r>
              <a:rPr lang="ru-RU" b="1" dirty="0">
                <a:solidFill>
                  <a:schemeClr val="bg1"/>
                </a:solidFill>
              </a:rPr>
              <a:t> закладу активно </a:t>
            </a:r>
            <a:r>
              <a:rPr lang="ru-RU" b="1" dirty="0" err="1">
                <a:solidFill>
                  <a:schemeClr val="bg1"/>
                </a:solidFill>
              </a:rPr>
              <a:t>включаються</a:t>
            </a:r>
            <a:r>
              <a:rPr lang="ru-RU" b="1" dirty="0">
                <a:solidFill>
                  <a:schemeClr val="bg1"/>
                </a:solidFill>
              </a:rPr>
              <a:t> на </a:t>
            </a:r>
            <a:r>
              <a:rPr lang="ru-RU" b="1" dirty="0" err="1">
                <a:solidFill>
                  <a:schemeClr val="bg1"/>
                </a:solidFill>
              </a:rPr>
              <a:t>рівні</a:t>
            </a:r>
            <a:r>
              <a:rPr lang="ru-RU" b="1" dirty="0">
                <a:solidFill>
                  <a:schemeClr val="bg1"/>
                </a:solidFill>
              </a:rPr>
              <a:t> з </a:t>
            </a:r>
            <a:r>
              <a:rPr lang="ru-RU" b="1" dirty="0" err="1">
                <a:solidFill>
                  <a:schemeClr val="bg1"/>
                </a:solidFill>
              </a:rPr>
              <a:t>дорослими</a:t>
            </a:r>
            <a:r>
              <a:rPr lang="ru-RU" b="1" dirty="0">
                <a:solidFill>
                  <a:schemeClr val="bg1"/>
                </a:solidFill>
              </a:rPr>
              <a:t> у </a:t>
            </a:r>
            <a:r>
              <a:rPr lang="ru-RU" b="1" dirty="0" err="1">
                <a:solidFill>
                  <a:schemeClr val="bg1"/>
                </a:solidFill>
              </a:rPr>
              <a:t>різноманітні</a:t>
            </a:r>
            <a:r>
              <a:rPr lang="ru-RU" b="1" dirty="0">
                <a:solidFill>
                  <a:schemeClr val="bg1"/>
                </a:solidFill>
              </a:rPr>
              <a:t> заходи </a:t>
            </a:r>
            <a:r>
              <a:rPr lang="ru-RU" b="1" dirty="0" err="1">
                <a:solidFill>
                  <a:schemeClr val="bg1"/>
                </a:solidFill>
              </a:rPr>
              <a:t>національно-патріотичного</a:t>
            </a:r>
            <a:r>
              <a:rPr lang="ru-RU" b="1" dirty="0">
                <a:solidFill>
                  <a:schemeClr val="bg1"/>
                </a:solidFill>
              </a:rPr>
              <a:t> та </a:t>
            </a:r>
            <a:r>
              <a:rPr lang="ru-RU" b="1" dirty="0" err="1">
                <a:solidFill>
                  <a:schemeClr val="bg1"/>
                </a:solidFill>
              </a:rPr>
              <a:t>військово-патріотичного</a:t>
            </a:r>
            <a:r>
              <a:rPr lang="ru-RU" b="1" dirty="0">
                <a:solidFill>
                  <a:schemeClr val="bg1"/>
                </a:solidFill>
              </a:rPr>
              <a:t> </a:t>
            </a:r>
            <a:r>
              <a:rPr lang="ru-RU" b="1" dirty="0" err="1">
                <a:solidFill>
                  <a:schemeClr val="bg1"/>
                </a:solidFill>
              </a:rPr>
              <a:t>виховання</a:t>
            </a:r>
            <a:endParaRPr lang="ru-RU" b="1" dirty="0">
              <a:solidFill>
                <a:schemeClr val="bg1"/>
              </a:solidFill>
            </a:endParaRPr>
          </a:p>
        </p:txBody>
      </p:sp>
    </p:spTree>
    <p:extLst>
      <p:ext uri="{BB962C8B-B14F-4D97-AF65-F5344CB8AC3E}">
        <p14:creationId xmlns:p14="http://schemas.microsoft.com/office/powerpoint/2010/main" val="1378125865"/>
      </p:ext>
    </p:extLst>
  </p:cSld>
  <p:clrMapOvr>
    <a:masterClrMapping/>
  </p:clrMapOvr>
  <p:transition spd="slow" advClick="0" advTm="10000">
    <p:dissolv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560997" y="116632"/>
            <a:ext cx="2848729" cy="369332"/>
          </a:xfrm>
          <a:prstGeom prst="rect">
            <a:avLst/>
          </a:prstGeom>
        </p:spPr>
        <p:txBody>
          <a:bodyPr wrap="none">
            <a:spAutoFit/>
          </a:bodyPr>
          <a:lstStyle/>
          <a:p>
            <a:r>
              <a:rPr lang="ru-RU" b="1" dirty="0">
                <a:solidFill>
                  <a:schemeClr val="bg1"/>
                </a:solidFill>
              </a:rPr>
              <a:t>День </a:t>
            </a:r>
            <a:r>
              <a:rPr lang="ru-RU" b="1" dirty="0" err="1">
                <a:solidFill>
                  <a:schemeClr val="bg1"/>
                </a:solidFill>
              </a:rPr>
              <a:t>пам’яті</a:t>
            </a:r>
            <a:r>
              <a:rPr lang="ru-RU" b="1" dirty="0">
                <a:solidFill>
                  <a:schemeClr val="bg1"/>
                </a:solidFill>
              </a:rPr>
              <a:t> </a:t>
            </a:r>
            <a:r>
              <a:rPr lang="ru-RU" b="1" dirty="0" err="1">
                <a:solidFill>
                  <a:schemeClr val="bg1"/>
                </a:solidFill>
              </a:rPr>
              <a:t>Героїв</a:t>
            </a:r>
            <a:r>
              <a:rPr lang="ru-RU" b="1" dirty="0">
                <a:solidFill>
                  <a:schemeClr val="bg1"/>
                </a:solidFill>
              </a:rPr>
              <a:t> Крут</a:t>
            </a:r>
          </a:p>
        </p:txBody>
      </p:sp>
      <p:pic>
        <p:nvPicPr>
          <p:cNvPr id="6146" name="Picture 2" descr="F:\для презентації\Виховні заходи\День памяті героїв крут.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620687"/>
            <a:ext cx="3312368" cy="24781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788024" y="251355"/>
            <a:ext cx="3890489" cy="369332"/>
          </a:xfrm>
          <a:prstGeom prst="rect">
            <a:avLst/>
          </a:prstGeom>
        </p:spPr>
        <p:txBody>
          <a:bodyPr wrap="none">
            <a:spAutoFit/>
          </a:bodyPr>
          <a:lstStyle/>
          <a:p>
            <a:r>
              <a:rPr lang="ru-RU" b="1" dirty="0">
                <a:solidFill>
                  <a:schemeClr val="bg1"/>
                </a:solidFill>
              </a:rPr>
              <a:t>День </a:t>
            </a:r>
            <a:r>
              <a:rPr lang="ru-RU" b="1" dirty="0" err="1">
                <a:solidFill>
                  <a:schemeClr val="bg1"/>
                </a:solidFill>
              </a:rPr>
              <a:t>пам’яті</a:t>
            </a:r>
            <a:r>
              <a:rPr lang="ru-RU" b="1" dirty="0">
                <a:solidFill>
                  <a:schemeClr val="bg1"/>
                </a:solidFill>
              </a:rPr>
              <a:t> </a:t>
            </a:r>
            <a:r>
              <a:rPr lang="ru-RU" b="1" dirty="0" err="1">
                <a:solidFill>
                  <a:schemeClr val="bg1"/>
                </a:solidFill>
              </a:rPr>
              <a:t>Героїв</a:t>
            </a:r>
            <a:r>
              <a:rPr lang="ru-RU" b="1" dirty="0">
                <a:solidFill>
                  <a:schemeClr val="bg1"/>
                </a:solidFill>
              </a:rPr>
              <a:t> </a:t>
            </a:r>
            <a:r>
              <a:rPr lang="ru-RU" b="1" dirty="0" err="1">
                <a:solidFill>
                  <a:schemeClr val="bg1"/>
                </a:solidFill>
              </a:rPr>
              <a:t>Небесної</a:t>
            </a:r>
            <a:r>
              <a:rPr lang="ru-RU" b="1" dirty="0">
                <a:solidFill>
                  <a:schemeClr val="bg1"/>
                </a:solidFill>
              </a:rPr>
              <a:t> </a:t>
            </a:r>
            <a:r>
              <a:rPr lang="ru-RU" b="1" dirty="0" err="1">
                <a:solidFill>
                  <a:schemeClr val="bg1"/>
                </a:solidFill>
              </a:rPr>
              <a:t>Сотні</a:t>
            </a:r>
            <a:endParaRPr lang="ru-RU" b="1" dirty="0">
              <a:solidFill>
                <a:schemeClr val="bg1"/>
              </a:solidFill>
            </a:endParaRPr>
          </a:p>
        </p:txBody>
      </p:sp>
      <p:pic>
        <p:nvPicPr>
          <p:cNvPr id="6149" name="Picture 5" descr="F:\для презентації\Виховні заходи\День памяті небесної сотні.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624114"/>
            <a:ext cx="3707933" cy="24747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3105835"/>
            <a:ext cx="4572000" cy="646331"/>
          </a:xfrm>
          <a:prstGeom prst="rect">
            <a:avLst/>
          </a:prstGeom>
        </p:spPr>
        <p:txBody>
          <a:bodyPr>
            <a:spAutoFit/>
          </a:bodyPr>
          <a:lstStyle/>
          <a:p>
            <a:pPr algn="ctr"/>
            <a:r>
              <a:rPr lang="ru-RU" b="1" dirty="0">
                <a:solidFill>
                  <a:schemeClr val="bg1"/>
                </a:solidFill>
              </a:rPr>
              <a:t>День </a:t>
            </a:r>
            <a:r>
              <a:rPr lang="ru-RU" b="1" dirty="0" err="1">
                <a:solidFill>
                  <a:schemeClr val="bg1"/>
                </a:solidFill>
              </a:rPr>
              <a:t>памʼяті</a:t>
            </a:r>
            <a:r>
              <a:rPr lang="ru-RU" b="1" dirty="0">
                <a:solidFill>
                  <a:schemeClr val="bg1"/>
                </a:solidFill>
              </a:rPr>
              <a:t> та перемоги над нацизмом у </a:t>
            </a:r>
            <a:r>
              <a:rPr lang="ru-RU" b="1" dirty="0" err="1">
                <a:solidFill>
                  <a:schemeClr val="bg1"/>
                </a:solidFill>
              </a:rPr>
              <a:t>Другій</a:t>
            </a:r>
            <a:r>
              <a:rPr lang="ru-RU" b="1" dirty="0">
                <a:solidFill>
                  <a:schemeClr val="bg1"/>
                </a:solidFill>
              </a:rPr>
              <a:t> </a:t>
            </a:r>
            <a:r>
              <a:rPr lang="ru-RU" b="1" dirty="0" err="1">
                <a:solidFill>
                  <a:schemeClr val="bg1"/>
                </a:solidFill>
              </a:rPr>
              <a:t>світовій</a:t>
            </a:r>
            <a:r>
              <a:rPr lang="ru-RU" b="1" dirty="0">
                <a:solidFill>
                  <a:schemeClr val="bg1"/>
                </a:solidFill>
              </a:rPr>
              <a:t> </a:t>
            </a:r>
            <a:r>
              <a:rPr lang="ru-RU" b="1" dirty="0" err="1">
                <a:solidFill>
                  <a:schemeClr val="bg1"/>
                </a:solidFill>
              </a:rPr>
              <a:t>війні</a:t>
            </a:r>
            <a:r>
              <a:rPr lang="ru-RU" b="1" dirty="0">
                <a:solidFill>
                  <a:schemeClr val="bg1"/>
                </a:solidFill>
              </a:rPr>
              <a:t> 1939-1945 </a:t>
            </a:r>
            <a:r>
              <a:rPr lang="ru-RU" b="1" dirty="0" err="1">
                <a:solidFill>
                  <a:schemeClr val="bg1"/>
                </a:solidFill>
              </a:rPr>
              <a:t>років</a:t>
            </a:r>
            <a:endParaRPr lang="ru-RU" b="1" dirty="0">
              <a:solidFill>
                <a:schemeClr val="bg1"/>
              </a:solidFill>
            </a:endParaRPr>
          </a:p>
        </p:txBody>
      </p:sp>
      <p:pic>
        <p:nvPicPr>
          <p:cNvPr id="6151" name="Picture 7" descr="F:\для презентації\Виховні заходи\день памяті та примирення.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3735646"/>
            <a:ext cx="3866987" cy="28916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4" descr="F:\для презентації\Виховні заходи\Державного прапора.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8506" y="4264369"/>
            <a:ext cx="4758421" cy="2381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982195" y="3550980"/>
            <a:ext cx="3862339" cy="369332"/>
          </a:xfrm>
          <a:prstGeom prst="rect">
            <a:avLst/>
          </a:prstGeom>
        </p:spPr>
        <p:txBody>
          <a:bodyPr wrap="none">
            <a:spAutoFit/>
          </a:bodyPr>
          <a:lstStyle/>
          <a:p>
            <a:r>
              <a:rPr lang="ru-RU" b="1" dirty="0">
                <a:solidFill>
                  <a:schemeClr val="bg1"/>
                </a:solidFill>
              </a:rPr>
              <a:t>День Державного прапора </a:t>
            </a:r>
            <a:r>
              <a:rPr lang="ru-RU" b="1" dirty="0" err="1">
                <a:solidFill>
                  <a:schemeClr val="bg1"/>
                </a:solidFill>
              </a:rPr>
              <a:t>України</a:t>
            </a:r>
            <a:endParaRPr lang="ru-RU" b="1" dirty="0">
              <a:solidFill>
                <a:schemeClr val="bg1"/>
              </a:solidFill>
            </a:endParaRPr>
          </a:p>
        </p:txBody>
      </p:sp>
    </p:spTree>
    <p:extLst>
      <p:ext uri="{BB962C8B-B14F-4D97-AF65-F5344CB8AC3E}">
        <p14:creationId xmlns:p14="http://schemas.microsoft.com/office/powerpoint/2010/main" val="378287497"/>
      </p:ext>
    </p:extLst>
  </p:cSld>
  <p:clrMapOvr>
    <a:masterClrMapping/>
  </p:clrMapOvr>
  <p:transition spd="slow" advClick="0" advTm="10000">
    <p:dissolv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899592" y="404664"/>
            <a:ext cx="7416824" cy="2585323"/>
          </a:xfrm>
          <a:prstGeom prst="rect">
            <a:avLst/>
          </a:prstGeom>
        </p:spPr>
        <p:txBody>
          <a:bodyPr wrap="square">
            <a:spAutoFit/>
          </a:bodyPr>
          <a:lstStyle/>
          <a:p>
            <a:pPr algn="ctr"/>
            <a:r>
              <a:rPr lang="ru-RU" b="1" dirty="0">
                <a:solidFill>
                  <a:schemeClr val="bg1"/>
                </a:solidFill>
              </a:rPr>
              <a:t>Робота з </a:t>
            </a:r>
            <a:r>
              <a:rPr lang="ru-RU" b="1" dirty="0" err="1">
                <a:solidFill>
                  <a:schemeClr val="bg1"/>
                </a:solidFill>
              </a:rPr>
              <a:t>розвитку</a:t>
            </a:r>
            <a:r>
              <a:rPr lang="ru-RU" b="1" dirty="0">
                <a:solidFill>
                  <a:schemeClr val="bg1"/>
                </a:solidFill>
              </a:rPr>
              <a:t> </a:t>
            </a:r>
            <a:r>
              <a:rPr lang="ru-RU" b="1" dirty="0" err="1">
                <a:solidFill>
                  <a:schemeClr val="bg1"/>
                </a:solidFill>
              </a:rPr>
              <a:t>національно-патріотичного</a:t>
            </a:r>
            <a:r>
              <a:rPr lang="ru-RU" b="1" dirty="0">
                <a:solidFill>
                  <a:schemeClr val="bg1"/>
                </a:solidFill>
              </a:rPr>
              <a:t> </a:t>
            </a:r>
            <a:r>
              <a:rPr lang="ru-RU" b="1" dirty="0" err="1">
                <a:solidFill>
                  <a:schemeClr val="bg1"/>
                </a:solidFill>
              </a:rPr>
              <a:t>виховання</a:t>
            </a:r>
            <a:r>
              <a:rPr lang="ru-RU" b="1" dirty="0">
                <a:solidFill>
                  <a:schemeClr val="bg1"/>
                </a:solidFill>
              </a:rPr>
              <a:t> – </a:t>
            </a:r>
            <a:r>
              <a:rPr lang="ru-RU" b="1" dirty="0" err="1">
                <a:solidFill>
                  <a:schemeClr val="bg1"/>
                </a:solidFill>
              </a:rPr>
              <a:t>це</a:t>
            </a:r>
            <a:r>
              <a:rPr lang="ru-RU" b="1" dirty="0">
                <a:solidFill>
                  <a:schemeClr val="bg1"/>
                </a:solidFill>
              </a:rPr>
              <a:t> </a:t>
            </a:r>
            <a:r>
              <a:rPr lang="ru-RU" b="1" dirty="0" err="1">
                <a:solidFill>
                  <a:schemeClr val="bg1"/>
                </a:solidFill>
              </a:rPr>
              <a:t>щоденна</a:t>
            </a:r>
            <a:r>
              <a:rPr lang="ru-RU" b="1" dirty="0">
                <a:solidFill>
                  <a:schemeClr val="bg1"/>
                </a:solidFill>
              </a:rPr>
              <a:t>  і </a:t>
            </a:r>
            <a:r>
              <a:rPr lang="ru-RU" b="1" dirty="0" err="1">
                <a:solidFill>
                  <a:schemeClr val="bg1"/>
                </a:solidFill>
              </a:rPr>
              <a:t>кропітка</a:t>
            </a:r>
            <a:r>
              <a:rPr lang="ru-RU" b="1" dirty="0">
                <a:solidFill>
                  <a:schemeClr val="bg1"/>
                </a:solidFill>
              </a:rPr>
              <a:t> робота. Але ми не </a:t>
            </a:r>
            <a:r>
              <a:rPr lang="ru-RU" b="1" dirty="0" err="1">
                <a:solidFill>
                  <a:schemeClr val="bg1"/>
                </a:solidFill>
              </a:rPr>
              <a:t>зупиняємося</a:t>
            </a:r>
            <a:r>
              <a:rPr lang="ru-RU" b="1" dirty="0">
                <a:solidFill>
                  <a:schemeClr val="bg1"/>
                </a:solidFill>
              </a:rPr>
              <a:t>. Проводимо </a:t>
            </a:r>
            <a:r>
              <a:rPr lang="ru-RU" b="1" dirty="0" err="1">
                <a:solidFill>
                  <a:schemeClr val="bg1"/>
                </a:solidFill>
              </a:rPr>
              <a:t>заняття</a:t>
            </a:r>
            <a:r>
              <a:rPr lang="ru-RU" b="1" dirty="0">
                <a:solidFill>
                  <a:schemeClr val="bg1"/>
                </a:solidFill>
              </a:rPr>
              <a:t>, </a:t>
            </a:r>
            <a:r>
              <a:rPr lang="ru-RU" b="1" dirty="0" err="1">
                <a:solidFill>
                  <a:schemeClr val="bg1"/>
                </a:solidFill>
              </a:rPr>
              <a:t>виховні</a:t>
            </a:r>
            <a:r>
              <a:rPr lang="ru-RU" b="1" dirty="0">
                <a:solidFill>
                  <a:schemeClr val="bg1"/>
                </a:solidFill>
              </a:rPr>
              <a:t> заходи, </a:t>
            </a:r>
            <a:r>
              <a:rPr lang="ru-RU" b="1" dirty="0" err="1">
                <a:solidFill>
                  <a:schemeClr val="bg1"/>
                </a:solidFill>
              </a:rPr>
              <a:t>беремо</a:t>
            </a:r>
            <a:r>
              <a:rPr lang="ru-RU" b="1" dirty="0">
                <a:solidFill>
                  <a:schemeClr val="bg1"/>
                </a:solidFill>
              </a:rPr>
              <a:t> </a:t>
            </a:r>
            <a:r>
              <a:rPr lang="ru-RU" b="1" dirty="0" err="1">
                <a:solidFill>
                  <a:schemeClr val="bg1"/>
                </a:solidFill>
              </a:rPr>
              <a:t>активну</a:t>
            </a:r>
            <a:r>
              <a:rPr lang="ru-RU" b="1" dirty="0">
                <a:solidFill>
                  <a:schemeClr val="bg1"/>
                </a:solidFill>
              </a:rPr>
              <a:t> участь у конкурсах. </a:t>
            </a:r>
            <a:r>
              <a:rPr lang="ru-RU" b="1" dirty="0" err="1">
                <a:solidFill>
                  <a:schemeClr val="bg1"/>
                </a:solidFill>
              </a:rPr>
              <a:t>Слід</a:t>
            </a:r>
            <a:r>
              <a:rPr lang="ru-RU" b="1" dirty="0">
                <a:solidFill>
                  <a:schemeClr val="bg1"/>
                </a:solidFill>
              </a:rPr>
              <a:t> </a:t>
            </a:r>
            <a:r>
              <a:rPr lang="ru-RU" b="1" dirty="0" err="1">
                <a:solidFill>
                  <a:schemeClr val="bg1"/>
                </a:solidFill>
              </a:rPr>
              <a:t>пам’ятати</a:t>
            </a:r>
            <a:r>
              <a:rPr lang="ru-RU" b="1" dirty="0">
                <a:solidFill>
                  <a:schemeClr val="bg1"/>
                </a:solidFill>
              </a:rPr>
              <a:t>, </a:t>
            </a:r>
            <a:r>
              <a:rPr lang="ru-RU" b="1" dirty="0" err="1">
                <a:solidFill>
                  <a:schemeClr val="bg1"/>
                </a:solidFill>
              </a:rPr>
              <a:t>що</a:t>
            </a:r>
            <a:r>
              <a:rPr lang="ru-RU" b="1" dirty="0">
                <a:solidFill>
                  <a:schemeClr val="bg1"/>
                </a:solidFill>
              </a:rPr>
              <a:t> </a:t>
            </a:r>
            <a:r>
              <a:rPr lang="ru-RU" b="1" dirty="0" err="1">
                <a:solidFill>
                  <a:schemeClr val="bg1"/>
                </a:solidFill>
              </a:rPr>
              <a:t>поки</a:t>
            </a:r>
            <a:r>
              <a:rPr lang="ru-RU" b="1" dirty="0">
                <a:solidFill>
                  <a:schemeClr val="bg1"/>
                </a:solidFill>
              </a:rPr>
              <a:t> </a:t>
            </a:r>
            <a:r>
              <a:rPr lang="ru-RU" b="1" dirty="0" err="1">
                <a:solidFill>
                  <a:schemeClr val="bg1"/>
                </a:solidFill>
              </a:rPr>
              <a:t>існують</a:t>
            </a:r>
            <a:r>
              <a:rPr lang="ru-RU" b="1" dirty="0">
                <a:solidFill>
                  <a:schemeClr val="bg1"/>
                </a:solidFill>
              </a:rPr>
              <a:t> люди – </a:t>
            </a:r>
            <a:r>
              <a:rPr lang="ru-RU" b="1" dirty="0" err="1">
                <a:solidFill>
                  <a:schemeClr val="bg1"/>
                </a:solidFill>
              </a:rPr>
              <a:t>національна</a:t>
            </a:r>
            <a:r>
              <a:rPr lang="ru-RU" b="1" dirty="0">
                <a:solidFill>
                  <a:schemeClr val="bg1"/>
                </a:solidFill>
              </a:rPr>
              <a:t> </a:t>
            </a:r>
            <a:r>
              <a:rPr lang="ru-RU" b="1" dirty="0" err="1">
                <a:solidFill>
                  <a:schemeClr val="bg1"/>
                </a:solidFill>
              </a:rPr>
              <a:t>ідентичність</a:t>
            </a:r>
            <a:r>
              <a:rPr lang="ru-RU" b="1" dirty="0">
                <a:solidFill>
                  <a:schemeClr val="bg1"/>
                </a:solidFill>
              </a:rPr>
              <a:t> </a:t>
            </a:r>
            <a:r>
              <a:rPr lang="ru-RU" b="1" dirty="0" err="1">
                <a:solidFill>
                  <a:schemeClr val="bg1"/>
                </a:solidFill>
              </a:rPr>
              <a:t>ніколи</a:t>
            </a:r>
            <a:r>
              <a:rPr lang="ru-RU" b="1" dirty="0">
                <a:solidFill>
                  <a:schemeClr val="bg1"/>
                </a:solidFill>
              </a:rPr>
              <a:t> не є </a:t>
            </a:r>
            <a:r>
              <a:rPr lang="ru-RU" b="1" dirty="0" err="1">
                <a:solidFill>
                  <a:schemeClr val="bg1"/>
                </a:solidFill>
              </a:rPr>
              <a:t>завершеною</a:t>
            </a:r>
            <a:r>
              <a:rPr lang="ru-RU" b="1" dirty="0">
                <a:solidFill>
                  <a:schemeClr val="bg1"/>
                </a:solidFill>
              </a:rPr>
              <a:t>, вона </a:t>
            </a:r>
            <a:r>
              <a:rPr lang="ru-RU" b="1" dirty="0" err="1">
                <a:solidFill>
                  <a:schemeClr val="bg1"/>
                </a:solidFill>
              </a:rPr>
              <a:t>постійно</a:t>
            </a:r>
            <a:r>
              <a:rPr lang="ru-RU" b="1" dirty="0">
                <a:solidFill>
                  <a:schemeClr val="bg1"/>
                </a:solidFill>
              </a:rPr>
              <a:t> </a:t>
            </a:r>
            <a:r>
              <a:rPr lang="ru-RU" b="1" dirty="0" err="1">
                <a:solidFill>
                  <a:schemeClr val="bg1"/>
                </a:solidFill>
              </a:rPr>
              <a:t>трансформується</a:t>
            </a:r>
            <a:r>
              <a:rPr lang="ru-RU" b="1" dirty="0">
                <a:solidFill>
                  <a:schemeClr val="bg1"/>
                </a:solidFill>
              </a:rPr>
              <a:t> та </a:t>
            </a:r>
            <a:r>
              <a:rPr lang="ru-RU" b="1" dirty="0" err="1">
                <a:solidFill>
                  <a:schemeClr val="bg1"/>
                </a:solidFill>
              </a:rPr>
              <a:t>доповнюється</a:t>
            </a:r>
            <a:r>
              <a:rPr lang="ru-RU" b="1" dirty="0">
                <a:solidFill>
                  <a:schemeClr val="bg1"/>
                </a:solidFill>
              </a:rPr>
              <a:t> </a:t>
            </a:r>
            <a:r>
              <a:rPr lang="ru-RU" b="1" dirty="0" err="1">
                <a:solidFill>
                  <a:schemeClr val="bg1"/>
                </a:solidFill>
              </a:rPr>
              <a:t>новими</a:t>
            </a:r>
            <a:r>
              <a:rPr lang="ru-RU" b="1" dirty="0">
                <a:solidFill>
                  <a:schemeClr val="bg1"/>
                </a:solidFill>
              </a:rPr>
              <a:t> </a:t>
            </a:r>
            <a:r>
              <a:rPr lang="ru-RU" b="1" dirty="0" err="1">
                <a:solidFill>
                  <a:schemeClr val="bg1"/>
                </a:solidFill>
              </a:rPr>
              <a:t>ідеями</a:t>
            </a:r>
            <a:r>
              <a:rPr lang="ru-RU" b="1" dirty="0">
                <a:solidFill>
                  <a:schemeClr val="bg1"/>
                </a:solidFill>
              </a:rPr>
              <a:t>, </a:t>
            </a:r>
            <a:r>
              <a:rPr lang="ru-RU" b="1" dirty="0" err="1">
                <a:solidFill>
                  <a:schemeClr val="bg1"/>
                </a:solidFill>
              </a:rPr>
              <a:t>культурними</a:t>
            </a:r>
            <a:r>
              <a:rPr lang="ru-RU" b="1" dirty="0">
                <a:solidFill>
                  <a:schemeClr val="bg1"/>
                </a:solidFill>
              </a:rPr>
              <a:t> та </a:t>
            </a:r>
            <a:r>
              <a:rPr lang="ru-RU" b="1" dirty="0" err="1">
                <a:solidFill>
                  <a:schemeClr val="bg1"/>
                </a:solidFill>
              </a:rPr>
              <a:t>духовними</a:t>
            </a:r>
            <a:r>
              <a:rPr lang="ru-RU" b="1" dirty="0">
                <a:solidFill>
                  <a:schemeClr val="bg1"/>
                </a:solidFill>
              </a:rPr>
              <a:t> </a:t>
            </a:r>
            <a:r>
              <a:rPr lang="ru-RU" b="1" dirty="0" err="1">
                <a:solidFill>
                  <a:schemeClr val="bg1"/>
                </a:solidFill>
              </a:rPr>
              <a:t>цінностями</a:t>
            </a:r>
            <a:r>
              <a:rPr lang="ru-RU" b="1" dirty="0">
                <a:solidFill>
                  <a:schemeClr val="bg1"/>
                </a:solidFill>
              </a:rPr>
              <a:t>. А </a:t>
            </a:r>
            <a:r>
              <a:rPr lang="ru-RU" b="1" dirty="0" err="1">
                <a:solidFill>
                  <a:schemeClr val="bg1"/>
                </a:solidFill>
              </a:rPr>
              <a:t>отже</a:t>
            </a:r>
            <a:r>
              <a:rPr lang="ru-RU" b="1" dirty="0">
                <a:solidFill>
                  <a:schemeClr val="bg1"/>
                </a:solidFill>
              </a:rPr>
              <a:t>, в </a:t>
            </a:r>
            <a:r>
              <a:rPr lang="ru-RU" b="1" dirty="0" err="1">
                <a:solidFill>
                  <a:schemeClr val="bg1"/>
                </a:solidFill>
              </a:rPr>
              <a:t>цьому</a:t>
            </a:r>
            <a:r>
              <a:rPr lang="ru-RU" b="1" dirty="0">
                <a:solidFill>
                  <a:schemeClr val="bg1"/>
                </a:solidFill>
              </a:rPr>
              <a:t> </a:t>
            </a:r>
            <a:r>
              <a:rPr lang="ru-RU" b="1" dirty="0" err="1">
                <a:solidFill>
                  <a:schemeClr val="bg1"/>
                </a:solidFill>
              </a:rPr>
              <a:t>питанні</a:t>
            </a:r>
            <a:r>
              <a:rPr lang="ru-RU" b="1" dirty="0">
                <a:solidFill>
                  <a:schemeClr val="bg1"/>
                </a:solidFill>
              </a:rPr>
              <a:t> </a:t>
            </a:r>
            <a:r>
              <a:rPr lang="ru-RU" b="1" dirty="0" err="1">
                <a:solidFill>
                  <a:schemeClr val="bg1"/>
                </a:solidFill>
              </a:rPr>
              <a:t>важлива</a:t>
            </a:r>
            <a:r>
              <a:rPr lang="ru-RU" b="1" dirty="0">
                <a:solidFill>
                  <a:schemeClr val="bg1"/>
                </a:solidFill>
              </a:rPr>
              <a:t> участь кожного </a:t>
            </a:r>
            <a:r>
              <a:rPr lang="ru-RU" b="1" dirty="0" err="1">
                <a:solidFill>
                  <a:schemeClr val="bg1"/>
                </a:solidFill>
              </a:rPr>
              <a:t>із</a:t>
            </a:r>
            <a:r>
              <a:rPr lang="ru-RU" b="1" dirty="0">
                <a:solidFill>
                  <a:schemeClr val="bg1"/>
                </a:solidFill>
              </a:rPr>
              <a:t> нас.</a:t>
            </a:r>
          </a:p>
          <a:p>
            <a:pPr algn="ctr"/>
            <a:r>
              <a:rPr lang="ru-RU" b="1" dirty="0" err="1">
                <a:solidFill>
                  <a:schemeClr val="bg1"/>
                </a:solidFill>
              </a:rPr>
              <a:t>Спільними</a:t>
            </a:r>
            <a:r>
              <a:rPr lang="ru-RU" b="1" dirty="0">
                <a:solidFill>
                  <a:schemeClr val="bg1"/>
                </a:solidFill>
              </a:rPr>
              <a:t> </a:t>
            </a:r>
            <a:r>
              <a:rPr lang="ru-RU" b="1" dirty="0" err="1">
                <a:solidFill>
                  <a:schemeClr val="bg1"/>
                </a:solidFill>
              </a:rPr>
              <a:t>зусиллями</a:t>
            </a:r>
            <a:r>
              <a:rPr lang="ru-RU" b="1" dirty="0">
                <a:solidFill>
                  <a:schemeClr val="bg1"/>
                </a:solidFill>
              </a:rPr>
              <a:t> та </a:t>
            </a:r>
            <a:r>
              <a:rPr lang="ru-RU" b="1" dirty="0" err="1">
                <a:solidFill>
                  <a:schemeClr val="bg1"/>
                </a:solidFill>
              </a:rPr>
              <a:t>невтомною</a:t>
            </a:r>
            <a:r>
              <a:rPr lang="ru-RU" b="1" dirty="0">
                <a:solidFill>
                  <a:schemeClr val="bg1"/>
                </a:solidFill>
              </a:rPr>
              <a:t> </a:t>
            </a:r>
            <a:r>
              <a:rPr lang="ru-RU" b="1" dirty="0" err="1">
                <a:solidFill>
                  <a:schemeClr val="bg1"/>
                </a:solidFill>
              </a:rPr>
              <a:t>працею</a:t>
            </a:r>
            <a:endParaRPr lang="ru-RU" b="1" dirty="0">
              <a:solidFill>
                <a:schemeClr val="bg1"/>
              </a:solidFill>
            </a:endParaRPr>
          </a:p>
          <a:p>
            <a:pPr algn="ctr"/>
            <a:r>
              <a:rPr lang="ru-RU" b="1" dirty="0" err="1">
                <a:solidFill>
                  <a:schemeClr val="bg1"/>
                </a:solidFill>
              </a:rPr>
              <a:t>наближаємо</a:t>
            </a:r>
            <a:r>
              <a:rPr lang="ru-RU" b="1" dirty="0">
                <a:solidFill>
                  <a:schemeClr val="bg1"/>
                </a:solidFill>
              </a:rPr>
              <a:t> перемогу </a:t>
            </a:r>
            <a:r>
              <a:rPr lang="ru-RU" b="1" dirty="0" err="1">
                <a:solidFill>
                  <a:schemeClr val="bg1"/>
                </a:solidFill>
              </a:rPr>
              <a:t>України</a:t>
            </a:r>
            <a:r>
              <a:rPr lang="ru-RU" b="1" dirty="0">
                <a:solidFill>
                  <a:schemeClr val="bg1"/>
                </a:solidFill>
              </a:rPr>
              <a:t>!</a:t>
            </a:r>
          </a:p>
        </p:txBody>
      </p:sp>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2924944"/>
            <a:ext cx="6624736" cy="33863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9764416"/>
      </p:ext>
    </p:extLst>
  </p:cSld>
  <p:clrMapOvr>
    <a:masterClrMapping/>
  </p:clrMapOvr>
  <p:transition spd="slow" advClick="0" advTm="10000">
    <p:dissolve/>
  </p:transition>
</p:sld>
</file>

<file path=ppt/theme/theme1.xml><?xml version="1.0" encoding="utf-8"?>
<a:theme xmlns:a="http://schemas.openxmlformats.org/drawingml/2006/main" name="Тема Office">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6206</TotalTime>
  <Words>989</Words>
  <Application>Microsoft Office PowerPoint</Application>
  <PresentationFormat>Екран (4:3)</PresentationFormat>
  <Paragraphs>80</Paragraphs>
  <Slides>24</Slides>
  <Notes>3</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24</vt:i4>
      </vt:variant>
    </vt:vector>
  </HeadingPairs>
  <TitlesOfParts>
    <vt:vector size="29" baseType="lpstr">
      <vt:lpstr>Arial</vt:lpstr>
      <vt:lpstr>Calibri</vt:lpstr>
      <vt:lpstr>Monotype Corsiva</vt:lpstr>
      <vt:lpstr>Times New Roman</vt:lpstr>
      <vt:lpstr>Тема Office</vt:lpstr>
      <vt:lpstr>   </vt:lpstr>
      <vt:lpstr> </vt:lpstr>
      <vt:lpstr>Презентація PowerPoint</vt:lpstr>
      <vt:lpstr>Презентація PowerPoint</vt:lpstr>
      <vt:lpstr>   У 2024/2025 н.р. в закладі працює 21 гурток, це 38 навчальних груп, в яких знаходять собі справу до душі 474 вихованці </vt:lpstr>
      <vt:lpstr>Національно-патріотичне виховання є тією червоною лінією, яка проходить через весь освітній процес закладу позашкільної освіти. Це питання ми розглядаємо на засіданнях педагогічної ради, методичної спільноти,  школи педагогічної майстерності, нарадах при директорові, беремо активну участь в вебінарах, проходимо відповідні курси підвищення кваліфікації</vt:lpstr>
      <vt:lpstr>Презентація PowerPoint</vt:lpstr>
      <vt:lpstr>Презентація PowerPoint</vt:lpstr>
      <vt:lpstr>Презентація PowerPoint</vt:lpstr>
      <vt:lpstr>Презентація PowerPoint</vt:lpstr>
      <vt:lpstr>Нам є ким пишатися, з кого брати приклад, на кого рівнятися і на прикладі кого виховувати вихованців. Євгеній Сокол, керівник гуртка «Хортинг», його випускники, бійці Національної гвардії України, Косенко Єгор та Ханін Андрій  з 24 лютого 2022 року стоять на захисті України</vt:lpstr>
      <vt:lpstr>Презентація PowerPoint</vt:lpstr>
      <vt:lpstr>  </vt:lpstr>
      <vt:lpstr>Презентація PowerPoint</vt:lpstr>
      <vt:lpstr>Виховний захід “Веселе свято Масляна – проводи зими!”</vt:lpstr>
      <vt:lpstr>Презентація PowerPoint</vt:lpstr>
      <vt:lpstr> З метою відродження національної історичної і духовної культури, шанобливого ставлення до традиційних обрядів та народних звичаїв українського народу в закладі створена народознавча світлиця </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Olya</cp:lastModifiedBy>
  <cp:revision>591</cp:revision>
  <dcterms:created xsi:type="dcterms:W3CDTF">2013-08-20T19:23:00Z</dcterms:created>
  <dcterms:modified xsi:type="dcterms:W3CDTF">2025-01-28T12:34:22Z</dcterms:modified>
</cp:coreProperties>
</file>