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notesMaster+xml" PartName="/ppt/notesMasters/notesMaster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slide+xml" PartName="/ppt/slides/slide4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application/vnd.openxmlformats-officedocument.spreadsheetml.sheet" Extension="xlsx"/>
  <Override ContentType="application/vnd.openxmlformats-officedocument.drawingml.chart+xml" PartName="/ppt/charts/chart3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chart+xml" PartName="/ppt/charts/chart1.xml"/>
  <Override ContentType="application/vnd.openxmlformats-officedocument.drawingml.chart+xml" PartName="/ppt/charts/chart2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45"/>
  </p:notesMasterIdLst>
  <p:sldIdLst>
    <p:sldId id="256" r:id="rId2"/>
    <p:sldId id="286" r:id="rId3"/>
    <p:sldId id="297" r:id="rId4"/>
    <p:sldId id="257" r:id="rId5"/>
    <p:sldId id="262" r:id="rId6"/>
    <p:sldId id="302" r:id="rId7"/>
    <p:sldId id="259" r:id="rId8"/>
    <p:sldId id="260" r:id="rId9"/>
    <p:sldId id="263" r:id="rId10"/>
    <p:sldId id="264" r:id="rId11"/>
    <p:sldId id="265" r:id="rId12"/>
    <p:sldId id="288" r:id="rId13"/>
    <p:sldId id="290" r:id="rId14"/>
    <p:sldId id="287" r:id="rId15"/>
    <p:sldId id="289" r:id="rId16"/>
    <p:sldId id="292" r:id="rId17"/>
    <p:sldId id="291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8" r:id="rId26"/>
    <p:sldId id="277" r:id="rId27"/>
    <p:sldId id="279" r:id="rId28"/>
    <p:sldId id="280" r:id="rId29"/>
    <p:sldId id="281" r:id="rId30"/>
    <p:sldId id="303" r:id="rId31"/>
    <p:sldId id="282" r:id="rId32"/>
    <p:sldId id="304" r:id="rId33"/>
    <p:sldId id="283" r:id="rId34"/>
    <p:sldId id="284" r:id="rId35"/>
    <p:sldId id="305" r:id="rId36"/>
    <p:sldId id="285" r:id="rId37"/>
    <p:sldId id="293" r:id="rId38"/>
    <p:sldId id="295" r:id="rId39"/>
    <p:sldId id="296" r:id="rId40"/>
    <p:sldId id="261" r:id="rId41"/>
    <p:sldId id="306" r:id="rId42"/>
    <p:sldId id="307" r:id="rId43"/>
    <p:sldId id="308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8238BA"/>
    <a:srgbClr val="FF6699"/>
    <a:srgbClr val="00FF00"/>
    <a:srgbClr val="33CCFF"/>
    <a:srgbClr val="42F339"/>
    <a:srgbClr val="CD15D1"/>
    <a:srgbClr val="F8F8F8"/>
    <a:srgbClr val="AEAEAE"/>
    <a:srgbClr val="D5D5D5"/>
    <a:srgbClr val="CFCFC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4559" autoAdjust="0"/>
    <p:restoredTop sz="94783" autoAdjust="0"/>
  </p:normalViewPr>
  <p:slideViewPr>
    <p:cSldViewPr>
      <p:cViewPr>
        <p:scale>
          <a:sx n="80" d="100"/>
          <a:sy n="80" d="100"/>
        </p:scale>
        <p:origin x="-594" y="-8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61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rgbClr val="0070C0"/>
              </a:solidFill>
            </c:spPr>
          </c:dPt>
          <c:dPt>
            <c:idx val="1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00FF00"/>
              </a:solidFill>
            </c:spPr>
          </c:dPt>
          <c:dLbls>
            <c:dLbl>
              <c:idx val="2"/>
              <c:layout>
                <c:manualLayout>
                  <c:x val="4.8230697184335342E-2"/>
                  <c:y val="0.11079734658123724"/>
                </c:manualLayout>
              </c:layout>
              <c:showPercent val="1"/>
            </c:dLbl>
            <c:showPercent val="1"/>
          </c:dLbls>
          <c:cat>
            <c:strRef>
              <c:f>Лист1!$A$2:$A$4</c:f>
              <c:strCache>
                <c:ptCount val="3"/>
                <c:pt idx="0">
                  <c:v>Так</c:v>
                </c:pt>
                <c:pt idx="1">
                  <c:v>Ні</c:v>
                </c:pt>
                <c:pt idx="2">
                  <c:v>Не знаю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80</c:v>
                </c:pt>
                <c:pt idx="1">
                  <c:v>14</c:v>
                </c:pt>
                <c:pt idx="2">
                  <c:v>6</c:v>
                </c:pt>
              </c:numCache>
            </c:numRef>
          </c:val>
        </c:ser>
        <c:dLbls>
          <c:showPercent val="1"/>
        </c:dLbls>
        <c:firstSliceAng val="0"/>
      </c:pieChart>
      <c:spPr>
        <a:noFill/>
        <a:ln w="25400">
          <a:noFill/>
        </a:ln>
      </c:spPr>
    </c:plotArea>
    <c:legend>
      <c:legendPos val="r"/>
      <c:layout/>
    </c:legend>
    <c:plotVisOnly val="1"/>
    <c:dispBlanksAs val="zero"/>
  </c:chart>
  <c:txPr>
    <a:bodyPr/>
    <a:lstStyle/>
    <a:p>
      <a:pPr>
        <a:defRPr sz="44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5"/>
  <c:chart>
    <c:autoTitleDeleted val="1"/>
    <c:plotArea>
      <c:layout>
        <c:manualLayout>
          <c:layoutTarget val="inner"/>
          <c:xMode val="edge"/>
          <c:yMode val="edge"/>
          <c:x val="8.7176354821453146E-3"/>
          <c:y val="6.7141297165811992E-2"/>
          <c:w val="0.52621744175950558"/>
          <c:h val="0.823945731176068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0070C0"/>
              </a:solidFill>
              <a:ln>
                <a:noFill/>
              </a:ln>
            </c:spPr>
          </c:dPt>
          <c:dPt>
            <c:idx val="1"/>
            <c:spPr>
              <a:solidFill>
                <a:srgbClr val="FF0000"/>
              </a:solidFill>
              <a:ln w="3175">
                <a:noFill/>
              </a:ln>
            </c:spPr>
          </c:dPt>
          <c:dPt>
            <c:idx val="2"/>
            <c:spPr>
              <a:solidFill>
                <a:srgbClr val="8238BA"/>
              </a:solidFill>
              <a:ln>
                <a:noFill/>
              </a:ln>
            </c:spPr>
          </c:dPt>
          <c:dPt>
            <c:idx val="3"/>
            <c:spPr>
              <a:solidFill>
                <a:srgbClr val="00FF00"/>
              </a:solidFill>
              <a:ln>
                <a:noFill/>
              </a:ln>
            </c:spPr>
          </c:dPt>
          <c:dLbls>
            <c:dLbl>
              <c:idx val="2"/>
              <c:layout>
                <c:manualLayout>
                  <c:x val="5.6815232481171561E-2"/>
                  <c:y val="9.1085456879060223E-2"/>
                </c:manualLayout>
              </c:layout>
              <c:showPercent val="1"/>
            </c:dLbl>
            <c:dLbl>
              <c:idx val="3"/>
              <c:layout>
                <c:manualLayout>
                  <c:x val="5.0204272354425629E-2"/>
                  <c:y val="5.1634430969658363E-2"/>
                </c:manualLayout>
              </c:layout>
              <c:showPercent val="1"/>
            </c:dLbl>
            <c:txPr>
              <a:bodyPr/>
              <a:lstStyle/>
              <a:p>
                <a:pPr>
                  <a:defRPr sz="40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а) Обов`язок, який я відбуваю</c:v>
                </c:pt>
                <c:pt idx="1">
                  <c:v>б) Я отримую міцні знання на майбутнє</c:v>
                </c:pt>
                <c:pt idx="2">
                  <c:v>в) Середовище однолітків, які впливають на формування моєї індивідуальності</c:v>
                </c:pt>
                <c:pt idx="3">
                  <c:v>г) Свій варіант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</c:v>
                </c:pt>
                <c:pt idx="1">
                  <c:v>32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egendEntry>
        <c:idx val="2"/>
        <c:txPr>
          <a:bodyPr anchor="ctr"/>
          <a:lstStyle/>
          <a:p>
            <a:pPr marL="0" algn="l">
              <a:lnSpc>
                <a:spcPct val="100000"/>
              </a:lnSpc>
              <a:spcBef>
                <a:spcPts val="0"/>
              </a:spcBef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155758967629045"/>
          <c:y val="5.3247007642425717E-4"/>
          <c:w val="0.46636858276251297"/>
          <c:h val="0.99049941088417104"/>
        </c:manualLayout>
      </c:layout>
      <c:txPr>
        <a:bodyPr anchor="ctr"/>
        <a:lstStyle/>
        <a:p>
          <a:pPr marL="0" algn="l">
            <a:lnSpc>
              <a:spcPct val="100000"/>
            </a:lnSpc>
            <a:spcBef>
              <a:spcPts val="0"/>
            </a:spcBef>
            <a:defRPr sz="2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00FF00"/>
              </a:solidFill>
              <a:ln>
                <a:noFill/>
              </a:ln>
            </c:spPr>
          </c:dPt>
          <c:dPt>
            <c:idx val="1"/>
            <c:spPr>
              <a:solidFill>
                <a:srgbClr val="7030A0"/>
              </a:solidFill>
              <a:ln>
                <a:noFill/>
              </a:ln>
            </c:spPr>
          </c:dPt>
          <c:dPt>
            <c:idx val="2"/>
            <c:spPr>
              <a:solidFill>
                <a:srgbClr val="FF0000"/>
              </a:solidFill>
              <a:ln>
                <a:noFill/>
              </a:ln>
            </c:spPr>
          </c:dPt>
          <c:dPt>
            <c:idx val="3"/>
            <c:spPr>
              <a:solidFill>
                <a:srgbClr val="00B0F0"/>
              </a:solidFill>
              <a:ln>
                <a:noFill/>
              </a:ln>
            </c:spPr>
          </c:dPt>
          <c:dLbls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а) Поспілкуватися з однокласниками та друзями</c:v>
                </c:pt>
                <c:pt idx="1">
                  <c:v>б) Весело провести час</c:v>
                </c:pt>
                <c:pt idx="2">
                  <c:v>в) Отримати знання і визначитися з майбутнім</c:v>
                </c:pt>
                <c:pt idx="3">
                  <c:v>г) Свій варіант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</c:v>
                </c:pt>
                <c:pt idx="1">
                  <c:v>10</c:v>
                </c:pt>
                <c:pt idx="2">
                  <c:v>32</c:v>
                </c:pt>
                <c:pt idx="3">
                  <c:v>2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>
        <c:manualLayout>
          <c:xMode val="edge"/>
          <c:yMode val="edge"/>
          <c:x val="0.56193460192475941"/>
          <c:y val="2.4443605365169645E-2"/>
          <c:w val="0.40776552930883642"/>
          <c:h val="0.97317302581995369"/>
        </c:manualLayout>
      </c:layout>
      <c:txPr>
        <a:bodyPr/>
        <a:lstStyle/>
        <a:p>
          <a:pPr>
            <a:defRPr sz="2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E0CE03-8B73-43B2-AD4D-0953C4F3098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2F1AC8-9361-40D9-9BD3-3B5C4E2C20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995435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3743-72B8-4F8B-BD90-B727B0C8E371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5B3-CBE3-4AFF-944A-3CFEAD6E93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3743-72B8-4F8B-BD90-B727B0C8E371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5B3-CBE3-4AFF-944A-3CFEAD6E93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3743-72B8-4F8B-BD90-B727B0C8E371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5B3-CBE3-4AFF-944A-3CFEAD6E93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3743-72B8-4F8B-BD90-B727B0C8E371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5B3-CBE3-4AFF-944A-3CFEAD6E93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3743-72B8-4F8B-BD90-B727B0C8E371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5B3-CBE3-4AFF-944A-3CFEAD6E93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3743-72B8-4F8B-BD90-B727B0C8E371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5B3-CBE3-4AFF-944A-3CFEAD6E93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3743-72B8-4F8B-BD90-B727B0C8E371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5B3-CBE3-4AFF-944A-3CFEAD6E93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3743-72B8-4F8B-BD90-B727B0C8E371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5B3-CBE3-4AFF-944A-3CFEAD6E93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3743-72B8-4F8B-BD90-B727B0C8E371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5B3-CBE3-4AFF-944A-3CFEAD6E93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3743-72B8-4F8B-BD90-B727B0C8E371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5B3-CBE3-4AFF-944A-3CFEAD6E93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3743-72B8-4F8B-BD90-B727B0C8E371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4B575B3-CBE3-4AFF-944A-3CFEAD6E93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38F3743-72B8-4F8B-BD90-B727B0C8E371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4B575B3-CBE3-4AFF-944A-3CFEAD6E93D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slow">
    <p:cover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5.xml.rels><?xml version="1.0" encoding="UTF-8" standalone="yes" ?><Relationships xmlns="http://schemas.openxmlformats.org/package/2006/relationships"><Relationship Id="rId3" Target="../media/image64.jpeg" Type="http://schemas.openxmlformats.org/officeDocument/2006/relationships/image"/><Relationship Id="rId2" Target="../media/image63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65.jpeg" Type="http://schemas.openxmlformats.org/officeDocument/2006/relationships/image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285784" y="428604"/>
            <a:ext cx="9144000" cy="500066"/>
          </a:xfrm>
        </p:spPr>
        <p:txBody>
          <a:bodyPr anchor="ctr">
            <a:noAutofit/>
          </a:bodyPr>
          <a:lstStyle/>
          <a:p>
            <a:pPr algn="ctr"/>
            <a:r>
              <a:rPr lang="uk-UA" sz="4400" smtClean="0">
                <a:solidFill>
                  <a:srgbClr val="FF0000"/>
                </a:solidFill>
              </a:rPr>
              <a:t>    </a:t>
            </a:r>
            <a:r>
              <a:rPr lang="uk-UA" sz="440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   </a:t>
            </a:r>
            <a:r>
              <a:rPr lang="uk-UA" sz="440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</a:rPr>
              <a:t>Тема уроку: Школа. Однолітки. Молодіжні субкультури</a:t>
            </a:r>
            <a:endParaRPr lang="ru-RU" sz="4400" dirty="0">
              <a:ln>
                <a:solidFill>
                  <a:srgbClr val="C00000"/>
                </a:solidFill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14612" y="1428736"/>
            <a:ext cx="6429388" cy="5429264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</a:pPr>
            <a:r>
              <a:rPr lang="uk-UA" sz="1800" smtClean="0"/>
              <a:t> «</a:t>
            </a:r>
            <a:r>
              <a:rPr lang="uk-UA" sz="3200" smtClean="0"/>
              <a:t>Для нас дійсним є те, що відповідає нашим особистим бажанням. А все , що входить з ними в протиріччя, викликає у нас лють»    (</a:t>
            </a:r>
            <a:r>
              <a:rPr lang="uk-UA" sz="3200" i="1" smtClean="0"/>
              <a:t>Андре Моруа</a:t>
            </a:r>
            <a:r>
              <a:rPr lang="uk-UA" sz="3200" smtClean="0"/>
              <a:t>)</a:t>
            </a:r>
            <a:endParaRPr lang="ru-RU" sz="3200" smtClean="0"/>
          </a:p>
          <a:p>
            <a:pPr algn="l">
              <a:spcBef>
                <a:spcPts val="0"/>
              </a:spcBef>
            </a:pPr>
            <a:r>
              <a:rPr lang="uk-UA" sz="3200" smtClean="0"/>
              <a:t> «Спільнота розвивається лише тоді, коли її члени контролюватимуть спілкування між собою». </a:t>
            </a:r>
            <a:r>
              <a:rPr lang="uk-UA" sz="1800" smtClean="0"/>
              <a:t>(</a:t>
            </a:r>
            <a:r>
              <a:rPr lang="uk-UA" sz="3200" i="1" smtClean="0"/>
              <a:t>Франц Фенон</a:t>
            </a:r>
            <a:r>
              <a:rPr lang="uk-UA" sz="3200" smtClean="0"/>
              <a:t>)                            </a:t>
            </a:r>
            <a:endParaRPr lang="ru-RU" sz="3200" dirty="0"/>
          </a:p>
        </p:txBody>
      </p:sp>
      <p:pic>
        <p:nvPicPr>
          <p:cNvPr id="30722" name="Picture 2" descr="http://freeyaho.ru/uploads/posts/2011-07/x1jtgkqmwd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0174"/>
            <a:ext cx="2661339" cy="504660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22944"/>
          </a:xfrm>
        </p:spPr>
        <p:txBody>
          <a:bodyPr>
            <a:noAutofit/>
          </a:bodyPr>
          <a:lstStyle/>
          <a:p>
            <a:pPr algn="ctr"/>
            <a:r>
              <a:rPr lang="uk-UA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D15D1"/>
                </a:solidFill>
              </a:rPr>
              <a:t>Основні ознаки</a:t>
            </a:r>
            <a:endParaRPr lang="ru-RU" sz="8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D15D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5429288" cy="4846320"/>
          </a:xfrm>
        </p:spPr>
        <p:txBody>
          <a:bodyPr>
            <a:noAutofit/>
          </a:bodyPr>
          <a:lstStyle/>
          <a:p>
            <a:pPr>
              <a:buClr>
                <a:srgbClr val="F8F8F8"/>
              </a:buClr>
              <a:buFont typeface="Wingdings" panose="05000000000000000000" pitchFamily="2" charset="2"/>
              <a:buChar char="q"/>
            </a:pP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Їх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вважають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плаксіями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і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 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всерйоз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практично не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сприймають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.</a:t>
            </a:r>
          </a:p>
          <a:p>
            <a:pPr>
              <a:buClr>
                <a:srgbClr val="F8F8F8"/>
              </a:buClr>
              <a:buFont typeface="Wingdings" panose="05000000000000000000" pitchFamily="2" charset="2"/>
              <a:buChar char="q"/>
            </a:pP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Носять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в основному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чорно-рожевий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одяг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,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кеди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, </a:t>
            </a:r>
          </a:p>
          <a:p>
            <a:pPr>
              <a:buClr>
                <a:srgbClr val="F8F8F8"/>
              </a:buClr>
              <a:buFont typeface="Wingdings" panose="05000000000000000000" pitchFamily="2" charset="2"/>
              <a:buChar char="q"/>
            </a:pP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Часто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стрижуть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волосся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і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залишають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довгу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чолку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. </a:t>
            </a:r>
          </a:p>
          <a:p>
            <a:pPr>
              <a:buClr>
                <a:srgbClr val="F8F8F8"/>
              </a:buClr>
              <a:buFont typeface="Wingdings" panose="05000000000000000000" pitchFamily="2" charset="2"/>
              <a:buChar char="q"/>
            </a:pP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Волосся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і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нігті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нерідко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фарбують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у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чорний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2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колір</a:t>
            </a:r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.</a:t>
            </a:r>
          </a:p>
          <a:p>
            <a:pPr>
              <a:buClr>
                <a:srgbClr val="F8F8F8"/>
              </a:buClr>
              <a:buFont typeface="Wingdings" panose="05000000000000000000" pitchFamily="2" charset="2"/>
              <a:buChar char="q"/>
            </a:pPr>
            <a:endParaRPr lang="ru-RU" sz="3200" dirty="0">
              <a:ln>
                <a:solidFill>
                  <a:srgbClr val="7030A0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34818" name="Picture 2" descr="http://g.io.ua/img_aa/large/0133/37/013337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1093367"/>
            <a:ext cx="3500430" cy="576463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428868"/>
            <a:ext cx="6215074" cy="4429132"/>
          </a:xfrm>
        </p:spPr>
        <p:txBody>
          <a:bodyPr anchor="ctr">
            <a:noAutofit/>
          </a:bodyPr>
          <a:lstStyle/>
          <a:p>
            <a:pPr algn="ctr">
              <a:buNone/>
            </a:pPr>
            <a:r>
              <a:rPr lang="ru-RU" sz="36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Прихильники</a:t>
            </a:r>
            <a:r>
              <a:rPr lang="ru-RU" sz="36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6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емо</a:t>
            </a:r>
            <a:r>
              <a:rPr lang="ru-RU" sz="36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6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дуже</a:t>
            </a:r>
            <a:r>
              <a:rPr lang="ru-RU" sz="36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6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чутливі</a:t>
            </a:r>
            <a:r>
              <a:rPr lang="ru-RU" sz="36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, </a:t>
            </a:r>
          </a:p>
          <a:p>
            <a:pPr algn="ctr">
              <a:buNone/>
            </a:pPr>
            <a:r>
              <a:rPr lang="ru-RU" sz="36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емоційні</a:t>
            </a:r>
            <a:r>
              <a:rPr lang="ru-RU" sz="36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6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діти</a:t>
            </a:r>
            <a:r>
              <a:rPr lang="ru-RU" sz="36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, </a:t>
            </a:r>
            <a:r>
              <a:rPr lang="ru-RU" sz="36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які</a:t>
            </a:r>
            <a:r>
              <a:rPr lang="ru-RU" sz="36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6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виносять</a:t>
            </a:r>
            <a:r>
              <a:rPr lang="ru-RU" sz="36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</a:p>
          <a:p>
            <a:pPr algn="ctr">
              <a:buNone/>
            </a:pPr>
            <a:r>
              <a:rPr lang="ru-RU" sz="36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протест «</a:t>
            </a:r>
            <a:r>
              <a:rPr lang="ru-RU" sz="36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сірому</a:t>
            </a:r>
            <a:r>
              <a:rPr lang="ru-RU" sz="36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, </a:t>
            </a:r>
            <a:r>
              <a:rPr lang="ru-RU" sz="36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буденному</a:t>
            </a:r>
            <a:r>
              <a:rPr lang="ru-RU" sz="36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» </a:t>
            </a:r>
          </a:p>
          <a:p>
            <a:pPr algn="ctr">
              <a:buNone/>
            </a:pPr>
            <a:r>
              <a:rPr lang="ru-RU" sz="36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суспільству</a:t>
            </a:r>
            <a:r>
              <a:rPr lang="ru-RU" sz="36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. </a:t>
            </a:r>
            <a:endParaRPr lang="ru-RU" sz="3600" dirty="0">
              <a:ln>
                <a:solidFill>
                  <a:srgbClr val="7030A0"/>
                </a:solidFill>
              </a:ln>
              <a:solidFill>
                <a:srgbClr val="CD15D1"/>
              </a:solidFill>
            </a:endParaRPr>
          </a:p>
        </p:txBody>
      </p:sp>
      <p:pic>
        <p:nvPicPr>
          <p:cNvPr id="33794" name="Picture 2" descr="http://cs10040.vk.me/g19574827/a_795bef2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143240" cy="2486026"/>
          </a:xfrm>
          <a:prstGeom prst="rect">
            <a:avLst/>
          </a:prstGeom>
          <a:noFill/>
        </p:spPr>
      </p:pic>
      <p:pic>
        <p:nvPicPr>
          <p:cNvPr id="33796" name="Picture 4" descr="http://newshot.ru/uploads/posts/2008-06/1214030976_emo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2428868"/>
            <a:ext cx="2928926" cy="4429132"/>
          </a:xfrm>
          <a:prstGeom prst="rect">
            <a:avLst/>
          </a:prstGeom>
          <a:noFill/>
        </p:spPr>
      </p:pic>
      <p:pic>
        <p:nvPicPr>
          <p:cNvPr id="33800" name="Picture 8" descr="http://cs302806.vk.me/v302806708/26e/MCrO4NgfuY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-9548"/>
            <a:ext cx="6053132" cy="24384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="" xmlns:p14="http://schemas.microsoft.com/office/powerpoint/2010/main" val="19485599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8704"/>
          </a:xfrm>
        </p:spPr>
      </p:pic>
      <p:sp>
        <p:nvSpPr>
          <p:cNvPr id="5" name="Прямоугольник 4"/>
          <p:cNvSpPr/>
          <p:nvPr/>
        </p:nvSpPr>
        <p:spPr>
          <a:xfrm>
            <a:off x="2643174" y="0"/>
            <a:ext cx="61436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dirty="0" smtClean="0">
                <a:ln w="12700">
                  <a:solidFill>
                    <a:schemeClr val="accent3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Панки</a:t>
            </a:r>
            <a:endParaRPr lang="ru-RU" sz="5400" b="1" dirty="0">
              <a:ln w="12700">
                <a:solidFill>
                  <a:schemeClr val="accent3">
                    <a:lumMod val="20000"/>
                    <a:lumOff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857232"/>
            <a:ext cx="671517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i="1" u="sng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FF00"/>
                </a:solidFill>
              </a:rPr>
              <a:t>Головний </a:t>
            </a:r>
            <a:r>
              <a:rPr lang="uk-UA" sz="4800" b="1" i="1" u="sng" dirty="0" err="1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FF00"/>
                </a:solidFill>
              </a:rPr>
              <a:t>лозунг</a:t>
            </a:r>
            <a:r>
              <a:rPr lang="uk-UA" sz="4800" dirty="0" err="1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40000"/>
                    <a:lumOff val="60000"/>
                  </a:schemeClr>
                </a:solidFill>
              </a:rPr>
              <a:t>–</a:t>
            </a:r>
            <a:endParaRPr lang="uk-UA" sz="4800" dirty="0" smtClean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40000"/>
                  <a:lumOff val="60000"/>
                </a:schemeClr>
              </a:solidFill>
            </a:endParaRPr>
          </a:p>
          <a:p>
            <a:r>
              <a:rPr lang="uk-UA" sz="4800" b="1" dirty="0" err="1" smtClean="0">
                <a:ln w="17780" cmpd="sng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9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“мабутнє</a:t>
            </a:r>
            <a:r>
              <a:rPr lang="uk-UA" sz="4800" b="1" dirty="0" smtClean="0">
                <a:ln w="17780" cmpd="sng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9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uk-UA" sz="4800" b="1" dirty="0" err="1" smtClean="0">
                <a:ln w="17780" cmpd="sng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9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відсутнє”</a:t>
            </a:r>
            <a:endParaRPr lang="uk-UA" sz="4800" b="1" dirty="0">
              <a:ln w="17780" cmpd="sng">
                <a:solidFill>
                  <a:schemeClr val="bg2">
                    <a:lumMod val="25000"/>
                  </a:schemeClr>
                </a:solidFill>
                <a:prstDash val="solid"/>
                <a:miter lim="800000"/>
              </a:ln>
              <a:solidFill>
                <a:schemeClr val="bg2">
                  <a:lumMod val="9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r>
              <a:rPr lang="uk-UA" sz="4000" b="1" i="1" u="sng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FF00"/>
                </a:solidFill>
              </a:rPr>
              <a:t>Мета</a:t>
            </a:r>
            <a:r>
              <a:rPr lang="uk-UA" sz="40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uk-UA" sz="4000" b="1" dirty="0">
                <a:ln w="17780" cmpd="sng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– </a:t>
            </a:r>
            <a:r>
              <a:rPr lang="uk-UA" sz="4400" b="1" dirty="0">
                <a:ln w="17780" cmpd="sng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принизити “чужих</a:t>
            </a:r>
            <a:r>
              <a:rPr lang="uk-UA" sz="4400" b="1" dirty="0" smtClean="0">
                <a:ln w="17780" cmpd="sng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”</a:t>
            </a:r>
          </a:p>
          <a:p>
            <a:r>
              <a:rPr lang="uk-UA" sz="4400" b="1" dirty="0" smtClean="0">
                <a:ln w="17780" cmpd="sng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Там </a:t>
            </a:r>
            <a:r>
              <a:rPr lang="uk-UA" sz="4400" b="1" dirty="0">
                <a:ln w="17780" cmpd="sng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де з</a:t>
            </a:r>
            <a:r>
              <a:rPr lang="en-US" sz="4400" b="1" dirty="0">
                <a:ln w="17780" cmpd="sng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’</a:t>
            </a:r>
            <a:r>
              <a:rPr lang="uk-UA" sz="4400" b="1" dirty="0" smtClean="0">
                <a:ln w="17780" cmpd="sng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являються</a:t>
            </a:r>
          </a:p>
          <a:p>
            <a:r>
              <a:rPr lang="uk-UA" sz="4400" b="1" dirty="0" smtClean="0">
                <a:ln w="17780" cmpd="sng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uk-UA" sz="4400" b="1" dirty="0">
                <a:ln w="17780" cmpd="sng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панки відбуваються</a:t>
            </a:r>
          </a:p>
          <a:p>
            <a:pPr>
              <a:buNone/>
            </a:pPr>
            <a:r>
              <a:rPr lang="uk-UA" sz="4400" b="1" dirty="0">
                <a:ln w="17780" cmpd="sng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бійки,пограбування, насильство.</a:t>
            </a:r>
          </a:p>
          <a:p>
            <a:pPr>
              <a:buNone/>
            </a:pPr>
            <a:endParaRPr lang="ru-RU" sz="40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8" name="Рисунок 7" descr="lookingtotheleft-t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3683"/>
            <a:ext cx="2837463" cy="44868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29133"/>
            <a:ext cx="2825782" cy="24288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521536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us.123rf.com/450wm/andreykuzmin/andreykuzmin1310/andreykuzmin131000118/23121585-%D0%9C%D0%B5%D1%82%D0%B0%D0%BB%D0%BB-%D1%84%D0%BE%D0%BD-%D1%81-%D0%B7%D0%B0%D0%BA%D0%BB%D0%B5%D0%BF%D0%BA%D0%B0%D0%BC%D0%B8-%D0%9F%D1%80%D0%BE%D1%84%D0%B8%D0%BB%D1%8C-%D0%BF%D0%B0%D0%BD%D0%BA-%D1%81%D1%82%D0%B8%D0%BB%D0%B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95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86314" y="2214554"/>
            <a:ext cx="435768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Панк-рок 60-х </a:t>
            </a:r>
            <a:r>
              <a:rPr lang="ru-RU" sz="4400" b="1" dirty="0" err="1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років</a:t>
            </a:r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 -"</a:t>
            </a:r>
            <a:r>
              <a:rPr lang="ru-RU" sz="4400" b="1" dirty="0" err="1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гаражний</a:t>
            </a:r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 рок".</a:t>
            </a:r>
            <a:endParaRPr lang="ru-RU" sz="4400" b="1" dirty="0">
              <a:ln>
                <a:solidFill>
                  <a:schemeClr val="bg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714620"/>
            <a:ext cx="50006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З'явився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ru-RU" sz="48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в 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США </a:t>
            </a:r>
            <a:r>
              <a:rPr lang="ru-RU" sz="48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у 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1964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році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,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під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впливом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uk-UA" sz="4800" b="1" dirty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«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Beatles</a:t>
            </a:r>
            <a:r>
              <a:rPr lang="uk-UA" sz="4800" b="1" dirty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»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 і </a:t>
            </a:r>
            <a:r>
              <a:rPr lang="uk-UA" sz="4800" b="1" dirty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«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Rolling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Stones</a:t>
            </a:r>
            <a:r>
              <a:rPr lang="uk-UA" sz="48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rPr>
              <a:t>»</a:t>
            </a:r>
            <a:endParaRPr lang="ru-RU" sz="4800" b="1" dirty="0">
              <a:ln>
                <a:solidFill>
                  <a:schemeClr val="bg1"/>
                </a:solidFill>
              </a:ln>
              <a:solidFill>
                <a:srgbClr val="FFFF00"/>
              </a:solidFill>
            </a:endParaRPr>
          </a:p>
        </p:txBody>
      </p:sp>
      <p:pic>
        <p:nvPicPr>
          <p:cNvPr id="9" name="Рисунок 8" descr="1355212321_rolling-stones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066492">
            <a:off x="6727017" y="369979"/>
            <a:ext cx="1947276" cy="1947276"/>
          </a:xfrm>
          <a:prstGeom prst="rect">
            <a:avLst/>
          </a:prstGeom>
        </p:spPr>
      </p:pic>
      <p:pic>
        <p:nvPicPr>
          <p:cNvPr id="10" name="Рисунок 9" descr="the-beatles-1__1406132320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6380" y="5000636"/>
            <a:ext cx="3857620" cy="1964545"/>
          </a:xfrm>
          <a:prstGeom prst="rect">
            <a:avLst/>
          </a:prstGeom>
        </p:spPr>
      </p:pic>
      <p:pic>
        <p:nvPicPr>
          <p:cNvPr id="11" name="Рисунок 10" descr="panki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31640" y="-27385"/>
            <a:ext cx="3348787" cy="274200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1870694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2783"/>
          </a:xfrm>
        </p:spPr>
      </p:pic>
      <p:sp>
        <p:nvSpPr>
          <p:cNvPr id="5" name="Прямоугольник 4"/>
          <p:cNvSpPr/>
          <p:nvPr/>
        </p:nvSpPr>
        <p:spPr>
          <a:xfrm>
            <a:off x="2500298" y="0"/>
            <a:ext cx="45005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Зачинателі Панків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1428736"/>
            <a:ext cx="5643602" cy="5832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100" b="1" dirty="0" err="1" smtClean="0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Ватажком</a:t>
            </a:r>
            <a:endParaRPr lang="ru-RU" sz="4100" b="1" dirty="0" smtClean="0">
              <a:ln w="31550" cmpd="sng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4100" b="1" dirty="0" smtClean="0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4100" b="1" dirty="0" err="1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</a:t>
            </a:r>
            <a:r>
              <a:rPr lang="ru-RU" sz="4100" b="1" dirty="0" err="1" smtClean="0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сіх</a:t>
            </a:r>
            <a:r>
              <a:rPr lang="ru-RU" sz="4100" b="1" dirty="0" smtClean="0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4100" b="1" dirty="0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панк </a:t>
            </a:r>
            <a:r>
              <a:rPr lang="ru-RU" sz="4100" b="1" dirty="0" err="1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музикантів</a:t>
            </a:r>
            <a:r>
              <a:rPr lang="ru-RU" sz="4100" b="1" dirty="0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4100" b="1" dirty="0" err="1" smtClean="0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вважають</a:t>
            </a:r>
            <a:r>
              <a:rPr lang="ru-RU" sz="4100" b="1" dirty="0" smtClean="0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4100" b="1" u="sng" dirty="0" err="1" smtClean="0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Малкома</a:t>
            </a:r>
            <a:r>
              <a:rPr lang="ru-RU" sz="4100" b="1" u="sng" dirty="0" smtClean="0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4100" b="1" u="sng" dirty="0" err="1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Макларена</a:t>
            </a:r>
            <a:r>
              <a:rPr lang="ru-RU" sz="4100" b="1" dirty="0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У </a:t>
            </a:r>
            <a:r>
              <a:rPr lang="ru-RU" sz="4100" b="1" dirty="0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1975</a:t>
            </a:r>
            <a:r>
              <a:rPr lang="ru-RU" sz="4100" b="1" dirty="0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4100" b="1" dirty="0" err="1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році</a:t>
            </a:r>
            <a:r>
              <a:rPr lang="ru-RU" sz="4100" b="1" dirty="0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4100" b="1" dirty="0" err="1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він</a:t>
            </a:r>
            <a:r>
              <a:rPr lang="ru-RU" sz="4100" b="1" dirty="0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створив панк </a:t>
            </a:r>
            <a:r>
              <a:rPr lang="ru-RU" sz="4100" b="1" dirty="0" err="1" smtClean="0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групу</a:t>
            </a:r>
            <a:endParaRPr lang="ru-RU" sz="4100" b="1" dirty="0" smtClean="0">
              <a:ln w="31550" cmpd="sng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4100" b="1" dirty="0" smtClean="0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uk-UA" sz="4100" b="1" dirty="0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під </a:t>
            </a:r>
            <a:r>
              <a:rPr lang="ru-RU" sz="4100" b="1" dirty="0" err="1" smtClean="0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назвою</a:t>
            </a:r>
            <a:endParaRPr lang="ru-RU" sz="4100" b="1" dirty="0" smtClean="0">
              <a:ln w="31550" cmpd="sng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4000" b="1" dirty="0" smtClean="0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"</a:t>
            </a:r>
            <a:r>
              <a:rPr lang="ru-RU" sz="4800" b="1" dirty="0" err="1" smtClean="0">
                <a:ln w="31550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Sex</a:t>
            </a:r>
            <a:r>
              <a:rPr lang="ru-RU" sz="4800" b="1" dirty="0" smtClean="0">
                <a:ln w="31550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4800" b="1" dirty="0" err="1">
                <a:ln w="31550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Pistols</a:t>
            </a:r>
            <a:r>
              <a:rPr lang="ru-RU" sz="4000" b="1" dirty="0" smtClean="0">
                <a:ln w="31550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"</a:t>
            </a:r>
            <a:endParaRPr lang="ru-RU" sz="4000" b="1" dirty="0">
              <a:ln w="31550" cmpd="sng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endParaRPr lang="uk-UA" sz="2000" b="1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0875" y="-17899"/>
            <a:ext cx="2143125" cy="2143125"/>
          </a:xfrm>
          <a:prstGeom prst="rect">
            <a:avLst/>
          </a:prstGeom>
        </p:spPr>
      </p:pic>
      <p:pic>
        <p:nvPicPr>
          <p:cNvPr id="8" name="Рисунок 7" descr="Sex-Pistols-U068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418384">
            <a:off x="146670" y="230605"/>
            <a:ext cx="2784370" cy="19638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572008"/>
            <a:ext cx="2651787" cy="22859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577" y="3929066"/>
            <a:ext cx="2329091" cy="29145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672539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857488" y="764024"/>
            <a:ext cx="3714776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dirty="0" err="1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Вузькі</a:t>
            </a:r>
            <a:r>
              <a:rPr lang="ru-RU" sz="3000" dirty="0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джинси</a:t>
            </a:r>
            <a:r>
              <a:rPr lang="ru-RU" sz="3000" dirty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трубами, </a:t>
            </a:r>
            <a:r>
              <a:rPr lang="ru-RU" sz="3000" dirty="0" err="1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рокерськ</a:t>
            </a:r>
            <a:r>
              <a:rPr lang="uk-UA" sz="3000" dirty="0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000" dirty="0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куртки з сорочками в </a:t>
            </a:r>
            <a:r>
              <a:rPr lang="ru-RU" sz="3000" dirty="0" err="1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клітинку</a:t>
            </a:r>
            <a:r>
              <a:rPr lang="ru-RU" sz="3000" dirty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футболки з </a:t>
            </a:r>
            <a:r>
              <a:rPr lang="ru-RU" sz="3000" dirty="0" err="1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нестандартними</a:t>
            </a:r>
            <a:r>
              <a:rPr lang="ru-RU" sz="3000" dirty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зображеннями</a:t>
            </a:r>
            <a:r>
              <a:rPr lang="ru-RU" sz="3000" dirty="0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3000" dirty="0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Взуття</a:t>
            </a:r>
            <a:r>
              <a:rPr lang="ru-RU" sz="3000" dirty="0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000" dirty="0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кед до </a:t>
            </a:r>
            <a:r>
              <a:rPr lang="ru-RU" sz="3000" dirty="0" err="1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титанових</a:t>
            </a:r>
            <a:r>
              <a:rPr lang="ru-RU" sz="3000" dirty="0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черевиків</a:t>
            </a:r>
            <a:r>
              <a:rPr lang="ru-RU" sz="3000" dirty="0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sz="3000" dirty="0" err="1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Волосся</a:t>
            </a:r>
            <a:r>
              <a:rPr lang="ru-RU" sz="3000" dirty="0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ставлять</a:t>
            </a:r>
            <a:r>
              <a:rPr lang="ru-RU" sz="3000" dirty="0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ірокезом</a:t>
            </a:r>
            <a:r>
              <a:rPr lang="ru-RU" sz="3000" dirty="0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3000" dirty="0" err="1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Татуювання</a:t>
            </a:r>
            <a:r>
              <a:rPr lang="ru-RU" sz="3000" dirty="0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3000" dirty="0" err="1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вигляді</a:t>
            </a:r>
            <a:r>
              <a:rPr lang="ru-RU" sz="3000" dirty="0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символів</a:t>
            </a:r>
            <a:r>
              <a:rPr lang="ru-RU" sz="3000" dirty="0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свастика  </a:t>
            </a:r>
            <a:r>
              <a:rPr lang="ru-RU" sz="3000" dirty="0" err="1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3000" dirty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залізний</a:t>
            </a:r>
            <a:r>
              <a:rPr lang="ru-RU" sz="3000" dirty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хрест</a:t>
            </a:r>
            <a:r>
              <a:rPr lang="ru-RU" sz="3000" dirty="0" smtClean="0">
                <a:ln w="18415" cmpd="sng">
                  <a:solidFill>
                    <a:srgbClr val="42F339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14612" y="14600"/>
            <a:ext cx="39290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ІМІДЖ</a:t>
            </a:r>
            <a:endParaRPr lang="ru-RU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9808"/>
            <a:ext cx="2928926" cy="47955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592" y="3786190"/>
            <a:ext cx="2850177" cy="3148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388" y="25550"/>
            <a:ext cx="2707303" cy="36450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5" y="14600"/>
            <a:ext cx="2731847" cy="20462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593824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20093"/>
          </a:xfrm>
        </p:spPr>
      </p:pic>
      <p:sp>
        <p:nvSpPr>
          <p:cNvPr id="5" name="Прямоугольник 4"/>
          <p:cNvSpPr/>
          <p:nvPr/>
        </p:nvSpPr>
        <p:spPr>
          <a:xfrm>
            <a:off x="2143108" y="0"/>
            <a:ext cx="478634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Значення субкультури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1571612"/>
            <a:ext cx="5715040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i="1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Головна</a:t>
            </a:r>
            <a:r>
              <a:rPr lang="ru-RU" sz="4800" b="1" i="1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err="1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ідея</a:t>
            </a:r>
            <a:r>
              <a:rPr lang="ru-RU" sz="4800" b="1" i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-протест </a:t>
            </a:r>
            <a:r>
              <a:rPr lang="ru-RU" sz="3600" b="1" dirty="0" err="1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проти</a:t>
            </a:r>
            <a:r>
              <a:rPr lang="ru-RU" sz="3600" b="1" dirty="0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загальної</a:t>
            </a:r>
            <a:r>
              <a:rPr lang="ru-RU" sz="3600" b="1" dirty="0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несправедливості</a:t>
            </a:r>
            <a:r>
              <a:rPr lang="ru-RU" sz="3600" b="1" dirty="0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3600" b="1" dirty="0" smtClean="0">
              <a:ln w="12700">
                <a:solidFill>
                  <a:schemeClr val="bg2">
                    <a:lumMod val="9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Вони як </a:t>
            </a:r>
            <a:r>
              <a:rPr lang="ru-RU" sz="3600" b="1" dirty="0" err="1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бунтарі</a:t>
            </a:r>
            <a:r>
              <a:rPr lang="ru-RU" sz="3600" b="1" dirty="0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показували</a:t>
            </a:r>
            <a:r>
              <a:rPr lang="ru-RU" sz="3600" b="1" dirty="0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своє</a:t>
            </a:r>
            <a:r>
              <a:rPr lang="ru-RU" sz="3600" b="1" dirty="0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невдоволенні</a:t>
            </a:r>
            <a:r>
              <a:rPr lang="ru-RU" sz="3600" b="1" dirty="0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проти</a:t>
            </a:r>
            <a:r>
              <a:rPr lang="ru-RU" sz="3600" b="1" dirty="0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багатіїв</a:t>
            </a:r>
            <a:r>
              <a:rPr lang="ru-RU" sz="3600" b="1" dirty="0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600" b="1" dirty="0" err="1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брехливого</a:t>
            </a:r>
            <a:r>
              <a:rPr lang="ru-RU" sz="3600" b="1" dirty="0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600" b="1" dirty="0" err="1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суспільства</a:t>
            </a:r>
            <a:r>
              <a:rPr lang="ru-RU" sz="3600" b="1" dirty="0" smtClean="0">
                <a:ln w="12700">
                  <a:solidFill>
                    <a:schemeClr val="bg2">
                      <a:lumMod val="9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endParaRPr lang="ru-RU" sz="2500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526"/>
            <a:ext cx="2571736" cy="3024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29654"/>
            <a:ext cx="2645163" cy="2428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950" y="-7872"/>
            <a:ext cx="2770955" cy="24367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85999523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weghost.ru/images/stories/2441331554_a6b9fa1f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71594"/>
            <a:ext cx="9358313" cy="879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71455" y="-318242"/>
            <a:ext cx="9501222" cy="912582"/>
          </a:xfrm>
          <a:prstGeom prst="rect">
            <a:avLst/>
          </a:prstGeom>
        </p:spPr>
        <p:txBody>
          <a:bodyPr vert="horz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Хто такі готи?</a:t>
            </a:r>
            <a:endParaRPr kumimoji="0" lang="ru-RU" sz="54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0" y="571480"/>
            <a:ext cx="9858412" cy="68580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uk-UA" sz="4800" b="1" i="1" u="sng" strike="noStrike" kern="1200" normalizeH="0" baseline="0" noProof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Готи</a:t>
            </a:r>
            <a:r>
              <a:rPr kumimoji="0" lang="uk-UA" sz="3500" b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-представники </a:t>
            </a:r>
            <a:r>
              <a:rPr lang="uk-UA" sz="3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kumimoji="0" lang="uk-UA" sz="3500" b="1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олодіжної</a:t>
            </a:r>
            <a:endParaRPr lang="uk-UA" sz="3500" b="1" baseline="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uk-UA" sz="3500" b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субкультури,що зародилася</a:t>
            </a:r>
            <a:r>
              <a:rPr kumimoji="0" lang="uk-UA" sz="3500" b="1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uk-UA" sz="3500" b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в кінці 70-х  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uk-UA" sz="3500" b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роках ХХ-го ст. на хвилі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uk-UA" sz="3500" b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пост-панку. 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uk-UA" sz="3500" b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Від початку була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lang="uk-UA" sz="3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kumimoji="0" lang="uk-UA" sz="3500" b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молодіжною, 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uk-UA" sz="3500" b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нині у світі субкультура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uk-UA" sz="3500" b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представлена 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uk-UA" sz="3500" b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людьми віком 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uk-UA" sz="3500" b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від 14 до 45 років.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endParaRPr kumimoji="0" lang="ru-RU" sz="3500" b="1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 descr="http://wiki.kspu.kr.ua/images/0/05/250px-Gothgir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2143116"/>
            <a:ext cx="3881441" cy="5330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descr="1rip-tombstone.jpg" id="7" name="Содержимое 6"/>
          <p:cNvPicPr>
            <a:picLocks noChangeAspect="1" noGrp="1"/>
          </p:cNvPicPr>
          <p:nvPr>
            <p:ph idx="1"/>
          </p:nvPr>
        </p:nvPicPr>
        <p:blipFill>
          <a:blip cstate="print" r:embed="rId2"/>
          <a:srcRect b="1032" r="795" t="-3227"/>
          <a:stretch>
            <a:fillRect/>
          </a:stretch>
        </p:blipFill>
        <p:spPr>
          <a:xfrm>
            <a:off x="0" y="-214338"/>
            <a:ext cx="4357686" cy="7072338"/>
          </a:xfrm>
        </p:spPr>
      </p:pic>
      <p:pic>
        <p:nvPicPr>
          <p:cNvPr descr="1rip-tombstone.jpg" id="8" name="Рисунок 7"/>
          <p:cNvPicPr>
            <a:picLocks noChangeAspect="1"/>
          </p:cNvPicPr>
          <p:nvPr/>
        </p:nvPicPr>
        <p:blipFill>
          <a:blip cstate="print" r:embed="rId2"/>
          <a:srcRect l="2268" t="-3227"/>
          <a:stretch>
            <a:fillRect/>
          </a:stretch>
        </p:blipFill>
        <p:spPr>
          <a:xfrm>
            <a:off x="4357686" y="-214338"/>
            <a:ext cx="4786314" cy="707233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23528" y="2000240"/>
            <a:ext cx="3891282" cy="35719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err="1" lang="ru-RU" smtClean="0" sz="540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Готи</a:t>
            </a:r>
            <a:r>
              <a:rPr b="1" dirty="0" lang="ru-RU" smtClean="0" sz="440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dirty="0" lang="ru-RU" smtClean="0" sz="4000"/>
              <a:t>– </a:t>
            </a:r>
            <a:r>
              <a:rPr dirty="0" err="1" lang="ru-RU" smtClean="0" sz="40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індивідуалісти</a:t>
            </a:r>
            <a:r>
              <a:rPr dirty="0" lang="ru-RU" smtClean="0" sz="40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</a:p>
          <a:p>
            <a:pPr algn="ctr"/>
            <a:r>
              <a:rPr dirty="0" err="1" lang="ru-RU" smtClean="0" sz="40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Якщо</a:t>
            </a:r>
            <a:r>
              <a:rPr dirty="0" lang="ru-RU" smtClean="0" sz="40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dirty="0" err="1" lang="ru-RU" smtClean="0" sz="40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сказати</a:t>
            </a:r>
            <a:r>
              <a:rPr dirty="0" lang="ru-RU" smtClean="0" sz="40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dirty="0" err="1" lang="ru-RU" smtClean="0" sz="40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простіше</a:t>
            </a:r>
            <a:r>
              <a:rPr dirty="0" lang="ru-RU" smtClean="0" sz="40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dirty="0" err="1" lang="ru-RU" smtClean="0" sz="40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одинаки</a:t>
            </a:r>
            <a:r>
              <a:rPr dirty="0" lang="ru-RU" smtClean="0" sz="40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dirty="0" lang="ru-RU" sz="4000">
              <a:ln cmpd="sng" w="18415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algn="tl" blurRad="63500" dir="3600000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29124" y="2000240"/>
            <a:ext cx="4500594" cy="350046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6" name="Прямоугольник 7"/>
          <p:cNvSpPr>
            <a:spLocks noChangeArrowheads="1"/>
          </p:cNvSpPr>
          <p:nvPr/>
        </p:nvSpPr>
        <p:spPr bwMode="auto">
          <a:xfrm>
            <a:off x="4500562" y="2071678"/>
            <a:ext cx="442915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dirty="0" lang="uk-UA" sz="36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Занепокоєння викликають </a:t>
            </a:r>
            <a:r>
              <a:rPr dirty="0" err="1" lang="uk-UA" sz="36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сатаністи</a:t>
            </a:r>
            <a:r>
              <a:rPr dirty="0" lang="uk-UA" sz="36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</a:p>
          <a:p>
            <a:r>
              <a:rPr dirty="0" lang="uk-UA" sz="36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Їхня ідеологія </a:t>
            </a:r>
            <a:r>
              <a:rPr dirty="0" lang="uk-UA" smtClean="0" sz="36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– бунт </a:t>
            </a:r>
            <a:r>
              <a:rPr dirty="0" lang="uk-UA" sz="36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</a:rPr>
              <a:t>проти церковної системи. </a:t>
            </a:r>
            <a:endParaRPr dirty="0" lang="ru-RU" sz="3600">
              <a:ln cmpd="sng" w="18415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algn="tl" blurRad="63500" dir="3600000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484632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4000" b="1" dirty="0" smtClean="0">
                <a:solidFill>
                  <a:srgbClr val="FF0000"/>
                </a:solidFill>
              </a:rPr>
              <a:t>Культура</a:t>
            </a:r>
            <a:r>
              <a:rPr lang="uk-UA" sz="4000" dirty="0" smtClean="0"/>
              <a:t> </a:t>
            </a:r>
            <a:r>
              <a:rPr lang="uk-UA" sz="3600" dirty="0" smtClean="0"/>
              <a:t>– історично визначений рівень розвитку суспільства, творчих сил і здібностей людини, виражений у типах і формах організації життя і діяльності людей, у їхніх взаєминах, а також у створюваних ними матеріальних і культурних цінностях.</a:t>
            </a:r>
            <a:endParaRPr lang="ru-RU" sz="3600" dirty="0" smtClean="0"/>
          </a:p>
          <a:p>
            <a:pPr algn="ctr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   </a:t>
            </a:r>
            <a:r>
              <a:rPr lang="uk-UA" sz="4000" b="1" dirty="0" smtClean="0">
                <a:solidFill>
                  <a:srgbClr val="FF0000"/>
                </a:solidFill>
              </a:rPr>
              <a:t>Субкультура</a:t>
            </a:r>
            <a:r>
              <a:rPr lang="uk-UA" sz="4000" b="1" dirty="0" smtClean="0"/>
              <a:t> </a:t>
            </a:r>
            <a:r>
              <a:rPr lang="uk-UA" sz="3600" dirty="0" smtClean="0"/>
              <a:t>– це певний стиль, спосіб життя і мислення окремих соціальних груп всередині суспільства.</a:t>
            </a:r>
            <a:endParaRPr lang="ru-RU" sz="36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weghost.ru/images/stories/2441331554_a6b9fa1f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76787"/>
            <a:ext cx="9358313" cy="879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-273693" y="-529862"/>
            <a:ext cx="9540000" cy="1150550"/>
          </a:xfrm>
          <a:prstGeom prst="rect">
            <a:avLst/>
          </a:prstGeom>
        </p:spPr>
        <p:txBody>
          <a:bodyPr vert="horz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Характерний зовнішній вигляд </a:t>
            </a:r>
            <a:r>
              <a:rPr lang="uk-UA" sz="48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г</a:t>
            </a:r>
            <a:r>
              <a:rPr kumimoji="0" lang="uk-UA" sz="4800" i="0" u="sng" strike="noStrike" kern="1200" normalizeH="0" baseline="0" noProof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отів</a:t>
            </a:r>
            <a:r>
              <a:rPr kumimoji="0" lang="uk-UA" sz="4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:</a:t>
            </a:r>
            <a:endParaRPr kumimoji="0" lang="ru-RU" sz="48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9" name="Picture 6" descr="da05a352155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57024">
            <a:off x="5849245" y="1777915"/>
            <a:ext cx="3381460" cy="3633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-5700" y="1052736"/>
            <a:ext cx="6000760" cy="6197234"/>
          </a:xfrm>
          <a:prstGeom prst="rect">
            <a:avLst/>
          </a:prstGeom>
        </p:spPr>
        <p:txBody>
          <a:bodyPr/>
          <a:lstStyle/>
          <a:p>
            <a:pPr marL="274320" marR="0" lvl="0" indent="-274320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uk-UA" sz="4000" b="1" i="0" u="none" strike="noStrike" kern="1200" normalizeH="0" baseline="0" noProof="0" dirty="0" smtClean="0">
                <a:ln w="18000">
                  <a:noFill/>
                  <a:prstDash val="solid"/>
                  <a:miter lim="800000"/>
                </a:ln>
                <a:solidFill>
                  <a:srgbClr val="FFFF00"/>
                </a:solidFill>
                <a:uLnTx/>
                <a:uFillTx/>
                <a:latin typeface="Palatino Linotype" pitchFamily="18" charset="0"/>
                <a:ea typeface="+mn-ea"/>
                <a:cs typeface="+mn-cs"/>
              </a:rPr>
              <a:t>- чорний </a:t>
            </a:r>
            <a:r>
              <a:rPr kumimoji="0" lang="uk-UA" sz="4000" b="1" i="0" u="none" strike="noStrike" kern="1200" normalizeH="0" baseline="0" noProof="0" dirty="0" smtClean="0">
                <a:ln w="18000">
                  <a:noFill/>
                  <a:prstDash val="solid"/>
                  <a:miter lim="800000"/>
                </a:ln>
                <a:solidFill>
                  <a:srgbClr val="FFFF00"/>
                </a:solidFill>
                <a:uLnTx/>
                <a:uFillTx/>
                <a:latin typeface="Palatino Linotype" pitchFamily="18" charset="0"/>
                <a:ea typeface="+mn-ea"/>
                <a:cs typeface="+mn-cs"/>
              </a:rPr>
              <a:t>одяг</a:t>
            </a:r>
            <a:r>
              <a:rPr lang="uk-UA" sz="4000" b="1" dirty="0" smtClean="0">
                <a:ln w="18000">
                  <a:noFill/>
                  <a:prstDash val="solid"/>
                  <a:miter lim="800000"/>
                </a:ln>
                <a:solidFill>
                  <a:srgbClr val="FFFF00"/>
                </a:solidFill>
                <a:latin typeface="Palatino Linotype" pitchFamily="18" charset="0"/>
              </a:rPr>
              <a:t>;</a:t>
            </a:r>
            <a:endParaRPr kumimoji="0" lang="uk-UA" sz="4000" b="1" i="0" u="none" strike="noStrike" kern="1200" normalizeH="0" baseline="0" noProof="0" dirty="0" smtClean="0">
              <a:ln w="18000">
                <a:noFill/>
                <a:prstDash val="solid"/>
                <a:miter lim="800000"/>
              </a:ln>
              <a:solidFill>
                <a:srgbClr val="FFFF00"/>
              </a:solidFill>
              <a:uLnTx/>
              <a:uFillTx/>
              <a:latin typeface="Palatino Linotype" pitchFamily="18" charset="0"/>
              <a:ea typeface="+mn-ea"/>
              <a:cs typeface="+mn-cs"/>
            </a:endParaRPr>
          </a:p>
          <a:p>
            <a:pPr marL="274320" marR="0" lvl="0" indent="-274320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uk-UA" sz="4000" b="1" i="0" u="none" strike="noStrike" kern="1200" normalizeH="0" baseline="0" noProof="0" dirty="0" smtClean="0">
                <a:ln w="18000">
                  <a:noFill/>
                  <a:prstDash val="solid"/>
                  <a:miter lim="800000"/>
                </a:ln>
                <a:solidFill>
                  <a:srgbClr val="FFFF00"/>
                </a:solidFill>
                <a:uLnTx/>
                <a:uFillTx/>
                <a:latin typeface="Palatino Linotype" pitchFamily="18" charset="0"/>
                <a:ea typeface="+mn-ea"/>
                <a:cs typeface="+mn-cs"/>
              </a:rPr>
              <a:t>-  чорне довге волосся;</a:t>
            </a:r>
          </a:p>
          <a:p>
            <a:pPr marL="274320" marR="0" lvl="0" indent="-274320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uk-UA" sz="4000" b="1" i="0" u="none" strike="noStrike" kern="1200" normalizeH="0" baseline="0" noProof="0" dirty="0" smtClean="0">
                <a:ln w="18000">
                  <a:noFill/>
                  <a:prstDash val="solid"/>
                  <a:miter lim="800000"/>
                </a:ln>
                <a:solidFill>
                  <a:srgbClr val="FFFF00"/>
                </a:solidFill>
                <a:uLnTx/>
                <a:uFillTx/>
                <a:latin typeface="Palatino Linotype" pitchFamily="18" charset="0"/>
                <a:ea typeface="+mn-ea"/>
                <a:cs typeface="+mn-cs"/>
              </a:rPr>
              <a:t>-  високі шнуровані черевики;</a:t>
            </a:r>
          </a:p>
          <a:p>
            <a:pPr marL="274320" marR="0" lvl="0" indent="-274320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uk-UA" sz="4000" b="1" i="0" u="none" strike="noStrike" kern="1200" normalizeH="0" baseline="0" noProof="0" dirty="0" smtClean="0">
                <a:ln w="18000">
                  <a:noFill/>
                  <a:prstDash val="solid"/>
                  <a:miter lim="800000"/>
                </a:ln>
                <a:solidFill>
                  <a:srgbClr val="FFFF00"/>
                </a:solidFill>
                <a:uLnTx/>
                <a:uFillTx/>
                <a:latin typeface="Palatino Linotype" pitchFamily="18" charset="0"/>
                <a:ea typeface="+mn-ea"/>
                <a:cs typeface="+mn-cs"/>
              </a:rPr>
              <a:t>-  одяг під </a:t>
            </a:r>
            <a:r>
              <a:rPr kumimoji="0" lang="uk-UA" sz="4000" b="1" i="0" u="none" strike="noStrike" kern="1200" normalizeH="0" baseline="0" noProof="0" dirty="0" smtClean="0">
                <a:ln w="18000">
                  <a:noFill/>
                  <a:prstDash val="solid"/>
                  <a:miter lim="800000"/>
                </a:ln>
                <a:solidFill>
                  <a:srgbClr val="FFFF00"/>
                </a:solidFill>
                <a:uLnTx/>
                <a:uFillTx/>
                <a:latin typeface="Palatino Linotype" pitchFamily="18" charset="0"/>
                <a:ea typeface="+mn-ea"/>
                <a:cs typeface="+mn-cs"/>
              </a:rPr>
              <a:t>старовину;</a:t>
            </a:r>
            <a:endParaRPr kumimoji="0" lang="uk-UA" sz="4000" b="1" i="0" u="none" strike="noStrike" kern="1200" normalizeH="0" baseline="0" noProof="0" dirty="0" smtClean="0">
              <a:ln w="18000">
                <a:noFill/>
                <a:prstDash val="solid"/>
                <a:miter lim="800000"/>
              </a:ln>
              <a:solidFill>
                <a:srgbClr val="FFFF00"/>
              </a:solidFill>
              <a:uLnTx/>
              <a:uFillTx/>
              <a:latin typeface="Palatino Linotype" pitchFamily="18" charset="0"/>
              <a:ea typeface="+mn-ea"/>
              <a:cs typeface="+mn-cs"/>
            </a:endParaRPr>
          </a:p>
          <a:p>
            <a:pPr marL="274320" marR="0" lvl="0" indent="-274320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Char char="-"/>
              <a:tabLst/>
              <a:defRPr/>
            </a:pPr>
            <a:r>
              <a:rPr kumimoji="0" lang="uk-UA" sz="4000" b="1" i="0" u="none" strike="noStrike" kern="1200" normalizeH="0" baseline="0" noProof="0" dirty="0" smtClean="0">
                <a:ln w="18000">
                  <a:noFill/>
                  <a:prstDash val="solid"/>
                  <a:miter lim="800000"/>
                </a:ln>
                <a:solidFill>
                  <a:srgbClr val="FFFF00"/>
                </a:solidFill>
                <a:uLnTx/>
                <a:uFillTx/>
                <a:latin typeface="Palatino Linotype" pitchFamily="18" charset="0"/>
                <a:ea typeface="+mn-ea"/>
                <a:cs typeface="+mn-cs"/>
              </a:rPr>
              <a:t>нашийник </a:t>
            </a:r>
          </a:p>
          <a:p>
            <a:pPr marL="274320" marR="0" lvl="0" indent="-274320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tabLst/>
              <a:defRPr/>
            </a:pPr>
            <a:r>
              <a:rPr kumimoji="0" lang="uk-UA" sz="4000" b="1" i="0" u="none" strike="noStrike" kern="1200" normalizeH="0" baseline="0" noProof="0" dirty="0" smtClean="0">
                <a:ln w="18000">
                  <a:noFill/>
                  <a:prstDash val="solid"/>
                  <a:miter lim="800000"/>
                </a:ln>
                <a:solidFill>
                  <a:srgbClr val="FFFF00"/>
                </a:solidFill>
                <a:uLnTx/>
                <a:uFillTx/>
                <a:latin typeface="Palatino Linotype" pitchFamily="18" charset="0"/>
                <a:ea typeface="+mn-ea"/>
                <a:cs typeface="+mn-cs"/>
              </a:rPr>
              <a:t>із колючками;</a:t>
            </a:r>
          </a:p>
          <a:p>
            <a:pPr marL="274320" marR="0" lvl="0" indent="-274320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uk-UA" sz="4000" b="1" i="0" u="none" strike="noStrike" kern="1200" normalizeH="0" baseline="0" noProof="0" dirty="0" smtClean="0">
                <a:ln w="18000">
                  <a:noFill/>
                  <a:prstDash val="solid"/>
                  <a:miter lim="800000"/>
                </a:ln>
                <a:solidFill>
                  <a:srgbClr val="FFFF00"/>
                </a:solidFill>
                <a:uLnTx/>
                <a:uFillTx/>
                <a:latin typeface="Palatino Linotype" pitchFamily="18" charset="0"/>
                <a:ea typeface="+mn-ea"/>
                <a:cs typeface="+mn-cs"/>
              </a:rPr>
              <a:t>- срібні прикраси окультної тематики.</a:t>
            </a:r>
            <a:endParaRPr kumimoji="0" lang="ru-RU" sz="4000" b="1" i="0" u="none" strike="noStrike" kern="1200" normalizeH="0" baseline="0" noProof="0" dirty="0" smtClean="0">
              <a:ln w="18000">
                <a:noFill/>
                <a:prstDash val="solid"/>
                <a:miter lim="800000"/>
              </a:ln>
              <a:solidFill>
                <a:srgbClr val="FFFF00"/>
              </a:solidFill>
              <a:uLnTx/>
              <a:uFillTx/>
              <a:latin typeface="Palatino Linotype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http://mindhobby.com/images/2010/09/418.jpg" id="4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358313" cy="721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2"/>
          <p:cNvSpPr>
            <a:spLocks noChangeArrowheads="1"/>
          </p:cNvSpPr>
          <p:nvPr/>
        </p:nvSpPr>
        <p:spPr bwMode="auto">
          <a:xfrm>
            <a:off x="0" y="642938"/>
            <a:ext cx="18573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b="1" lang="uk-UA" sz="2400" u="sng">
                <a:solidFill>
                  <a:schemeClr val="bg1"/>
                </a:solidFill>
              </a:rPr>
              <a:t>Зачіски</a:t>
            </a:r>
          </a:p>
          <a:p>
            <a:r>
              <a:rPr b="1" lang="uk-UA" sz="2000">
                <a:solidFill>
                  <a:schemeClr val="bg1"/>
                </a:solidFill>
              </a:rPr>
              <a:t/>
            </a:r>
            <a:br>
              <a:rPr b="1" lang="uk-UA" sz="2000">
                <a:solidFill>
                  <a:schemeClr val="bg1"/>
                </a:solidFill>
              </a:rPr>
            </a:br>
            <a:r>
              <a:rPr b="1" lang="uk-UA" sz="2000">
                <a:solidFill>
                  <a:schemeClr val="bg1"/>
                </a:solidFill>
              </a:rPr>
              <a:t>Зачіски в готичній моді досить різноманітні. </a:t>
            </a:r>
            <a:endParaRPr b="1" lang="ru-RU" sz="200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15188" y="857250"/>
            <a:ext cx="1928812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000" u="sng">
                <a:solidFill>
                  <a:schemeClr val="bg1"/>
                </a:solidFill>
                <a:latin typeface="+mj-lt"/>
                <a:cs charset="-79" pitchFamily="2" typeface="Aharoni"/>
              </a:rPr>
              <a:t>Одяг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2000">
                <a:solidFill>
                  <a:schemeClr val="bg1"/>
                </a:solidFill>
                <a:latin typeface="+mj-lt"/>
                <a:cs charset="-79" pitchFamily="2" typeface="Aharoni"/>
              </a:rPr>
              <a:t/>
            </a:r>
            <a:br>
              <a:rPr b="1" dirty="0" lang="uk-UA" sz="2000">
                <a:solidFill>
                  <a:schemeClr val="bg1"/>
                </a:solidFill>
                <a:latin typeface="+mj-lt"/>
                <a:cs charset="-79" pitchFamily="2" typeface="Aharoni"/>
              </a:rPr>
            </a:br>
            <a:r>
              <a:rPr b="1" dirty="0" lang="uk-UA" sz="2000">
                <a:solidFill>
                  <a:schemeClr val="bg1"/>
                </a:solidFill>
                <a:latin typeface="+mj-lt"/>
                <a:cs charset="-79" pitchFamily="2" typeface="Aharoni"/>
              </a:rPr>
              <a:t>Готи передають перевагу одягу, стилізовану під моду ХІХ ст. </a:t>
            </a:r>
            <a:endParaRPr b="1" dirty="0" lang="ru-RU" sz="2000">
              <a:solidFill>
                <a:schemeClr val="bg1"/>
              </a:solidFill>
              <a:latin typeface="+mj-lt"/>
              <a:cs charset="-79" pitchFamily="2" typeface="Aharoni"/>
            </a:endParaRPr>
          </a:p>
        </p:txBody>
      </p:sp>
      <p:pic>
        <p:nvPicPr>
          <p:cNvPr descr="http://alisec.ru/69fdc7121602.jpg" id="7" name="Picture 4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0" y="0"/>
            <a:ext cx="2786050" cy="2857520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</a:effectLst>
        </p:spPr>
      </p:pic>
      <p:pic>
        <p:nvPicPr>
          <p:cNvPr descr="http://www.mirvolos.com/images/got-3.jpg" id="8" name="Picture 6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2857488" y="0"/>
            <a:ext cx="20955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img1.liveinternet.ru/images/attach/c/0/53/453/53453479_00.jpg" id="9" name="Picture 9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-2" y="3486145"/>
            <a:ext cx="3880923" cy="3643314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 (291x430, 30Kb)" id="10" name="Picture 11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5072066" y="0"/>
            <a:ext cx="4286280" cy="7129459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</p:spTree>
  </p:cSld>
  <p:clrMapOvr>
    <a:masterClrMapping/>
  </p:clrMapOvr>
  <p:transition spd="slow">
    <p:cover/>
  </p:transition>
  <p:timing>
    <p:tnLst>
      <p:par>
        <p:cTn dur="indefinite" id="1" nodeType="tmRoot" restart="never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weghost.ru/images/stories/2441331554_a6b9fa1f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13" y="-1143032"/>
            <a:ext cx="9358313" cy="879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12500954_gotik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09530">
            <a:off x="910791" y="-931263"/>
            <a:ext cx="3192463" cy="29912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Picture 5" descr=" (275x430, 26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48942">
            <a:off x="5825192" y="-897591"/>
            <a:ext cx="2619375" cy="318417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0" y="2456795"/>
            <a:ext cx="9358378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uk-UA" sz="4000" b="1" i="0" u="none" strike="noStrike" kern="1200" normalizeH="0" baseline="0" noProof="0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Як правило, готи – це люди, які шукають натхнення, через </a:t>
            </a:r>
            <a:r>
              <a:rPr kumimoji="0" lang="uk-UA" sz="4000" b="1" i="0" u="none" strike="noStrike" kern="1200" normalizeH="0" baseline="0" noProof="0" dirty="0" err="1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гламурний</a:t>
            </a:r>
            <a:r>
              <a:rPr kumimoji="0" lang="uk-UA" sz="4000" b="1" i="0" u="none" strike="noStrike" kern="1200" normalizeH="0" baseline="0" noProof="0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вигляд. </a:t>
            </a:r>
            <a:r>
              <a:rPr lang="uk-UA" sz="4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Ї</a:t>
            </a:r>
            <a:r>
              <a:rPr kumimoji="0" lang="uk-UA" sz="4000" b="1" i="0" u="none" strike="noStrike" kern="1200" normalizeH="0" baseline="0" noProof="0" dirty="0" err="1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хній</a:t>
            </a:r>
            <a:r>
              <a:rPr kumimoji="0" lang="uk-UA" sz="4000" b="1" i="0" u="none" strike="noStrike" kern="1200" normalizeH="0" baseline="0" noProof="0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вигляд</a:t>
            </a:r>
            <a:r>
              <a:rPr kumimoji="0" lang="uk-UA" sz="4000" b="1" i="0" u="none" strike="noStrike" kern="1200" normalizeH="0" noProof="0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uk-UA" sz="4000" b="1" i="0" u="none" strike="noStrike" kern="1200" normalizeH="0" baseline="0" noProof="0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– це просто відповідь, створена на противагу нічого не вартому </a:t>
            </a:r>
            <a:r>
              <a:rPr kumimoji="0" lang="uk-UA" sz="4000" b="1" i="0" u="none" strike="noStrike" kern="1200" normalizeH="0" baseline="0" noProof="0" dirty="0" err="1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гламуру</a:t>
            </a:r>
            <a:r>
              <a:rPr kumimoji="0" lang="uk-UA" sz="4000" b="1" i="0" u="none" strike="noStrike" kern="1200" normalizeH="0" baseline="0" noProof="0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, в якому за картинкою – порожнеча.</a:t>
            </a:r>
            <a:endParaRPr lang="ru-RU" sz="4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data:image/jpeg;base64,/9j/4AAQSkZJRgABAQAAAQABAAD/2wCEAAkGBxQQEhMUEBQUFBUXFxQbFxgXFxkVHhgbGhkYHBgWGxceHSgiHR4lGx8WITEiJiktMzAuFx8zODMtNygtLi0BCgoKBQUFDgUFDisZExkrKysrKysrKysrKysrKysrKysrKysrKysrKysrKysrKysrKysrKysrKysrKysrKysrK//AABEIAMIBAwMBIgACEQEDEQH/xAAcAAEAAgMBAQEAAAAAAAAAAAAABgcEBQgDAgH/xABPEAABAwIDBQMECw4EBQUAAAABAAIDBBEFEiEGBxMxQSJRYRQycYEWIzM1QlRicpGhsQgVF0NSU3N0k6Oys9LTNIKSwSVEY8LxZIOU0dT/xAAUAQEAAAAAAAAAAAAAAAAAAAAA/8QAFBEBAAAAAAAAAAAAAAAAAAAAAP/aAAwDAQACEQMRAD8Ao1ERAREQEREBERAREQEREBERAREQEREBERAREQEREBERAREQEREBERAREQEREBERAREQEREBERAREQEREBERAREQEREBERAREQEREBERAREQEREBERAREQEX3DE57mtYC5ziA1oFySTYADqSVkw4VM+bgMikdNdzeEGEvu2+ZuS17ixuPAoMNFv/AGEYj8QrP2En9KxItnat8z4G005mYMz4hG8va3s9ostcDtN1+UO9Bq0W/wDYRiPxCs/YSf0p7CMR+IVn7CT+lBoEW/8AYRiPxCs/YSf0ryn2Rr2C76KraO8wSD68qDSovp7C0kEEEGxB0II5ghfKAiIgIiICIiAiIgIi22HbM1lSziU9LUSsuRmjie8XHMXAsg1KLcVuytbAx0k1JUxxttme+J7Gi5AF3EWGpA9axWYRO57YxDJneziNbkILmFuYSAW1blub8rBBgos3C8InqiW00MsxAuRGx0hA7zlBstl7CMR+IVn7CT+lBoEWwxHA6mmLW1FPNE598okjcwutzsCNV60mzVZNGJYaWokjdez2RPe02JB7QBHMEINUiyKyhlhOWaN8Z7ntLD9BCx0BERAREQEREG12T/x1H+sQfzGq6N5ey/lONU3kR4NU6nkmzjS8kN+CT3XIDSe63cqX2T/x1H+sQfzGro6bt7TMH5vDSfpnI/3CDc7AbU/fGnJkGSphdw6mPkWSt0OnRpIJHrHMFRTec04bX0OLMByBwgqrAm8br2cQOdhn9bWL13kUE+GynF8NDc4Zkq4yC5sjOTZnNBBuw5bkdADyDr+HsBqsWh4mJ4m6VkjM0UVMAyEZhdjr29sAuCLtvpz1QWkxwIBBuCLgjr4r6VV7GHG/IomU8mHOEOaEtmbOHsdC4xljy02u21rgcrLfCpx0c4MMd82Wdv2tQTZFCji+MtGuHUzz8iry/wATP914+yfGBzwS/or4Pssg321GyFJiTC2qha42s2QANkZ4tfz9RuO8Fcube7JSYTVOgkOZpGaKS1g9h5G3Qg3BHeO4groOu29qqaF8tThNRGxjSXO40Lmj13v9S562uxOrxB/l1U12SVzmRmxyNyWPCZ4AOHpJJ1N0EeREQEREBERAREQF05uC96WfpZvtC5jVx7H7RSx4PT0FBY1tZNO1mtuFHftzEjUWANj4OPwbEJhiZO0GI+TNucOong1BHm1Ew5RA9Wt1v/m72lYu+zZyB8lBVztPAZKyGpynKRE512OzdA05/wDX0Vg7I7OxYbSx00PJo7Tur3nznnxJ+gWHRfe1eCtr6Oopn2tKxwBPR3NjvU4NPqQZGDYPBRxCKliZFGOQaOfiTzcfE3KzlEd1mNOq8Pi4txNAXQTA8w+Ls6+JblJ8SVLkFR7Snynaqgi5tghzHwIbK+5/d/Ut5i2AT4XK+swlmeJxzVVENA/vlgHwZAPgjn9AOi2Lb5TtNik/MRM4f+YcKP7I3q3UGjwjE6TF6bOwMnido9kjQ7K7qx7Dezh3egi4IKpLfPu2ZQAVdE0tgc60kep4Tj5rm/IJ0seRtbQ2Fp7R7LzQTur8JysqT7vATljq2jo7o2TnZ/edeZKTYtBjmGVkcYLZeFIySGQWfDKAS0PaddHgEHrboQQA5SREQEREBERB7UlS6KRkkZs9jmuabA2c0gg2Oh1A5q1d0e1FVW42ySql4j3wSRuORjbsaM4bZrQB2gDcaqpFYW4f34h/Rz/wFB0/JGHAtcAQQQQRcEHmCO5QDZ6Q4NWDD5SfI6gudQvP4t5N30hPpN2353tqTpYK021mz0eI0z4JLtJs6N486ORvmSNPeD9IJHVBDttsRlwp1c+ndwxVQGaJ1g4NqYcjJRlcCLvi4btfzTlT/wCF3GPjf7in/tqxdqq41+DVlPiAy19AWGT5RaQG1DeV2yMLug87kNFQKDoHcjtrW4lUVDK2fitZEHNHDjZY5gL3YwHkreqJ2xtc97g1rQS5zjYNAFySegAVAfc2m1VV3/MN/jC3u12LT7QVUWH0TjHROLzJUHQTiIt4nD/La0loAHN2vIXQeFZUzbV1nBhL4sLp3gyPtYyuHKwPwj0B80HMdSGrdb8sMihwZkcUbWMilhEYA83Rw09RN++6sPAcGhoYI4KZuSNgsB1J6uceridSVBPug5QMKsTq6eIDxNnn7AUHM6IiAi3mDbH11YA6mpZpGnk/KWtPoe6zfrW/h3QYu7/lQ3500P8As9BBEU8O57F/iw/bQ/1r8/BBi/xUftoP7iCCIpxLukxdv/KE+iWE/UJFFMWwiekfw6mKSF/PK9pbcd4vzHiEGEtvs3tLU4c90lG8Rvc3KXcON5y3uQM7Ta5te3cFqEQdnbJ1b56GjllOaSSnge91gLudG0uNgABck6BbVQbZ3a+jpaCgjlmBl8lpgIYwZpSeE3ThMBd9IWYMYxGq/wALRtpmG3tta7teqmjJdf5zmoI5JgUlPjFV5HL5PNUxtqIS4F0UpYctRBLHfXUteHNs5vEdqeSgO228/FqetnibJ5MGFo4OSCUMORt7SGMlwJu4E9HDlyVpYrszPEG189VNV1VLmkjaGMiYGaceOOJo5vizMBc4m+VURvdkD8Xq3NILXGIgjkQYYyCPUgxdndta2knlkp5sj6mRrpncON2c5nH4TSG6ud5tufgF16uIaYXe0Hq4fauruNV4X7pxK6jFu2BmqIB8sfj2D8odsC9w7mgmCiW1myTppBWUDxBXRiwfbsTN/MzN+E06C/MWHcLSPDMRiqo2y08jJY3ea5huD3j0g6EdFlIOH5WFpIIsQSCO63RfC96/3WT57/tK8EBERAREQFYW4f34h/Rz/wABVeqwtw/vxD+jn/gKDqFERBWu1Ozn3zrMTjjdklbR0kbH8hdz53uY49WuGUHn8E82hVvgm6HymaWHywRuYyN4DoblzXFzX3HE7LmStexwueQN9Qrq2V7dZisn/qIYx/7dNESPpefpUI3sS8OrjfRPnbLZsVaYA3sRVDmMbd7iA2Z2Vobrya0ktAaSEf2K2AeauqpqeqMlJlbHWTMYY8xDszqWN2Y3J0zkcgSOtjZu22HtpKanqaZgb973teGsH4i2SojHhwiXelgWw2LqqPgNp6H2sQgB0DgY5YyfzkbrOBJucx5m5uVv5og9rmuALXAgg8iCLEH1IEUoe0OaQWkAgjkQdQR6lz990HtWyomjooXZmwEulI5cUiwbfva29/F5HMFbfFKrGYqOeioAwtonGF7mOJqTFbNC9rbANBiLR2Luu02sqKcb6nVB+KW7tdjvvvUyQ5zEGQvfnAvZwIawHwzEE+AKiSuf7mpo49aeojiH0udf7AgsDYTa+R0hw7FGiKuiGnIMqWAaSR8hewuWjuJAFi1s8UY262OjxOJtnGGpiOaCdujo3DUajXKTa49Y1WgwDeLwGTU+MDgVlM3tG1mTixyvY62UF1ra2BJ07gFjIqf/AA/UvxWo+ln/ANqxtj9omYlSR1UbHMa8vAa6xIyuLTe2nMIN0oBvsbSHDZRWOa19iaY838Ucg0c7Hk7oAfQtvt1trDhUQL/bJ36QwN86Rx0HobfrbwFzoozsrsRPVTffHHCJKgi8NPbsQDm27Pyh0brbmSXagOakX6RZfiDojYiTEMOpKd7MOpqmCSGF+ekIims5jTeVjh7a/wBHNSzCt5FBM7hySOpZtLxVTTA4X6Xd2b+grZ7C+9tB+qU38pi0G+SECgFTlDnUs9NMNATpI1pHos76kE5a4OFwQQeRGoK5f262CqmVdW6JodDHLDGy7mtIbKGNp2BpNy0AtYCPyHdxXQnsZg8+lMlKTqDTu4bTfXMYSDE4nndzCoLttR1vlcXBLKww8CWoayMxvMcUueASZXODnZuOWhjQSM/Z5XCtoNz2LNc0mnboQfdou/5y6hUTwvGq6qjEtPHh8jDcXFTOCCObXNNNdrh1aQCOoWXx8T/MUH/yZv8A8yDyxPZdzZHVOHSCmqHavaQXQTn/AK0QI7X/AFG2cL9eS+8J2qa95gq2GkqgCeG8gtkAFy+CTlI30WcLG4C1W021Fdh8TZJaejeXyMjjjjqZS+R7zZrGA04BPM8+iju9PGqqOgk8voqMNf2YyKh0j2SOByvjbwh2m6uuCORQc8zSZnOcepJ+kr4REBERAREQFYW4f34h/Rz/AMBVeqwtw/vxD+jn/gKDqFEUF3hbWyxOZQYaOJXz6N6iBh5yv7ja5F+XM8gCGi9lvkFNXviBkqJquulsAHCKJkog8oeCR2WhjQG3GdwsOpEel3lYS6gnozFXO47X8SV8cJe+V34954urswaR3ZQBoAFKMc2RjwvAa5jSZJXx5p5naukfmBOp1DQS6w8SeZJPNiDpDYfaGlx+OOKWOZtZTwsLqhto3Ndo0uila7PqdS0ix6gqVGsraH3dhrqcfjYmgTsHfJALNkA/KjsfkKm/udcQZHiEsTzZ00JDPEsIcW+nLmP+Uro1BBH4rCMQpaymka+CqBpJi0+bKLvpi9trtdfix2dYjO0WVW7/APZVlLVR1ULQ1lTmzgCwErbEu8M4IPpa49Vc21Ww1NXhznZ4JjlPGgdw3ktILC62j7EC2YEjoRzVUb3qfE4qJkNfw6qFkzHR1bPa33yvbklj7yDzH5OpJQU0pLsXtrUYS6V1KIiZA0O4jS7RpJFrOHeVGlaW5jAqF3ErMTkp2sjcGRMmexrS+13PLXHtWBaANRcnqAgyKTe/jM2sNPFIPkU8r/sctXi+12L1k+d1K4TRRvjIip5QQyaxIkbc3BANg7TUkC+ou47xsOByQSuncPg08Ms3qBY3L9awdjsQla2qndR1j5ampkkyGJsRbG3LHC0mZ7G6RtaeZ5n0IObfY5V5svktTmte3BkvYmwNsvK4Ovgrp2IoHUmF0xM+IQVUjpmx00ZaTI4SPsBBMxzWNtZzn2aADclTPaauq7ROipoo5i/LAZJ+2Xu5sMccbg5hDczxnAysLrgtBHnscJvbKmeIT1TnOjmc2QZ4yx2tOyN7WtjiBsQA/tAh5JJug0uH7Jy4dUNxKvvXyub7e4AudSm59shYBZ7Gt7JAaHAC7RYlqsunqGSsa+NzXsc0Oa5pBDgRcEEcwsP78NbpLHNGflROcB6XszMH+pR+4pnumw1zJ4XEmopY3tcQTq6aAA6P5l0egdqRZ3nBylU+e75x+1ea9Kg9p3pP2rzQdj7C+9tB+qU38pi9NsaDymhq4RzfBKB87Kcv12XnsL720H6pTfymL62v2jiw2lkqJ+TRZresjz5rB4n6gCeiDS7ObSf8IoZWjizSxRRRMv7pMBlIJ1s0Fr3Od0a1x6WWFFtthuFOkp6qpJqs2apfwZTnkcASbhpGUNyta25yta0dFpd3L6fCqWKTE6mKObK8QU5OZ1PHK8yFjYhd5e9xBdoT2WN6G9Qbz61tRilXKwPDXOYRnY6N3ubBqxwBHrCC4MU29wd0hqKStdTVJtme2nmLJraBs8eQCQW0Drhw6OHJZuFb68PdGfKXGORpsQxkkjH/AC43ZQcp7nBpH1rmlEFwYvvZgfiJquDJMynZlo4yQxuZ3us7+ZDuQAsdO4qvtsdrqnFZuLVOHZBDI23DIweYa2/M6XJuTYdwtoEQEREBERAREQFau4/Z+qjxGnqH08zYHRykSljgwhzDlOa1teiqpdSu2oiwbBKKSbV/k0DY4gbGSThN08ADqXdB3kgEMredt4zCKfs5X1MgIhjPTvkf8kd3U6d5EQ2Ao8SoWuqpcMdVT1XblmNTGyUNNiGcJ7RlHI5Qb3te1gB8bs9kpsSn+++LdtzyHU8bhpYebJl6MHwB187uJuZBVe8Ta98mHVcM2H18DnR2zuia+MG45yMcQPSVzgut963vRXfov+5q5IQTPdxEQamojtx6VsdREC7KXcN/tsY780ReLa9F1Rh9YyeKOWI3ZIxr2nva4Ag/QVzfuPwGnr56uGqjbIDT3bcasOYDM08wdeYUk3fNr6l02EPrTSMos7Twme3Ss4jgcspPYa0ltiBye3mgtjaPa2jw5t6udkZ6M8559EbbuPptZVpvJxOuxeiLKXDahtPxGEPkFpXkE2ywC5DeuYqw9ndh6KgOeGEOlJuZpTxZCTzOd3In5NlJEHFmL4HU0ZaKqCWEuvl4jCzNa17X52uPpV5blNj6Gpw5k9RTRSymSUF0gz6A2AynT6lqPul/daH5k/2xrafc+48RB5HM3KHGSSnd+cAIEzPnNOU252d3BBOaWBmG1rY42tjpazzGtAa2OpY25aANAJYm37s0J6vW/wAXqDFBNI22ZkcjhfldrSRf1rx2iwoVdO+LNkccro3jnHIwh0Ug+a8NNutrdVBq7GJsaDaCntC4NJxFzml4hLS5nkwbduYvka48wCxt9QSEFVO3x4gZhMRTlzWFjQYzZoJu4tGbm6zQT3NHLW9q7DY9JJBT4lPlDatxiqsgyta9sjo6ee1za4DYnHreI6Bi1lPuCpB7pU1DvmiNv2tcpJRbtWRUrqRtbW8Atkbw7whtn3Lr+1XNyT1QbGs22jc50VBHJXzDQiGwjYe6SoPYb6ASfBYdTstU4hY4pMxkYNxT0wtyNxnqXDiHpfJkGixN0+JuYybDKmwqaF2TQAcSE+5ygeggegtJ1KsBBxBOLOd6T9q2mGbLVlSziU9LPKwkjMyNzhccxcBXbvi2PoaXDJpaemijkD4gHtFiLvAOviF6fc7Y0ySikpeUkMhdb8pknJw9DgQfV3oJ/skwwYdRiYcMx0sAkD+zkLYm5s1+VrG/oVN1csm1mKCOMubh9NqTYi7b6ut+XJazb8mi9tDfdb5Nq5KmZmD4fd0srmiYt8dRDfoLdp55AaH4SsTYXZSPCqRkEdnO86V9rZ3nm70dAOgA8UGdg+z9LRi1LTww95YxoJ9LrXPrK553r7K1suJ1s0dLO+K7TxBG4tsI2XOa1rCx+hdMrXbR/wCEqf0E38DkHFqIiAiIgIiICIiAiIgKc4XPW4zWslFL5YymYz2jNkjbGywazMTzJ1tqXWOhAIEGUl2d27r8PjMVHMImFxcQIYXEk9S5zC4+soL4od7VNG4RYjT1GHyd0sbnM7uy4C5HjlAU4wrGaerbmppopm98b2ut6bHT1rl2r3p4pM0slqGSMPNr6emcD6QYrKLPxCQycVpEb+YMTWw2PeBGAG+oBB1bvW96K79F/wBzVyQpJNt7iElO+mkqpJIXjK5smWQkd2dwLh6io2gsv7n6vbFiha8gcWCRjb9XZmPA9NmlTjb/AP4TjdFiTdIaj2qoPTo0uJ+ZkcB3wlc/RvLSC0kEEEEGxBHIg963mK7Y1tXAKepqHTRNLXASBriHNBAdxCM97Ejn1QdihFyjTb1sWjY1jKshrWta28UDjYCwuTGSdOpN16fhdxj43+4p/wC2g22/7HfKa9sTB7XTAx5redIcrpAD8kGMW6EHvC+d19dxqeSlic1lbBL5VQF3w3hoE1PzGj2NAy31zE/BVf1+LSzta2V+YNdK8dloOaUh0ji4C7iSBzJ5aLEjeWkOaSCCCCDYgjkQehQdRbQbfZqGndQNLqut7FPFzMb/ADZHPHIcM3Bvpcd1ypDsVs0zDaVsLTneSXzSHnLI7z3knXwHgAuSKfF545eNHNKyW7jxGvcHXdcuOYG+tzfvubqTU+9bFoxlbWOI+VHC8/6nMJQdP49jUNDA+epeGRsGpPMno1o6uPQLA2H2i++VIyqycMPdKGtvchrZHNbc95AufSuV9pdrqzEizy2d0uS+UZWMAvzOVjQL+NrrOwPeJiNDC2ClqOHE3NlbwoXWzEuOrmE8yeqC9N51C+klgxelaTJTWbUsH42ncbOv4tudel7/AAQp5h1cyoijmhdmjka1zD3hwuP/AAuWp96+LSNcx9UHNcC1zTBTkEEWII4XIhYeBbw8RoYWwUtSY4mlxa0xxPtmNzYvYTzJNr9UF879/eeb58H8xqojBNpxhzaWah7NUG1LJyR2XNefagR8JzTd3qYNbWXzj28PEa6F0FVUcSJxaS3hQsuWm41awHn4qLILa3Q1MsHGrGYfVV1RI5zRLcNY3kX+2OvdznHtO8AOpvZXsmxqT3PBmR+MlZEQPEgAH6FROFby8TpYWQ09QI4oxZjRDBoPSY7k3uSTqSSSsv8AC7jHxv8AcU/9tBdpl2hk81mFwj5Tpnn06aLDxvB8adTzOlxGmjaIpC5kVMHZhlN25n6i40uFT34XcY+N/uKf+2vOp3r4tIxzH1d2uaWuHBgFwRYi4j7kEKREQEREBERAREQEREBERAREQEREBERAREQEREBERAREQEREBERAREQEREBERAREQEREBERAREQEREBERAREQEREBERAREQEREBERAREQEREBERAREQEREBERAREQEREBERAREQEREBERAREQEREBERAREQEREBERAREQEREBERAREQEREBERAREQEREBERAREQEREBERAREQEREBERAREQEREBERAREQEREBERAREQEREBERB//2Q==" id="4" name="AutoShape 2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charset="0" pitchFamily="34" typeface="Calibri"/>
            </a:endParaRPr>
          </a:p>
        </p:txBody>
      </p:sp>
      <p:sp>
        <p:nvSpPr>
          <p:cNvPr descr="data:image/jpeg;base64,/9j/4AAQSkZJRgABAQAAAQABAAD/2wCEAAkGBxQQEhMUEBQUFBUXFxQbFxgXFxkVHhgbGhkYHBgWGxceHSgiHR4lGx8WITEiJiktMzAuFx8zODMtNygtLi0BCgoKBQUFDgUFDisZExkrKysrKysrKysrKysrKysrKysrKysrKysrKysrKysrKysrKysrKysrKysrKysrKysrK//AABEIAMIBAwMBIgACEQEDEQH/xAAcAAEAAgMBAQEAAAAAAAAAAAAABgcEBQgDAgH/xABPEAABAwIDBQMECw4EBQUAAAABAAIDBBEFEiEGBxMxQSJRYRQycYEWIzM1QlRicpGhsQgVF0NSU3N0k6Oys9LTNIKSwSVEY8LxZIOU0dT/xAAUAQEAAAAAAAAAAAAAAAAAAAAA/8QAFBEBAAAAAAAAAAAAAAAAAAAAAP/aAAwDAQACEQMRAD8Ao1ERAREQEREBERAREQEREBERAREQEREBERAREQEREBERAREQEREBERAREQEREBERAREQEREBERAREQEREBERAREQEREBERAREQEREBERAREQEREBERAREQEX3DE57mtYC5ziA1oFySTYADqSVkw4VM+bgMikdNdzeEGEvu2+ZuS17ixuPAoMNFv/AGEYj8QrP2En9KxItnat8z4G005mYMz4hG8va3s9ostcDtN1+UO9Bq0W/wDYRiPxCs/YSf0p7CMR+IVn7CT+lBoEW/8AYRiPxCs/YSf0ryn2Rr2C76KraO8wSD68qDSovp7C0kEEEGxB0II5ghfKAiIgIiICIiAiIgIi22HbM1lSziU9LUSsuRmjie8XHMXAsg1KLcVuytbAx0k1JUxxttme+J7Gi5AF3EWGpA9axWYRO57YxDJneziNbkILmFuYSAW1blub8rBBgos3C8InqiW00MsxAuRGx0hA7zlBstl7CMR+IVn7CT+lBoEWwxHA6mmLW1FPNE598okjcwutzsCNV60mzVZNGJYaWokjdez2RPe02JB7QBHMEINUiyKyhlhOWaN8Z7ntLD9BCx0BERAREQEREG12T/x1H+sQfzGq6N5ey/lONU3kR4NU6nkmzjS8kN+CT3XIDSe63cqX2T/x1H+sQfzGro6bt7TMH5vDSfpnI/3CDc7AbU/fGnJkGSphdw6mPkWSt0OnRpIJHrHMFRTec04bX0OLMByBwgqrAm8br2cQOdhn9bWL13kUE+GynF8NDc4Zkq4yC5sjOTZnNBBuw5bkdADyDr+HsBqsWh4mJ4m6VkjM0UVMAyEZhdjr29sAuCLtvpz1QWkxwIBBuCLgjr4r6VV7GHG/IomU8mHOEOaEtmbOHsdC4xljy02u21rgcrLfCpx0c4MMd82Wdv2tQTZFCji+MtGuHUzz8iry/wATP914+yfGBzwS/or4Pssg321GyFJiTC2qha42s2QANkZ4tfz9RuO8Fcube7JSYTVOgkOZpGaKS1g9h5G3Qg3BHeO4groOu29qqaF8tThNRGxjSXO40Lmj13v9S562uxOrxB/l1U12SVzmRmxyNyWPCZ4AOHpJJ1N0EeREQEREBERAREQF05uC96WfpZvtC5jVx7H7RSx4PT0FBY1tZNO1mtuFHftzEjUWANj4OPwbEJhiZO0GI+TNucOong1BHm1Ew5RA9Wt1v/m72lYu+zZyB8lBVztPAZKyGpynKRE512OzdA05/wDX0Vg7I7OxYbSx00PJo7Tur3nznnxJ+gWHRfe1eCtr6Oopn2tKxwBPR3NjvU4NPqQZGDYPBRxCKliZFGOQaOfiTzcfE3KzlEd1mNOq8Pi4txNAXQTA8w+Ls6+JblJ8SVLkFR7Snynaqgi5tghzHwIbK+5/d/Ut5i2AT4XK+swlmeJxzVVENA/vlgHwZAPgjn9AOi2Lb5TtNik/MRM4f+YcKP7I3q3UGjwjE6TF6bOwMnido9kjQ7K7qx7Dezh3egi4IKpLfPu2ZQAVdE0tgc60kep4Tj5rm/IJ0seRtbQ2Fp7R7LzQTur8JysqT7vATljq2jo7o2TnZ/edeZKTYtBjmGVkcYLZeFIySGQWfDKAS0PaddHgEHrboQQA5SREQEREBERB7UlS6KRkkZs9jmuabA2c0gg2Oh1A5q1d0e1FVW42ySql4j3wSRuORjbsaM4bZrQB2gDcaqpFYW4f34h/Rz/wFB0/JGHAtcAQQQQRcEHmCO5QDZ6Q4NWDD5SfI6gudQvP4t5N30hPpN2353tqTpYK021mz0eI0z4JLtJs6N486ORvmSNPeD9IJHVBDttsRlwp1c+ndwxVQGaJ1g4NqYcjJRlcCLvi4btfzTlT/wCF3GPjf7in/tqxdqq41+DVlPiAy19AWGT5RaQG1DeV2yMLug87kNFQKDoHcjtrW4lUVDK2fitZEHNHDjZY5gL3YwHkreqJ2xtc97g1rQS5zjYNAFySegAVAfc2m1VV3/MN/jC3u12LT7QVUWH0TjHROLzJUHQTiIt4nD/La0loAHN2vIXQeFZUzbV1nBhL4sLp3gyPtYyuHKwPwj0B80HMdSGrdb8sMihwZkcUbWMilhEYA83Rw09RN++6sPAcGhoYI4KZuSNgsB1J6uceridSVBPug5QMKsTq6eIDxNnn7AUHM6IiAi3mDbH11YA6mpZpGnk/KWtPoe6zfrW/h3QYu7/lQ3500P8As9BBEU8O57F/iw/bQ/1r8/BBi/xUftoP7iCCIpxLukxdv/KE+iWE/UJFFMWwiekfw6mKSF/PK9pbcd4vzHiEGEtvs3tLU4c90lG8Rvc3KXcON5y3uQM7Ta5te3cFqEQdnbJ1b56GjllOaSSnge91gLudG0uNgABck6BbVQbZ3a+jpaCgjlmBl8lpgIYwZpSeE3ThMBd9IWYMYxGq/wALRtpmG3tta7teqmjJdf5zmoI5JgUlPjFV5HL5PNUxtqIS4F0UpYctRBLHfXUteHNs5vEdqeSgO228/FqetnibJ5MGFo4OSCUMORt7SGMlwJu4E9HDlyVpYrszPEG189VNV1VLmkjaGMiYGaceOOJo5vizMBc4m+VURvdkD8Xq3NILXGIgjkQYYyCPUgxdndta2knlkp5sj6mRrpncON2c5nH4TSG6ud5tufgF16uIaYXe0Hq4fauruNV4X7pxK6jFu2BmqIB8sfj2D8odsC9w7mgmCiW1myTppBWUDxBXRiwfbsTN/MzN+E06C/MWHcLSPDMRiqo2y08jJY3ea5huD3j0g6EdFlIOH5WFpIIsQSCO63RfC96/3WT57/tK8EBERAREQFYW4f34h/Rz/wABVeqwtw/vxD+jn/gKDqFERBWu1Ozn3zrMTjjdklbR0kbH8hdz53uY49WuGUHn8E82hVvgm6HymaWHywRuYyN4DoblzXFzX3HE7LmStexwueQN9Qrq2V7dZisn/qIYx/7dNESPpefpUI3sS8OrjfRPnbLZsVaYA3sRVDmMbd7iA2Z2Vobrya0ktAaSEf2K2AeauqpqeqMlJlbHWTMYY8xDszqWN2Y3J0zkcgSOtjZu22HtpKanqaZgb973teGsH4i2SojHhwiXelgWw2LqqPgNp6H2sQgB0DgY5YyfzkbrOBJucx5m5uVv5og9rmuALXAgg8iCLEH1IEUoe0OaQWkAgjkQdQR6lz990HtWyomjooXZmwEulI5cUiwbfva29/F5HMFbfFKrGYqOeioAwtonGF7mOJqTFbNC9rbANBiLR2Luu02sqKcb6nVB+KW7tdjvvvUyQ5zEGQvfnAvZwIawHwzEE+AKiSuf7mpo49aeojiH0udf7AgsDYTa+R0hw7FGiKuiGnIMqWAaSR8hewuWjuJAFi1s8UY262OjxOJtnGGpiOaCdujo3DUajXKTa49Y1WgwDeLwGTU+MDgVlM3tG1mTixyvY62UF1ra2BJ07gFjIqf/AA/UvxWo+ln/ANqxtj9omYlSR1UbHMa8vAa6xIyuLTe2nMIN0oBvsbSHDZRWOa19iaY838Ucg0c7Hk7oAfQtvt1trDhUQL/bJ36QwN86Rx0HobfrbwFzoozsrsRPVTffHHCJKgi8NPbsQDm27Pyh0brbmSXagOakX6RZfiDojYiTEMOpKd7MOpqmCSGF+ekIims5jTeVjh7a/wBHNSzCt5FBM7hySOpZtLxVTTA4X6Xd2b+grZ7C+9tB+qU38pi0G+SECgFTlDnUs9NMNATpI1pHos76kE5a4OFwQQeRGoK5f262CqmVdW6JodDHLDGy7mtIbKGNp2BpNy0AtYCPyHdxXQnsZg8+lMlKTqDTu4bTfXMYSDE4nndzCoLttR1vlcXBLKww8CWoayMxvMcUueASZXODnZuOWhjQSM/Z5XCtoNz2LNc0mnboQfdou/5y6hUTwvGq6qjEtPHh8jDcXFTOCCObXNNNdrh1aQCOoWXx8T/MUH/yZv8A8yDyxPZdzZHVOHSCmqHavaQXQTn/AK0QI7X/AFG2cL9eS+8J2qa95gq2GkqgCeG8gtkAFy+CTlI30WcLG4C1W021Fdh8TZJaejeXyMjjjjqZS+R7zZrGA04BPM8+iju9PGqqOgk8voqMNf2YyKh0j2SOByvjbwh2m6uuCORQc8zSZnOcepJ+kr4REBERAREQFYW4f34h/Rz/AMBVeqwtw/vxD+jn/gKDqFEUF3hbWyxOZQYaOJXz6N6iBh5yv7ja5F+XM8gCGi9lvkFNXviBkqJquulsAHCKJkog8oeCR2WhjQG3GdwsOpEel3lYS6gnozFXO47X8SV8cJe+V34954urswaR3ZQBoAFKMc2RjwvAa5jSZJXx5p5naukfmBOp1DQS6w8SeZJPNiDpDYfaGlx+OOKWOZtZTwsLqhto3Ndo0uila7PqdS0ix6gqVGsraH3dhrqcfjYmgTsHfJALNkA/KjsfkKm/udcQZHiEsTzZ00JDPEsIcW+nLmP+Uro1BBH4rCMQpaymka+CqBpJi0+bKLvpi9trtdfix2dYjO0WVW7/APZVlLVR1ULQ1lTmzgCwErbEu8M4IPpa49Vc21Ww1NXhznZ4JjlPGgdw3ktILC62j7EC2YEjoRzVUb3qfE4qJkNfw6qFkzHR1bPa33yvbklj7yDzH5OpJQU0pLsXtrUYS6V1KIiZA0O4jS7RpJFrOHeVGlaW5jAqF3ErMTkp2sjcGRMmexrS+13PLXHtWBaANRcnqAgyKTe/jM2sNPFIPkU8r/sctXi+12L1k+d1K4TRRvjIip5QQyaxIkbc3BANg7TUkC+ou47xsOByQSuncPg08Ms3qBY3L9awdjsQla2qndR1j5ampkkyGJsRbG3LHC0mZ7G6RtaeZ5n0IObfY5V5svktTmte3BkvYmwNsvK4Ovgrp2IoHUmF0xM+IQVUjpmx00ZaTI4SPsBBMxzWNtZzn2aADclTPaauq7ROipoo5i/LAZJ+2Xu5sMccbg5hDczxnAysLrgtBHnscJvbKmeIT1TnOjmc2QZ4yx2tOyN7WtjiBsQA/tAh5JJug0uH7Jy4dUNxKvvXyub7e4AudSm59shYBZ7Gt7JAaHAC7RYlqsunqGSsa+NzXsc0Oa5pBDgRcEEcwsP78NbpLHNGflROcB6XszMH+pR+4pnumw1zJ4XEmopY3tcQTq6aAA6P5l0egdqRZ3nBylU+e75x+1ea9Kg9p3pP2rzQdj7C+9tB+qU38pi9NsaDymhq4RzfBKB87Kcv12XnsL720H6pTfymL62v2jiw2lkqJ+TRZresjz5rB4n6gCeiDS7ObSf8IoZWjizSxRRRMv7pMBlIJ1s0Fr3Od0a1x6WWFFtthuFOkp6qpJqs2apfwZTnkcASbhpGUNyta25yta0dFpd3L6fCqWKTE6mKObK8QU5OZ1PHK8yFjYhd5e9xBdoT2WN6G9Qbz61tRilXKwPDXOYRnY6N3ubBqxwBHrCC4MU29wd0hqKStdTVJtme2nmLJraBs8eQCQW0Drhw6OHJZuFb68PdGfKXGORpsQxkkjH/AC43ZQcp7nBpH1rmlEFwYvvZgfiJquDJMynZlo4yQxuZ3us7+ZDuQAsdO4qvtsdrqnFZuLVOHZBDI23DIweYa2/M6XJuTYdwtoEQEREBERAREQFau4/Z+qjxGnqH08zYHRykSljgwhzDlOa1teiqpdSu2oiwbBKKSbV/k0DY4gbGSThN08ADqXdB3kgEMredt4zCKfs5X1MgIhjPTvkf8kd3U6d5EQ2Ao8SoWuqpcMdVT1XblmNTGyUNNiGcJ7RlHI5Qb3te1gB8bs9kpsSn+++LdtzyHU8bhpYebJl6MHwB187uJuZBVe8Ta98mHVcM2H18DnR2zuia+MG45yMcQPSVzgut963vRXfov+5q5IQTPdxEQamojtx6VsdREC7KXcN/tsY780ReLa9F1Rh9YyeKOWI3ZIxr2nva4Ag/QVzfuPwGnr56uGqjbIDT3bcasOYDM08wdeYUk3fNr6l02EPrTSMos7Twme3Ss4jgcspPYa0ltiBye3mgtjaPa2jw5t6udkZ6M8559EbbuPptZVpvJxOuxeiLKXDahtPxGEPkFpXkE2ywC5DeuYqw9ndh6KgOeGEOlJuZpTxZCTzOd3In5NlJEHFmL4HU0ZaKqCWEuvl4jCzNa17X52uPpV5blNj6Gpw5k9RTRSymSUF0gz6A2AynT6lqPul/daH5k/2xrafc+48RB5HM3KHGSSnd+cAIEzPnNOU252d3BBOaWBmG1rY42tjpazzGtAa2OpY25aANAJYm37s0J6vW/wAXqDFBNI22ZkcjhfldrSRf1rx2iwoVdO+LNkccro3jnHIwh0Ug+a8NNutrdVBq7GJsaDaCntC4NJxFzml4hLS5nkwbduYvka48wCxt9QSEFVO3x4gZhMRTlzWFjQYzZoJu4tGbm6zQT3NHLW9q7DY9JJBT4lPlDatxiqsgyta9sjo6ee1za4DYnHreI6Bi1lPuCpB7pU1DvmiNv2tcpJRbtWRUrqRtbW8Atkbw7whtn3Lr+1XNyT1QbGs22jc50VBHJXzDQiGwjYe6SoPYb6ASfBYdTstU4hY4pMxkYNxT0wtyNxnqXDiHpfJkGixN0+JuYybDKmwqaF2TQAcSE+5ygeggegtJ1KsBBxBOLOd6T9q2mGbLVlSziU9LPKwkjMyNzhccxcBXbvi2PoaXDJpaemijkD4gHtFiLvAOviF6fc7Y0ySikpeUkMhdb8pknJw9DgQfV3oJ/skwwYdRiYcMx0sAkD+zkLYm5s1+VrG/oVN1csm1mKCOMubh9NqTYi7b6ut+XJazb8mi9tDfdb5Nq5KmZmD4fd0srmiYt8dRDfoLdp55AaH4SsTYXZSPCqRkEdnO86V9rZ3nm70dAOgA8UGdg+z9LRi1LTww95YxoJ9LrXPrK553r7K1suJ1s0dLO+K7TxBG4tsI2XOa1rCx+hdMrXbR/wCEqf0E38DkHFqIiAiIgIiICIiAiIgKc4XPW4zWslFL5YymYz2jNkjbGywazMTzJ1tqXWOhAIEGUl2d27r8PjMVHMImFxcQIYXEk9S5zC4+soL4od7VNG4RYjT1GHyd0sbnM7uy4C5HjlAU4wrGaerbmppopm98b2ut6bHT1rl2r3p4pM0slqGSMPNr6emcD6QYrKLPxCQycVpEb+YMTWw2PeBGAG+oBB1bvW96K79F/wBzVyQpJNt7iElO+mkqpJIXjK5smWQkd2dwLh6io2gsv7n6vbFiha8gcWCRjb9XZmPA9NmlTjb/AP4TjdFiTdIaj2qoPTo0uJ+ZkcB3wlc/RvLSC0kEEEEGxBHIg963mK7Y1tXAKepqHTRNLXASBriHNBAdxCM97Ejn1QdihFyjTb1sWjY1jKshrWta28UDjYCwuTGSdOpN16fhdxj43+4p/wC2g22/7HfKa9sTB7XTAx5redIcrpAD8kGMW6EHvC+d19dxqeSlic1lbBL5VQF3w3hoE1PzGj2NAy31zE/BVf1+LSzta2V+YNdK8dloOaUh0ji4C7iSBzJ5aLEjeWkOaSCCCCDYgjkQehQdRbQbfZqGndQNLqut7FPFzMb/ADZHPHIcM3Bvpcd1ypDsVs0zDaVsLTneSXzSHnLI7z3knXwHgAuSKfF545eNHNKyW7jxGvcHXdcuOYG+tzfvubqTU+9bFoxlbWOI+VHC8/6nMJQdP49jUNDA+epeGRsGpPMno1o6uPQLA2H2i++VIyqycMPdKGtvchrZHNbc95AufSuV9pdrqzEizy2d0uS+UZWMAvzOVjQL+NrrOwPeJiNDC2ClqOHE3NlbwoXWzEuOrmE8yeqC9N51C+klgxelaTJTWbUsH42ncbOv4tudel7/AAQp5h1cyoijmhdmjka1zD3hwuP/AAuWp96+LSNcx9UHNcC1zTBTkEEWII4XIhYeBbw8RoYWwUtSY4mlxa0xxPtmNzYvYTzJNr9UF879/eeb58H8xqojBNpxhzaWah7NUG1LJyR2XNefagR8JzTd3qYNbWXzj28PEa6F0FVUcSJxaS3hQsuWm41awHn4qLILa3Q1MsHGrGYfVV1RI5zRLcNY3kX+2OvdznHtO8AOpvZXsmxqT3PBmR+MlZEQPEgAH6FROFby8TpYWQ09QI4oxZjRDBoPSY7k3uSTqSSSsv8AC7jHxv8AcU/9tBdpl2hk81mFwj5Tpnn06aLDxvB8adTzOlxGmjaIpC5kVMHZhlN25n6i40uFT34XcY+N/uKf+2vOp3r4tIxzH1d2uaWuHBgFwRYi4j7kEKREQEREBERAREQEREBERAREQEREBERAREQEREBERAREQEREBERAREQEREBERAREQEREBERAREQEREBERAREQEREBERAREQEREBERAREQEREBERAREQEREBERAREQEREBERAREQEREBERAREQEREBERAREQEREBERAREQEREBERAREQEREBERAREQEREBERAREQEREBERAREQEREBERAREQEREBERAREQEREBERAREQEREBERB//2Q==" id="5" name="AutoShape 4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charset="0" pitchFamily="34" typeface="Calibri"/>
            </a:endParaRPr>
          </a:p>
        </p:txBody>
      </p:sp>
      <p:sp>
        <p:nvSpPr>
          <p:cNvPr descr="data:image/jpeg;base64,/9j/4AAQSkZJRgABAQAAAQABAAD/2wCEAAkGBhQSERQUExQVFBUWGBcYFxcYGBcZHBgcHBcXGBcdFxgYHyYeFx4jGhcVHy8gJCcpLSwsGB4xNTAqNSYrLCkBCQoKDgwOGg8PGiwkHyQwLSwsLCksLCwqLCwsLCwsLCwsLCwsLCwsLCwsLCwsLCwsLCwsLCwsLCwsLCwsLCwpLP/AABEIALQBGAMBIgACEQEDEQH/xAAcAAABBQEBAQAAAAAAAAAAAAAFAAMEBgcCAQj/xABDEAABAwIEAwUFBQYGAQQDAAABAgMRACEEBRIxBkFREyJhcYEHMpGhsSNCcsHwFFJigtHhFTNDorLxklNjwtIWg7P/xAAaAQADAQEBAQAAAAAAAAAAAAACAwQFAQAG/8QALxEAAgIBBAAFAwMDBQAAAAAAAAECAxEEEiExIjJBUXETQmEFgbEUQ/AVIzOhwf/aAAwDAQACEQMRAD8AzfOB9mg+A/pULK3rqT/Cflep2Y3ZSehI+dC8vMOjxkfEGoYLMGaljxamHm198eNeO2P661GaWdQM1Jxa/r/Sp2sMpTyhvFpsaawA74/XlUtwSg1DYxELBHIinx5iTTwphtj3h51R8yRD7v41f8jVxRik6hF7/nVWz9EYl38U/ECjo7YvU8xXyQFVKyfD9o+0gEpKlgAixBm0VFVUvI1RiWD0db/5iqX0Rx7WSz4zgfEod7RBCxq1RJSYmYm48N69/wDyvH4ZC0BTjJIUVDuEBM27OQdibwT71aUldUL2rM91hQ6qmPSoKrnOSjJGhfp4wi5RJvs14kcbUGw40ntHEFWudRT94pide2mIBBMzWmY/PW8Tl2JeZMpShz3gQQUTMpN/uzFfOjLqkFJBAKAFA7iUnUm42vWkcN8VPuZTiWlFGns3Rq0mVa0qK9V/eBJvHMUVtWPEiZeOePU1jPFDsFEwrSpBIiZIWkxF6xLjp8LzF0gEA6LK3B0CR4eVX4cVuu4dwOdmnrYgxpSQZB5m/rVMx2B/an1ugEWAE7WAEnr1iplw8srppkVR5FvCo6MrKidJnV4fnzq8scOtourvqjc/lUxrAp5I+Ve/qlDiJoR0G/mbM+VkLkWE8hQvGZQ62JUgx1FxWz4bJyr/AE/140/ieGO7cD1r0Ne0+UJu0VL4UsMwKlV84m9nxTK2Be8o6/h6HwqirTBIIgixFalVsbVmJi3UTpeJHNKlSpokVKlSrx49ryva8rx4VKlXaE148EcPi8MMOpKmFqfM6XO1hIHKUabkX51AKabUK7CrVw6dAV6a6aQTsCfIV06kgSQfUUIWCKaVKlRA4LViP8gg8lfUULwk9oPMUUWZQseE/A/3oYxZQPSPrUVfTNO3zInIOxqZjeXofrUJ0wY/W5qViFd1P4fzpTXKHRfDHQqU+lQkpg7VKYV3RTCCKOHQmzsM6RuABtsIqr8W2xJPVKT8qs7au6PIVWuLx9sk9W0/U0VHnB1HNYHKrV606UkKFiCCD0IuK5O1eNb1aZ5esfxXiGWcItDgUXW1FepIMkEDwI3oVnvEzuKYQpYSktugd0G/dJ5z0qDmbxOEwn8JeT/uTH1qC0+eyWn+JCvW4/Okwriucf5konbJvGeML+CSrNlKHfBKlLlShpEpjSpOmNN7GY3rSuEmGXMDiA0OyhKitKrky2QFTymD5RWSdufCrnwc24ELcKiEud0CbEJMkkdJEehoNRHwB6eTlPCLVgEFydwjumNpUEJF/KD8udTVOBIgWAtFc4UhCLb73oM9ilFVtqypeI+hpiovAWbck0ZwWGgg+X6+E0By1kqINWdrDnT+vSpZDNRLHBY8uQCma9dZGxFDsGSnn8j6UQbc3vegZhzTUsgHMcKQq3686pHtE9m5LYxbCTq3dRzP8QHM/WtJxiYUN70YaIUwOdqo09kq5bkFfPdBRfR8jEV5V99q/CYwzyX2xDb5OoDZLguqOgVcx4GqFX0Nc1ZFSRkyjteBUqVe0YIuVeV0dq5rx4VOsETe4pqnGxXGdXYRzzCoQG9AjUCTcnp1oYdhRPO3J7IdE0NXyrkegp9hfJW+6a8zgQn1FLKEnTXmb+6POkf3Cj+2CBXleivKoJSzl2x8UmhgV3v151ynFqrxbkGp4wwWTsUgi+qx86ka5Qn8JFChiSQa4XjFRE2oXU2Erkgzl6pEedNLT3j51GyvEEEGZMm3Kp635MwK5jazu5SRJQ93UieVCuLR/kn+A/Wn1PwLCpuYZQl1tBKld1MjbmAa5FqEk2dlFzi0imzaum96dS0OleqSB0qvJDguWSZYy7hWu0SDGo3MXJg8/AfCmeJcqYbwyy0lIVKdjJ94eNVH9bCmnFfSkqp7s5KHctm3b6HiUE2AN62TFZGcMy0nmEJSPOADtWV8Ot6sXhknYvNA+WtM/Kvo7jHsjgw4CCkpSQR0MRpPUyBuLUGqTaSPaWz6csmbO423W1RWnFGOlVbNuJCVKDdkzY9Y6eFBns0dVu4vy1H6CkR0kmueDTl+pQi+Fk1/KcQkKEketWtnNGou4ieY1Dxm028q+bFOE7knzNPYLEqbUFJJEcx86F/pyf3E9v6grXzH/s+kHMc3FlpPWFAx8DapWDfSdlA23msSCnAkOF0K+93gCY0kCQRBHeNvGq5mebOOqSTAKQR3UpTzJ+5AtMCkw0O/qR2+arSTXZ9KYkgkQanYVXKvlZnNHke664nyWofQ1Zsn47xLQhT+JmxSoOauZkKS7qTEERG0c9qP/T2upEbvysYNg9qGTdtlWI6tgOpP4TKv9uoetfN1bbgfacp1txnEp1tOoUgOABK06kwNaR3ViZkpiByNYopJBIO4sat01bri4sRN55PAK9016K6qnIBxFLQacSK9Ar2TuBipeCwa16ikToSVq2skbm+9eEVwkmuZydSwzvEKJUmREAR4jlTbov6V0q5kzSsTXjwXylMIiOU/Wo2dL2ERUYLI2JHkTTT7hMSSfnS1HxZGOfhwMpF6VPoYO+k/A0qY2K2jiUTT747vwpls107QsZk5Rsa5Ipaq0Hg9nAuYVsOsIUuVJcJuozMKCt0xGwtel22KuO5obVVK17YlCZc0kR50RLho9xx7PzggHmlF3DLgJV95BP3VxyMQFenmFSnlE/36UKnGaUonoxabTGHHJp1eJMC67AJABgWtsKfYyR9z3GVnoSkp+aoqzZXwQ4EEO6Uk37tzAuLmBSrLYQXLKK6ZyfRTCkD7vy8aMZRgysKT2JJgkFKY9J2nzNXBvhVlIBUNf4u9fwAsTUrA45Ce62lS7WIskcomBHrUs9WmvCiyrRPOWyoYL2dalFWIWUJ3CEwVcveV7o35fGrrguBcnS0FOsrMpkkLeJBAvOkwmh+Mwz2IXp1dkBO3eUobGLW/7osMkQw3ZSioQZWokki89BtsBSJ6mbw3L9kMlo6V4cclIwnB7eGWrEdoqGVFaEKSASJOjUZtaJ5+VO4nj5LmAwuGSTrbhBBBMgJI32EQPHvTUXM8Q5inVN9ohnDhSUuPr1aUSTa11c7eFyKqbuGCXFIQoKCFqAWnZUEgKB6Hf1rUqUpR3WMguVcJ7K112QXfpaPKmqdcYMkQbG9NVYZjPQqieDzFCGFNhoKdUtJS6VH7MCxSEe6oq5k7RQwCiGSYdRfbhIUdQ3EjzPWLGK45bVkKEHNpL1LfiOHXDgS6NklAA5biJ86o2MaKVnxuPI3r6F4VwSFsKYWAW3E6VD05VkvHPCysM8EXUmCUK6iY0nxFvj41maPUqUnFmnrqucRXXH7FWwD4Q4hRSFhKkqKVTCgCCQYvBiD51Nx2YBx1SggNIKiUoTJSgHZKZvAocWCN7VPyzCrK0lpIck6YUAQZtEb/AArSeGZayiUrHESECRHOh2ahIchKQIAmNiTcnw3iPCrsjgp8qCFICFKKUaQZ061aY9JPwqv5sw1hXltOtOFxBgypuDzBkBW4igi+RjxjBXQa710YRnzI2ww9V/0SKfTxSgbYVv1Uuiy/YFKPuB2g2fvEeYH1FS28vBuFyPAD+tERxajnhGD6uf1rocT4Y+9gG/NDikH4waB7vYNbQccu8T8K8/w2Ofy/vU5ePwq9PZ9qyrmlwpcRfotICt+ortGAXAhJIgwU94HpChY0Lk12MUYy6B/+HiN/l/evP8MH73+3+9Ejl7ke4r3Y2NeKwar91Ww5H1od/wCTv0/wQRllvf8A9v8AeuF5VJ9+P5T/AFqYtBk+YrkpMix3n5UW5nNq9hlGWEX7UfA/1r2vVyI8jXtey2cwl6A5NdLrjVXRM00UcKqwcGYNTji9ylISr+YqgfLV5xQJ0RWr8CcOFpgBQ+0We0WOloSD0hPzUam1Vmyt/kq0kd1qfouWXfLMv7TAOMvRoUlQudpFr8iDEVQsi4XLMF2C5ba4T4Dxqy5tnZENpUYG3n+99Y+NB2XjrF5A+p6/rnWMpSUXE2Kqcydj9SwrzFLaY+VMrbUsC+jmASD8oqA22VKk3FHEokggSQNpFTvgZJKHREdwIKQVKJ5kQATTDTzYCraR47g7z9Kczd4hpSkbgXSNxWd43FOqkqJA6Dn5n+lMqrdnCOpLZvm+C2Y/iJLZJSEgAiVgxPKAnrynpQPMM4W/aSlHwUf/AKj5+VVZWLWlYVyE93l/341Ow2YpXz0nofj67Vp16RR5fLILdan4a+PyRc5ZKwEN2hSUgcu9IohxNwacMG8S13sK8ApJ5tqIEoX0vMH0qHiEEIUT4E+ZTqHwlNXfgDi5C8AvDvFKi3OpKxILajtBsIk+G1VttR4IPuyZziWgQSP5vP8A6ihQwUmE3nYAEn4Cre9hEIf1adLaiSlJIOkGSB5AW9NzR5jHpSO6APKKTLUuvjBfXoI3+LdgqeU8EOLBU79igCe8O8egSjqdhPPlVxY4XDGFU402e7uVGVeM2ifKgHE+aqAQlJMhQURN9jFcM+0rEIaU0QClQggmD8xFJkrrkmuvYdinSywu/d/+GscGabBR0mK54nyIYhKklJUkmyk7hXgOdjtzFZjw/wAcqTYqKT4/lRtXtNxLd2mw4mIClFIHpzqL+nsjPhYZ22Kk/qwaafoCs29nuJakhovN/vtDUR+Jv3wfIH1oVgsIlpYnukEHSdSVeHdI1b+Fa/wxnj+IaD629CVd0gGRINyPWR6eFS8yUl0QpCVeJAJHkTVK1so8SRBKjx4ZG4BylbpTiXjYXbTNyopKdSvJJIA6kk8owr2g4ItZli0cg6sjyJ1CPC9fRuSoDaU6TY1iHtbQF459YiO0En+QfG9V6a/fLkksrxnHSM/roLrmumyARIkSJG0+E8q0CUcBrxTdTc2wSW3O5dtaQ42eZSrYHxBlJ8UmoqBQ5OjJTRDKc6dYJ7NVjug3SrzH5iDTPYWmuf2c8jXG0+GdWVyjQsmztvE2SdDn/pqNza/Zn7/O2/ganrTYisvCD1FWbL+LVFIRiCZ2S8BqVsU/bJ/1QJnUCFAge9tUk9Pz4S6GpaWJEkCRXhbFScz7JpOGSlTi1OIlazpU2Vf+0pIEjwNxzAqLXGmuwoyUllC0Uq9mlXgsoqGk9K6E9K51+Jpaz1qwzw9wTgO3x+HQdtRVfYaEKWCfCUitiSn9lwylLVqWu8nkPuj1J+tZ97HcrK8S9iFWaabKSo7alkWn8KVT4GrBxJnvbuW9xJ7vj4kcqztV4ppexoaNNpr09SMHNRBVcqN9/pyp9x0g8gnpG/lUNx8aQR7x2/XKp2Dw5UpsqsL/AAA3jzqBr1ZvOSSwgplbYCYBsd/M+HLnRjCt3N9xTGXpSlIECRU0vgDpU0yKcm2DcWAhW8Knf8vGqnxVlCiO0aF4JU315ko8d+78KP5/pejTYggg9D18RQ05vpIbdhKhsZsfEGmUylB7oj3R9WGJGZuYian8O5ilp1xRBksuttmAdLjulpKiD0ClH0qPxupsYkqZUO8JWE7apIPqedBmcURHmD8L/Wvo4PdFSPmbYuE3B+hcOKc8adb0NJIC33nTpGyEhDDQAHUIUSDzNVLUpKiUkoPQEiPP1pMu95PlHxk/UzXKlEzc8pJuaLAIS/xguBAIunnfbbnz2J8aM4DHpgaiPjVTkT9eVODEG/K3WL/rlSZ0qRbTq5VhXN1l5wQbqMAJ3/h/OiOF9ni13W+2OouY9ariH4VImbQbirhkeATikpU5iVIXGnShOwk+8TufhS7M1pbXhDq1G9tyWWPYX2VOkdx1tdh9/SL7TNxbzorgOGH8MFdphw4iQTpAWDbvGx22tAqU1wbiEJPY45ChAspJSRcAc78qseWZE8lMuYwyOYCd45AePjUNlkmsN5KIqMOY8Cw3FTaAG0o7NKRASAABfYRak5nKFSdgOVrVW+OlKaQF2cXMFxCdJA3HapEi8HvVRU52vSLzcD08v1tS69L9RZPSnXDnBqWccZhhASi6rwd9P6NZZnmKU6h5Zg6lajv1tv6beNNqxZWTJKrjnuIv+VN5irSyqRZRjyvb9f0rQppVfyQ2zUk0uit0q9FI1eZxNVjwWEtqBKkKJQeQSr3kn+YAjzNRkvU3XlcweJAxMV2HJ51Er0V7B3JKUa87SK4Qidr10/hymJ53rmDuWF8mxLoCuzQXmxBdaIKk+CiBdChFnE3FHGNDyStgkgXU2Y7RvqTH+Yn+JPqBvVVyjNnMM6h5pUKSfRQ5pUOYIrS0s4TMWg+xpw2JFwtB0qQrnqAjWPGNjU9vHa49yinL8vZWlrEelKouPxMrUziR2D4trSCUOzsShI7pP7yLGTImlXFAN2ZK/wDspjcU/l2TuPuttNAKW4oISPE9egAkk9Aa1DgX2bqWoYjEIhtI1toIntVGdFp2Ear7mOU1Y+IspU085im0BOpHYukhOpI6otKQQADfaLb1yV+1ZORqUpbSvONt4VhODYulElxY/wBZwgBSvwiIHgBUBvCAkTzOw3+ddvsFJB5fQU4w8DpAFyR/fl0m3hWZKbfJvwqjXFRRKw2C0me6TsJm0W2570Qatc3PPy8B5xUXWlEqgTFh0G5iozuYiRsLxP8ALP1ipuZD9oeRiOtQsQdfUgXkE/lQ5OOAOpRMD68/yobmPFZT3W99oivRrk3hHtihyyZjOIkYcSUlQ2Hxg+ommcbi2MQ3BMpgmQYIO/mLW9aq2ZrUs9piCIIEBNoI8Jv51CyvAqxa1tsLbahJUe0Xp1AbwSInnFaFelTSafPuSX6pVt7l+3qahheIAGksqaw7rSUhKW3GkkAdJ39aiYvIsnfBLmHcwp5rYWdI/lVI/wBtZwGsawspKXTcgdxSkq8UmLjyolgM6fUYUytRQb/cCYH3tVgbjnVuyS6Ziudcu1gsGJ9kbThnBY5pzaG3hoV6lIP/ABqkcRZI5hXyy6BrTEwZTcTZXMX3q3Y/MEIaWtRSst6dSBJjVOm5AHI/3qo4p9eIK3FCezA2JMC9h4W35Cjrc35hU4xXTBRJmP716TPQTP8AW9daesgU41G1vM/CnCkNqWLFJM+lqmYPNHEq1JPe67T58jUUoBHT9XtypYexoZJNDq5OMlh4Lfg+PsXGns0L89/kRUwca40pjQkAnaVfOKE5ZiWgJUJiY9PrVhTmrPZqOmCOY6xt8qzppJ8QNqvxcyn/AAQ804hdUwpLih3gYSkRy3USZPSqeCL8rbXje0W5WmpWbYsFZI+tj+rVFQ0VWEi/9fjyqumvZEztTbvnhehNYSdPMR13PlJ5flTOfK+zQJvNwdzv8RNP4FZ2ieR8wJ/vXmc5epZKkd7SAFIEyOZIH1FGn4uREk9nBW6VexXqGydgT5CnkhzSqY1lDqtkH1t9ams8LOH3ilPqT9KFyS7YahJ9IDV6BVoY4PT99wnyAH1mimF4dw6f9PV+Ik/Lagd0UNjp5soyBe0k+FF8PkmKeiGVkAWKhoF/ExNXvCJSgdxKUj+EAfSiDWJqeWp9kUw0i9WVHBezl9V1uMteUrP9PnVoybgZlg6i664TuCUpTI2MASCPOpyHj+v7U82+f1B/p9KmndZJdlMdPXF8Jk5phtJBShOoCAoiVR+JUn50qZTiOv6+MUqn5H4gH+Hc9bxeFZVh3Oy7oSW0mVNaUlME8jNx13jen28Q2sAEqKtdiSBBkoUpUm3Mx4jrXz1wlxc7gHw63CgRC0KnSsSJBg79DyrcuGeKW8xYLoLKXBqLyVqSkNjkRBCgmBZYud+tX21NPK6MaMkQ84yVtI1JUACQnSQbk2BSQNIm1vHragwynSSoyAmbG1x1np0qyFb5UlxYK0onQklBKEH3l9nEkqTsSJAN4k11mraXm0qccQIs6+YSkXAbBuEK7pCjF4HKYqGdeeYmrRqnHEZ8r3KBmeMNwLah8zFvhFB3cxWmep+XlUji7Cv4daQtEBV0rSoqS4DPeChY2BsYNjaq1mDyhIUoEKHcIM8t+t9o5GqatO2h92tguVyOZhnKgbn0B/UVDwWZua7JKzyFyf8AquP8GUlvtXO4nZIJGtZ8E7iNyT86ZcfkWASOg/M7n1q6NUEsYMeeqtlLdnASx2GdWZfcbaH7pVJjwQiT8YqPqYR7upxQ+8vupmbEITJPqRQ5IrpQpiSXCJ5TlJ7pdhnDcWYhoaW3i0mIhtITt4xJ+NP5nxe++2lErUEBIK1G/hq02F+u/Oat3A3D+X5s0ppbC8PiWUjU4yVBC07BRBlKV9RAncTBi08T8H4LBZStrSrQFIJVbtHV6hpk8pNuQAJ2pE7IRltxyeTb9TE8QlSY1EkrQFDy+59J9RVy4UwwTg1BKvtcUqNAAOpIkBKzBhJk25z02ouMxRccUsxJPKwtYR6CtBy93Th8KgrTsmWUiVkqSY1KHumCbHYA+h3eUZSk5PJUM2y5TDmlcAiD3SYv3hc72I/7qGkgeJm4PWOu/pR3jJcPklJQZACDOwkEz0umPM0CUkAT8BvNt7dKKLzFMGSxJoTm88ptyA8x+VehfOLdRO//AGfpTayDtbw+VIC3kfH6UQOR9LkQdyOYn9Xp/wDa5GkzHn4zUNVon4SPlXiXBMnwj9fCuYQe9oeLhJJNybb+H5U40nu/hJjx8jz2FqZJIFjB6f3qWy2Vcz1AI3HOCD5frbjPLlhbK8Ep1aUJGpSreMbwSPX51HxJcaxjgVKVIVpIO4jxrS+DODnW2E4lbX2hKVI1KKNCT7xUmREJ68x0oJ7VchS1iGn2gA0tIbgTdaZVqPUqB5D7vjU8ZZk0xzl0kDRlLLrTa9ASrtHWrBMqOht5MTuQFLESNqhOYApPdhXgBCo66eY/DNQ8Zi3AW2UnT2bnamIkOaUgGb+6EpHSxrTODMjTj1IdhBSlRTimtoJQqClJnulRCkkG10kGJrrT4weyucmdBdOJcq5Zz7NMW28pDbK8Q0PcVqSFaeXfUoXA3CpB5VU8bl62nSyoFDgMaFFM+QWhSkE32kHwrmA1JHqHjUhp6hvaQYNiORtTyHqBoNSCra6lNGg6H6mNP0uUR0ZBZCqfQ5QtGJp9t6lOI9SC7TlKobOIpUpoZkxU09g8YptaVpMKSZB6GmKVbp85k2Dg/wBpjbqm04hKEviW0vKhKQFCCVQLQAO7NybQDV2T9m2rRJSJKdRQtL5V3EnSDKVkq67mTMCPmoGrdwh7QF4V1Hb6n2U6u6T3kkgwpJJuReAT94xE1LOjPMR0bfc1pWDS7hwXilZ/1AUJKQkGNCdpglStQ2vYWFVbF8Ct9sptlwtTp7MOpJAJSVS2SZgDUSeQSamYfitnFsHsVtNhKwsNrB1hZSVKhM7CLKBIHpei8X8fPYhxSULhuFJmEysKGlcmJggkR4mkUwnu9hs5pRAfEeYpcd0tEllqUNk7qE95ah+8tUqPmByodTVOJrQJMnaa6UinG27TXbTeoxQhpFlyn2lO4PCDD4NptgmS68ftFrX+8JASkAWAIMfXzH+0jFYnCHDYgpcAIX2kQvuyQDFjci8DbnVWebirbwFl+Wk68wfAkwhnvgWPvOKSPgJiN6CSiluaOdMAZ/wu5hUMLVdD7SXEqGwJAKknxEjzBq/YZP2bUJS2lO75Ke0B7A6lWg9QPx+QOiZxwvh8QwGHG9TSACgJJEQITpIvsYrP8OUuONoX7pSxITF0ls6ISqyyB70FPuzyipfrfVX5KK4qOWBc4wnbKcSyt14JbSpSiFOKAIgJWQkRdO6jAne9UQuEGDykR/etYwj2nFpS4+lolr/MsRIV3e6qNMAyE39601mGdNgYh6FBY7RcLAgKGowoDlO8VRTLPANy9RhyOR/tXgc9OVdM6YMiTt6WuPEfma9DKZuYp4lLJypX6/7pD40+WUW74+NPNLbSRso/Gh3BqHuxhpskeHj84olgMRC2wkayVpSUgCTKgIE8+njXqSlSjrkAhXugmAkX2mJUY2i1O5G6XMQw2kOlK3mkmAAqNYJ0lNwYkzyiaF8heXo+j8yaSUlpbK9Cmhq+0ur+EXvsQRInxFU7jnDLXhWl/sx7ZJb0JnUG76BE937wnxSOQmrUXWziVp1uhSGUd1ZMJKiYNwZPdF5IsehquZsyhWBcR2q3SZIKoBc+0EpKiIMjvAJgC3KoN2GHFcoy7DYFfbqaSlDjoGuQod9JudJUIUZOx6VfOAXXmXVPJZW2lMJdSSIWLkpReVKSApYF7BQ5iimTZDgcyOpxpTeKZCSVtqLaiPuKOklJNoMg3HjVxzbLVDDpThwNba0LSDFyD3pPMqSVD1pjlnlBSnjMGgcrjZnEh3DpcXhXCShpxUDUbRCrhJO0GCQbVlq+HIK0q1CVkEyZQ7qhLmoXnV3Sr+KTYVbs8ysIWHiiW1jQ4k208kyPAyjy0VGZwYRKCStlQhKgTKQeRHUbelJncx9NUccFPzbDnUheIT3DpS4W4BbmyXWzBCm1xdJmFyJuKLr9mC1p14bEJdSRYLGk9RJTI+VN5VjOyL2Hf73ZrXMgkaV3Jjmkzccx4gUZwbq8Gns21K7FWpTKhC1pABU62OSyn/MSCDqRMb0zdJ9CpRcSoY3hXGMTrYUQOaCFj4C/yob+3aTCgUnoQQfgat2Ye03G4J0IxLLOJbUApp1uUdoj95O4kc0xY+hqS37T8sxPdxDa2if/AFEBY+KZPyFF/uduOfgBWr14Ki1jBUtvFVaRwlluLk4Z5E9G3BI/kP8AShmN9mj7c9m4FDkFAg/EW+VL3x6fHyPjPPTIrOLryh+JynFM++yogc094fK/ypV7an0xym/YzivacLdcFNamTHweA0iaUUimvHhCu3CTeuUbijGZYLS2DFC5YYUY5TYHCacZTNSMuY1BY8JFMNHSr1r2fQ9jpk91ECncobknyr3GAaRHP+9e8Pql6OoV9DSm/CxyXjSGsyZgULJtRXNlSPCaEUcOhdnmNYz32vlpOGThQlag22XSqSJ0iUQIMg7nlXGX4slLDydnUNhWoAAOFwBYAVdwKlXO8R1rLX03B6gGtK4YBcy8FaygBC0JCIBXCiCFa1QqxHl050iyuMI5QymT3YJam0t43DhDojvoIV3gJTGkbGZSm08xtzg5bwWcRnH20PMwXXFhsobUdI+zBHdJCiAYJ90+NTuIGUFbHYoS4ApJkgx37DUT3kCO6QZmUxtWgZI59mBpQgSYSgQAJsIgX3vAnep3Y4RyvgbOKkzAeLMl/Y8Y6xeEKlBPNJ7yb87GJ8KHrGpMjcXHlzHoflW6e0bioYPDWb1rdlCSR3EmN1eI3A5xWDsuR6X/AK/KrKLHOOWiaSUXgYNP4FEuJ85+An8q4fb0qI+HlyqXlDUlw/utOK+UD605vgBdhHDJlC06oOkC25KjKkxzkE28Kv3s5ylKsQ2otlCCEFuASpOnUVnVG5VokjlAqr8I5m5hsUpxtWlWmAYBudIAIPvAxceG4rXeD+LV40kuhDTjKYVpBIJV01CU+6DpnmL1FfJrhFSztzgLYfWX8QpQ1p7uhXuqKYkXHXUpINtr71Fz9Cjl+nSlIOk6knTphQIt4xFqk4rEIUXdLoSpPMEWKQD3+t4sar/Gi0/sKNLyyrUgkFU6uZJm5EjcWqKLbCj2gej2jsYFrSxhlrWY1rcWlOo+JTrPkKsuYcZdtl6cRhVlCiQFDulTZ0qUUkEEct+YMisTx+KCrREfPzqwcKsGCZtpIAm1wdx+t6qktsMhqpTs4LEjid51gnEL7ZC+6YShJTMDkBzmPFI61xkGZ60agQrSSlQNgY5wdp3qsrxRRhnEzs6kf7x/Su8sxgZxJEnS6kKt47/MGlShlMohiLwughxcQ3jm3R/lvoSD9CCeu1PcC5xJdwTqvcUlTSuaRMtqH4FkJP8ACu9hUTiVHa4T+JlWofhIg/Oqgc07J7DYnf7rg6p91Y/8Sr5UyqO6OP8APwIvW3+S6Z3g0B1bDiSphyVhCYltWyy0T7q0Kk9FJIBmZGcZ/lTmEd7NRC0kBTa47rjZ91aek9JsZHKr7nGYfa946lIUJP71gZ/mQUq865YUzi0uYN4wFFTmGcgS04bqSJ+4oySOcnnFMqm499C7a01ldmaBST1Seov/AHo9lnGOPY/ycUtSf3SdY/8AFyY9KC5lljjDim3EwpO/QjcEHmCLg1FBqxpSRF0aTgPbU8nu4nDtu3uUktq+FxPoKVZ6jGnZULHRV/gdxSpL09b+0NWSXqF8wwjLkKwwS3IBKS5z5gazQ93L3E7oJ/CQr/iTUEKpxnEKSZSSKaotHnJP0HQwr90/D414EwSCNtwae/xNSrEAydr7/qKWNYKe8ogqVJtyrvyeePQg6auWOSF4Bl0cwUnzTINBssZSWdKoBWpUE32QQIH4lD4UT4ac7XB4lg7ohxPlsqPrSres+zHUrHHugZw2odrpOyhFQs0a0Oq5XrvBuaHQeh/Op3FGH7wWNlCa71P5Bxmv4IqXZQfD+lNZPidD7auWoT5GxprDLtHWmAYPrR7e0L3cpll4iwOjX0mR5H+1VgirzinUv4ZKvvBMH0ql4lEKpdL4wx2ois5R25dtJ6Ep/wDkPzq58C4pKsM6ypRJ1Epb1EyNMmG9QESJMCTHOqhgkakOI56dQ807/KrH7OsahDrqVBRUtA0REakme9Owg8r123yP8AVeZMO4k9owQJSrSUpCiSCWyO6grSDKkhcgyBpmonFWbOowrJZU42grClKCgFFRT3NRSSV+4TMgcgLUTZwq1qcQtKXROwURAKApRGmFCYuZVyi9CkYNOIwjzKA48ttS0tpBI06CAggKsolsXBvEwJN54NZyPsTxggZrx6cZgTh8SmXUKStt0Ad4gwdYGx0k3FVFBvXNeirFFR4RE232PP7IPhHwqblA7mIP/thP/k4kVEcT3fJZ+Y/tU/K0/Yv/AP6f/wClcl0ElyG+HlaHHHFAKAUtInYHVM/AVqHD+NS3l7joWmXlFRSQAQDCU7XkI0m9Zzwjhg4pTQIBW9BJEgJuST+tyOtXLj/MiVIaHZykABYt74AE76QDHWs67me00I8xS/cJ8Pv6MICGCnUTIEmVKUdJIIOmSZn+tMe0vMClhpCmtBtCiQbaTKRF7EjwqY32zbLSO0/cStahdItBSYjcEGRzqse1dxXcBWVpBlPhNrnnsb28udIr5mgWmnkoIXKvO1XvhtACYO9vmLehk1n2CVLg8x9a0ZDob0HawCvw/d+Bj4mqtR0kM0vOWVrPB2YeRt3mz86YxzhLDLqbKbMT6yPnRfjVsKb7RPQJX8QUn4j51XcE/qb0dQfrRV8xTOWeGbXuWRrHBxHg4gpPmbiqO+glpxP7igr42NFMqxJGpBNwZFRMUiHXByWk/r50yuO1sVZLfFEoY3WwwubhJaV5tnufFtSR/LTRe5jcGRUTKnZwzqf3VoWPUFKvlFdoVy67fGmY5YpPhDvEmLU72TijJSkNHeYTJTPoSPSgSoo6/hdSI5qCin8QVb4iR61XyqKZDoVYsMRRSpa6VGKOKVKlXjw7hx3hTjiyQoneQPQUqVcCQYygfYOEGIbVtF5UqZ/8U7U9kq9GYhKbJVKCOoKL/SvKVJf3fuUr7PlArHJhxYHJR+tGM5TqwzZO8UqVC/tPR+4raDBrhe9KlVHqSlgyR46FDlQnMBelSpUfOx8/+NHuTrh5H4kj4kA/KpuQYksYtCkgHSsiFSQRcQYImlSop+vwBD0+TQVYUK1OkkEtrMA6QNJkREKg6r3vHnQbCZktOYLR3VakJ1FSQSSkwFT+9t8BSpVBXynn2LbO18la4qy1DGOdaROlJESZPeSFG/mTQl4X9DXlKr4cxXwQz7Y6fdV5p+lEMsH2bv4mf+ZpUq7Lo7Hsvvs0dKO3UIkqWLjoJt8ah41AceSFCQVaiOR7xVBHS0R0pUqzpeeRo1+U0TLcIl7EYdLg1JC3Bp5HSDBI2mwvQ323ZKyxg21NNhClOkKMkz3VHmetKlQUCLniaS9jHMoP2gPiBX0LmnDWG/wpb3ZJ7QYbUFXmQ3IO/WlSqm7zCk2orHuZIvEFxpSVGQpBn0FjVWwCzI9aVKiq6Y658o6xBhwEbzT+YH7VB6yPkaVKm+wr3IOVH/PHLT9FWp1v7vnSpV19gLpEg7I/En5yD9KH580A4Fc1oStX4jIJ9YnzJpUq9X2es6BdKlSpxOf/2Q==" id="6" name="AutoShape 7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charset="0" pitchFamily="34" typeface="Calibri"/>
            </a:endParaRPr>
          </a:p>
        </p:txBody>
      </p:sp>
      <p:pic>
        <p:nvPicPr>
          <p:cNvPr descr="C:\Users\Komp\Desktop\загруженное.jpg" id="9" name="Picture 9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2285984" y="0"/>
            <a:ext cx="528641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Users\Komp\Desktop\R7Y1jjSJ_zM.jpg" id="12" name="Picture 1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2357422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Users\Komp\Desktop\a_7661e0c4.jpg" id="13" name="Picture 14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7572397" y="0"/>
            <a:ext cx="1571603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gpWiGdDT66Y.jpg" id="11" name="Рисунок 10"/>
          <p:cNvPicPr>
            <a:picLocks noChangeAspect="1"/>
          </p:cNvPicPr>
          <p:nvPr/>
        </p:nvPicPr>
        <p:blipFill>
          <a:blip cstate="print" r:embed="rId5"/>
          <a:stretch>
            <a:fillRect/>
          </a:stretch>
        </p:blipFill>
        <p:spPr>
          <a:xfrm>
            <a:off x="5881541" y="3071810"/>
            <a:ext cx="3262459" cy="3786191"/>
          </a:xfrm>
          <a:prstGeom prst="rect">
            <a:avLst/>
          </a:prstGeom>
        </p:spPr>
      </p:pic>
      <p:pic>
        <p:nvPicPr>
          <p:cNvPr descr="Kq8mxY7nW08.jpg" id="15" name="Рисунок 14"/>
          <p:cNvPicPr>
            <a:picLocks noChangeAspect="1"/>
          </p:cNvPicPr>
          <p:nvPr/>
        </p:nvPicPr>
        <p:blipFill>
          <a:blip cstate="print" r:embed="rId6"/>
          <a:stretch>
            <a:fillRect/>
          </a:stretch>
        </p:blipFill>
        <p:spPr>
          <a:xfrm>
            <a:off x="0" y="3071810"/>
            <a:ext cx="3365424" cy="3786190"/>
          </a:xfrm>
          <a:prstGeom prst="rect">
            <a:avLst/>
          </a:prstGeom>
        </p:spPr>
      </p:pic>
      <p:pic>
        <p:nvPicPr>
          <p:cNvPr descr="QOI9ihJnogE.jpg" id="16" name="Рисунок 15"/>
          <p:cNvPicPr>
            <a:picLocks noChangeAspect="1"/>
          </p:cNvPicPr>
          <p:nvPr/>
        </p:nvPicPr>
        <p:blipFill>
          <a:blip cstate="print" r:embed="rId7"/>
          <a:stretch>
            <a:fillRect/>
          </a:stretch>
        </p:blipFill>
        <p:spPr>
          <a:xfrm>
            <a:off x="3143240" y="3071810"/>
            <a:ext cx="3143272" cy="378619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dur="indefinite" id="1" nodeType="tmRoot" restart="never"/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bg>
      <p:bgPr>
        <a:solidFill>
          <a:srgbClr val="D5D5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500098" y="0"/>
            <a:ext cx="9929882" cy="14465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pc="50" sz="4400">
                <a:ln w="11430"/>
                <a:solidFill>
                  <a:srgbClr val="FF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Історія виникнення та характеристика</a:t>
            </a:r>
            <a:endParaRPr b="1" dirty="0" lang="ru-RU" spc="50" sz="4400">
              <a:ln w="11430"/>
              <a:solidFill>
                <a:srgbClr val="FF000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2928926" y="1428736"/>
            <a:ext cx="6215074" cy="634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b="1" dirty="0" lang="uk-UA" sz="4400">
                <a:solidFill>
                  <a:schemeClr val="tx1">
                    <a:lumMod val="95000"/>
                    <a:lumOff val="5000"/>
                  </a:schemeClr>
                </a:solidFill>
                <a:latin charset="0" pitchFamily="34" typeface="Calibri"/>
              </a:rPr>
              <a:t>Реп в його сучасному вигляді з'явився в 1970-х роках </a:t>
            </a:r>
            <a:r>
              <a:rPr b="1" dirty="0" lang="uk-UA" smtClean="0" sz="4400">
                <a:solidFill>
                  <a:schemeClr val="tx1">
                    <a:lumMod val="95000"/>
                    <a:lumOff val="5000"/>
                  </a:schemeClr>
                </a:solidFill>
                <a:latin charset="0" pitchFamily="34" typeface="Calibri"/>
              </a:rPr>
              <a:t>серед</a:t>
            </a:r>
          </a:p>
          <a:p>
            <a:r>
              <a:rPr b="1" dirty="0" lang="uk-UA" smtClean="0" sz="4400">
                <a:solidFill>
                  <a:schemeClr val="tx1">
                    <a:lumMod val="95000"/>
                    <a:lumOff val="5000"/>
                  </a:schemeClr>
                </a:solidFill>
                <a:latin charset="0" pitchFamily="34" typeface="Calibri"/>
              </a:rPr>
              <a:t>афроамериканців</a:t>
            </a:r>
          </a:p>
          <a:p>
            <a:r>
              <a:rPr b="1" dirty="0" lang="uk-UA" smtClean="0" sz="4400">
                <a:solidFill>
                  <a:schemeClr val="tx1">
                    <a:lumMod val="95000"/>
                    <a:lumOff val="5000"/>
                  </a:schemeClr>
                </a:solidFill>
                <a:latin charset="0" pitchFamily="34" typeface="Calibri"/>
              </a:rPr>
              <a:t>району </a:t>
            </a:r>
            <a:r>
              <a:rPr b="1" dirty="0" err="1" lang="uk-UA" smtClean="0" sz="4400">
                <a:solidFill>
                  <a:schemeClr val="tx1">
                    <a:lumMod val="95000"/>
                    <a:lumOff val="5000"/>
                  </a:schemeClr>
                </a:solidFill>
                <a:latin charset="0" pitchFamily="34" typeface="Calibri"/>
              </a:rPr>
              <a:t>Бронкс</a:t>
            </a:r>
            <a:r>
              <a:rPr b="1" dirty="0" lang="uk-UA" smtClean="0" sz="4400">
                <a:solidFill>
                  <a:schemeClr val="tx1">
                    <a:lumMod val="95000"/>
                    <a:lumOff val="5000"/>
                  </a:schemeClr>
                </a:solidFill>
                <a:latin charset="0" pitchFamily="34" typeface="Calibri"/>
              </a:rPr>
              <a:t>, </a:t>
            </a:r>
            <a:r>
              <a:rPr b="1" dirty="0" lang="uk-UA" sz="4400">
                <a:solidFill>
                  <a:schemeClr val="tx1">
                    <a:lumMod val="95000"/>
                    <a:lumOff val="5000"/>
                  </a:schemeClr>
                </a:solidFill>
                <a:latin charset="0" pitchFamily="34" typeface="Calibri"/>
              </a:rPr>
              <a:t>куди його «експортували» приїжджі ямайські </a:t>
            </a:r>
            <a:r>
              <a:rPr b="1" dirty="0" err="1" lang="uk-UA" sz="4400">
                <a:solidFill>
                  <a:schemeClr val="tx1">
                    <a:lumMod val="95000"/>
                    <a:lumOff val="5000"/>
                  </a:schemeClr>
                </a:solidFill>
                <a:latin charset="0" pitchFamily="34" typeface="Calibri"/>
              </a:rPr>
              <a:t>ді-джеї</a:t>
            </a:r>
            <a:r>
              <a:rPr b="1" dirty="0" lang="uk-UA" sz="4800">
                <a:solidFill>
                  <a:schemeClr val="tx1">
                    <a:lumMod val="95000"/>
                    <a:lumOff val="5000"/>
                  </a:schemeClr>
                </a:solidFill>
                <a:latin charset="0" pitchFamily="34" typeface="Calibri"/>
              </a:rPr>
              <a:t>.</a:t>
            </a:r>
          </a:p>
          <a:p>
            <a:endParaRPr b="1" dirty="0" lang="uk-UA" sz="2500">
              <a:solidFill>
                <a:schemeClr val="tx1">
                  <a:lumMod val="95000"/>
                  <a:lumOff val="5000"/>
                </a:schemeClr>
              </a:solidFill>
              <a:latin charset="0" pitchFamily="34" typeface="Calibri"/>
            </a:endParaRPr>
          </a:p>
          <a:p>
            <a:endParaRPr b="1" dirty="0" lang="ru-RU" sz="2500">
              <a:solidFill>
                <a:schemeClr val="tx1">
                  <a:lumMod val="95000"/>
                  <a:lumOff val="5000"/>
                </a:schemeClr>
              </a:solidFill>
              <a:latin charset="0" pitchFamily="34" typeface="Calibri"/>
            </a:endParaRPr>
          </a:p>
        </p:txBody>
      </p: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4429124" y="3929066"/>
            <a:ext cx="421481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b="1" dirty="0" lang="ru-RU" smtClean="0" sz="2500">
                <a:solidFill>
                  <a:schemeClr val="tx2"/>
                </a:solidFill>
                <a:latin charset="0" pitchFamily="34" typeface="Calibri"/>
              </a:rPr>
              <a:t>.</a:t>
            </a:r>
            <a:endParaRPr b="1" dirty="0" lang="ru-RU" sz="2500">
              <a:solidFill>
                <a:schemeClr val="tx2"/>
              </a:solidFill>
              <a:latin charset="0" pitchFamily="34" typeface="Calibri"/>
            </a:endParaRPr>
          </a:p>
        </p:txBody>
      </p:sp>
      <p:pic>
        <p:nvPicPr>
          <p:cNvPr descr="ci7Giq6B-aU.jpg" id="8" name="Рисунок 7"/>
          <p:cNvPicPr>
            <a:picLocks noChangeAspect="1"/>
          </p:cNvPicPr>
          <p:nvPr/>
        </p:nvPicPr>
        <p:blipFill>
          <a:blip cstate="print" r:embed="rId2"/>
          <a:srcRect t="-28"/>
          <a:stretch>
            <a:fillRect/>
          </a:stretch>
        </p:blipFill>
        <p:spPr>
          <a:xfrm>
            <a:off x="0" y="2714620"/>
            <a:ext cx="2928926" cy="414338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dur="indefinite" id="1" nodeType="tmRoot" restart="never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D5D5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357222" y="0"/>
            <a:ext cx="950122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  <a:cs typeface="+mn-cs"/>
              </a:rPr>
              <a:t>Віковий поділ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214678" y="1000108"/>
            <a:ext cx="5929322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uk-UA" sz="5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Підлітки - студенти та школярі </a:t>
            </a:r>
            <a:r>
              <a:rPr lang="uk-UA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основні представники «реп» </a:t>
            </a:r>
            <a:r>
              <a:rPr lang="uk-UA" sz="5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-культури</a:t>
            </a:r>
            <a:r>
              <a:rPr lang="uk-UA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або «реп» -субкультури. </a:t>
            </a:r>
            <a:endParaRPr lang="ru-RU" sz="5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ZGhTXKHtYt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43182"/>
            <a:ext cx="4357686" cy="4214818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D5D5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57222" y="0"/>
            <a:ext cx="97155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Стиль реперів</a:t>
            </a:r>
            <a:endParaRPr lang="ru-RU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5" name="Picture 3" descr="C:\Users\Komp\Desktop\re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857232"/>
            <a:ext cx="2936896" cy="2857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4" descr="C:\Users\Komp\Desktop\psdCrJT70ppIztQl0IHUBw-artic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19" y="928670"/>
            <a:ext cx="2863473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5" descr="C:\Users\Komp\Desktop\rap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928670"/>
            <a:ext cx="2631300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285720" y="3811012"/>
            <a:ext cx="850106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Носять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en-US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широк</a:t>
            </a:r>
            <a:r>
              <a:rPr lang="uk-UA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ий</a:t>
            </a:r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,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на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кілька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розмірів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більше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одяг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, в</a:t>
            </a:r>
            <a:r>
              <a:rPr lang="uk-UA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іддають</a:t>
            </a:r>
            <a:r>
              <a:rPr lang="uk-U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перевагу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спортивн</a:t>
            </a:r>
            <a:r>
              <a:rPr lang="uk-U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ому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взутт</a:t>
            </a:r>
            <a:r>
              <a:rPr lang="uk-U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ю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.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Улюблений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вид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спорту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-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баскетбол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. З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прикрас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носять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значки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і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сережки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.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Волосся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коротко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стрижен</a:t>
            </a:r>
            <a:r>
              <a:rPr lang="uk-U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е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. 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В</a:t>
            </a:r>
            <a:r>
              <a:rPr lang="uk-UA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іддають</a:t>
            </a: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uk-U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перевагу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сильн</a:t>
            </a:r>
            <a:r>
              <a:rPr lang="uk-UA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им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</a:t>
            </a:r>
            <a:r>
              <a:rPr lang="en-US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наркотик</a:t>
            </a:r>
            <a:r>
              <a:rPr lang="uk-UA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ам</a:t>
            </a:r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.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D5D5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"/>
            <a:ext cx="9144000" cy="227754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Вплив молодіжної реп-субкультури на особистість</a:t>
            </a:r>
            <a:endParaRPr lang="ru-RU" sz="4400" b="1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214346" y="3929066"/>
            <a:ext cx="9644098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Субкультура є ні що </a:t>
            </a:r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інше, </a:t>
            </a:r>
            <a:r>
              <a:rPr lang="uk-UA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як спроба молоді самоствердитися за рахунок деяких цінностей, які в даному випадку приймаються за константу і основний принцип життєдіяльності.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latin typeface="+mn-lt"/>
              <a:cs typeface="+mn-cs"/>
            </a:endParaRPr>
          </a:p>
        </p:txBody>
      </p:sp>
      <p:pic>
        <p:nvPicPr>
          <p:cNvPr id="9" name="Рисунок 8" descr="6IRPeLHTi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00174"/>
            <a:ext cx="3493008" cy="2500330"/>
          </a:xfrm>
          <a:prstGeom prst="rect">
            <a:avLst/>
          </a:prstGeom>
        </p:spPr>
      </p:pic>
      <p:pic>
        <p:nvPicPr>
          <p:cNvPr id="10" name="Рисунок 9" descr="79ysu2lLw0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1500174"/>
            <a:ext cx="2571768" cy="2500330"/>
          </a:xfrm>
          <a:prstGeom prst="rect">
            <a:avLst/>
          </a:prstGeom>
        </p:spPr>
      </p:pic>
      <p:pic>
        <p:nvPicPr>
          <p:cNvPr id="11" name="Рисунок 10" descr="jrGeCMcJYO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1500174"/>
            <a:ext cx="3143240" cy="2571768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AFu1qbTj0-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020"/>
            <a:ext cx="9143999" cy="686702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0"/>
            <a:ext cx="88582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latin typeface="+mj-lt"/>
                <a:cs typeface="Times New Roman" pitchFamily="18" charset="0"/>
              </a:rPr>
              <a:t>Скінхеди</a:t>
            </a:r>
            <a:r>
              <a:rPr lang="uk-UA" sz="44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latin typeface="+mj-lt"/>
                <a:cs typeface="Times New Roman" pitchFamily="18" charset="0"/>
              </a:rPr>
              <a:t> </a:t>
            </a:r>
            <a:r>
              <a:rPr lang="uk-UA" sz="44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latin typeface="+mj-lt"/>
                <a:cs typeface="Times New Roman" pitchFamily="18" charset="0"/>
              </a:rPr>
              <a:t> - члени </a:t>
            </a:r>
            <a:r>
              <a:rPr lang="uk-UA" sz="44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latin typeface="+mj-lt"/>
                <a:cs typeface="Times New Roman" pitchFamily="18" charset="0"/>
              </a:rPr>
              <a:t>субкультури,що виникла серед робочого класу та молодих людей у Сполученому Королівстві в </a:t>
            </a:r>
            <a:r>
              <a:rPr lang="uk-UA" sz="44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latin typeface="+mj-lt"/>
                <a:cs typeface="Times New Roman" pitchFamily="18" charset="0"/>
              </a:rPr>
              <a:t>1969</a:t>
            </a:r>
            <a:r>
              <a:rPr lang="uk-UA" sz="44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latin typeface="+mj-lt"/>
                <a:cs typeface="Times New Roman" pitchFamily="18" charset="0"/>
              </a:rPr>
              <a:t> році.</a:t>
            </a:r>
            <a:endParaRPr lang="ru-RU" sz="4400" b="1" dirty="0">
              <a:ln w="12700">
                <a:solidFill>
                  <a:srgbClr val="002060"/>
                </a:solidFill>
                <a:prstDash val="solid"/>
              </a:ln>
              <a:solidFill>
                <a:srgbClr val="FFFF00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428604"/>
            <a:ext cx="535785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tx2">
                  <a:lumMod val="25000"/>
                </a:schemeClr>
              </a:buClr>
              <a:buFont typeface="Wingdings" pitchFamily="2" charset="2"/>
              <a:buChar char="v"/>
            </a:pPr>
            <a:r>
              <a:rPr lang="uk-UA" sz="4400" dirty="0">
                <a:latin typeface="Calibri"/>
                <a:ea typeface="Calibri"/>
                <a:cs typeface="Times New Roman"/>
              </a:rPr>
              <a:t> </a:t>
            </a:r>
            <a:r>
              <a:rPr lang="uk-UA" sz="4400" dirty="0" smtClean="0">
                <a:latin typeface="Calibri"/>
                <a:ea typeface="Calibri"/>
                <a:cs typeface="Times New Roman"/>
              </a:rPr>
              <a:t>   У </a:t>
            </a:r>
            <a:r>
              <a:rPr lang="uk-UA" sz="4400" dirty="0">
                <a:latin typeface="Calibri"/>
                <a:ea typeface="Calibri"/>
                <a:cs typeface="Times New Roman"/>
              </a:rPr>
              <a:t>чому полягає унікальність підліткового співтовариства</a:t>
            </a:r>
            <a:r>
              <a:rPr lang="uk-UA" sz="4400" dirty="0" smtClean="0">
                <a:latin typeface="Calibri"/>
                <a:ea typeface="Calibri"/>
                <a:cs typeface="Times New Roman"/>
              </a:rPr>
              <a:t>?</a:t>
            </a:r>
          </a:p>
          <a:p>
            <a:pPr marL="285750" indent="-285750">
              <a:buClr>
                <a:schemeClr val="tx2">
                  <a:lumMod val="25000"/>
                </a:schemeClr>
              </a:buClr>
              <a:buFont typeface="Wingdings" pitchFamily="2" charset="2"/>
              <a:buChar char="v"/>
            </a:pPr>
            <a:r>
              <a:rPr lang="uk-UA" sz="4400" dirty="0" smtClean="0">
                <a:latin typeface="Calibri"/>
                <a:ea typeface="Calibri"/>
                <a:cs typeface="Times New Roman"/>
              </a:rPr>
              <a:t>    Чим </a:t>
            </a:r>
            <a:r>
              <a:rPr lang="uk-UA" sz="4400" dirty="0">
                <a:latin typeface="Calibri"/>
                <a:ea typeface="Calibri"/>
                <a:cs typeface="Times New Roman"/>
              </a:rPr>
              <a:t>воно відрізняється від співтовариства і культури дорослих?</a:t>
            </a:r>
            <a:endParaRPr lang="ru-RU" sz="4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571480"/>
            <a:ext cx="4286248" cy="529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07149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EAE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Історія виникнення</a:t>
            </a:r>
            <a:endParaRPr lang="ru-RU" sz="2400" b="1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836" y="1214422"/>
            <a:ext cx="5572164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b="1" dirty="0" err="1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Перші</a:t>
            </a:r>
            <a:r>
              <a:rPr lang="ru-RU" sz="3200" b="1" dirty="0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скінхеди</a:t>
            </a:r>
            <a:r>
              <a:rPr lang="ru-RU" sz="3200" b="1" dirty="0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з’явилися</a:t>
            </a:r>
            <a:r>
              <a:rPr lang="ru-RU" sz="3200" b="1" dirty="0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не як </a:t>
            </a:r>
            <a:r>
              <a:rPr lang="ru-RU" sz="3200" b="1" dirty="0" err="1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расова</a:t>
            </a:r>
            <a:r>
              <a:rPr lang="ru-RU" sz="3200" b="1" dirty="0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субкультура</a:t>
            </a:r>
            <a:r>
              <a:rPr lang="ru-RU" sz="3200" b="1" dirty="0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а культура, </a:t>
            </a:r>
            <a:r>
              <a:rPr lang="ru-RU" sz="3200" b="1" dirty="0" err="1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спрямова</a:t>
            </a:r>
            <a:r>
              <a:rPr lang="ru-RU" sz="3200" b="1" dirty="0" err="1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</a:t>
            </a:r>
            <a:r>
              <a:rPr lang="ru-RU" sz="3200" b="1" dirty="0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ru-RU" sz="3200" b="1" dirty="0" err="1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проти</a:t>
            </a:r>
            <a:r>
              <a:rPr lang="ru-RU" sz="3200" b="1" dirty="0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офіційної</a:t>
            </a:r>
            <a:r>
              <a:rPr lang="ru-RU" sz="3200" b="1" dirty="0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культури</a:t>
            </a:r>
            <a:r>
              <a:rPr lang="ru-RU" sz="3200" b="1" dirty="0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і</a:t>
            </a:r>
            <a:r>
              <a:rPr lang="ru-RU" sz="3200" b="1" dirty="0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проти</a:t>
            </a:r>
            <a:r>
              <a:rPr lang="ru-RU" sz="3200" b="1" dirty="0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багатьох</a:t>
            </a:r>
            <a:r>
              <a:rPr lang="ru-RU" sz="3200" b="1" dirty="0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альтернативних</a:t>
            </a:r>
            <a:r>
              <a:rPr lang="ru-RU" sz="3200" b="1" dirty="0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течій</a:t>
            </a:r>
            <a:r>
              <a:rPr lang="ru-RU" sz="3200" b="1" dirty="0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  <a:p>
            <a:endParaRPr lang="ru-RU" sz="3200" b="1" dirty="0" smtClean="0">
              <a:ln w="18000">
                <a:solidFill>
                  <a:schemeClr val="bg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3200" b="1" dirty="0" err="1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Скінхеди</a:t>
            </a:r>
            <a:r>
              <a:rPr lang="ru-RU" sz="3200" b="1" dirty="0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з’явилися</a:t>
            </a:r>
            <a:r>
              <a:rPr lang="ru-RU" sz="3200" b="1" dirty="0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в </a:t>
            </a:r>
            <a:r>
              <a:rPr lang="ru-RU" sz="3200" b="1" dirty="0" err="1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Україні</a:t>
            </a:r>
            <a:r>
              <a:rPr lang="ru-RU" sz="3200" b="1" dirty="0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наприкінці</a:t>
            </a:r>
            <a:r>
              <a:rPr lang="ru-RU" sz="3200" b="1" dirty="0" smtClean="0">
                <a:ln w="18000">
                  <a:solidFill>
                    <a:schemeClr val="bg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80-х.</a:t>
            </a:r>
          </a:p>
          <a:p>
            <a:pPr>
              <a:buFont typeface="Wingdings" pitchFamily="2" charset="2"/>
              <a:buChar char="v"/>
            </a:pPr>
            <a:endParaRPr lang="ru-RU" sz="3200" b="1" dirty="0" smtClean="0">
              <a:ln w="18000">
                <a:solidFill>
                  <a:schemeClr val="bg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  <p:pic>
        <p:nvPicPr>
          <p:cNvPr id="6" name="Рисунок 5" descr="y_f92334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00108"/>
            <a:ext cx="3571867" cy="5857892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Значення </a:t>
            </a:r>
            <a:r>
              <a:rPr lang="uk-UA" sz="5400" b="1" dirty="0" err="1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скінхедів</a:t>
            </a:r>
            <a:endParaRPr lang="ru-RU" sz="5400" b="1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Вертикальный свиток 10"/>
          <p:cNvSpPr/>
          <p:nvPr/>
        </p:nvSpPr>
        <p:spPr>
          <a:xfrm rot="290250">
            <a:off x="4462564" y="828138"/>
            <a:ext cx="4649244" cy="6072206"/>
          </a:xfrm>
          <a:prstGeom prst="verticalScroll">
            <a:avLst>
              <a:gd name="adj" fmla="val 20315"/>
            </a:avLst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57150" dist="38100" dir="5400000" algn="ctr" rotWithShape="0">
              <a:schemeClr val="accent2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uk-UA" dirty="0" smtClean="0"/>
              <a:t> </a:t>
            </a:r>
          </a:p>
          <a:p>
            <a:pPr algn="ctr">
              <a:buFont typeface="Wingdings" pitchFamily="2" charset="2"/>
              <a:buChar char="v"/>
            </a:pPr>
            <a:r>
              <a:rPr lang="uk-UA" sz="3200" b="1" i="1" dirty="0" err="1" smtClean="0"/>
              <a:t>“Тільки</a:t>
            </a:r>
            <a:r>
              <a:rPr lang="uk-UA" sz="3200" b="1" i="1" dirty="0" smtClean="0"/>
              <a:t> сильні можуть </a:t>
            </a:r>
            <a:r>
              <a:rPr lang="uk-UA" sz="3200" b="1" i="1" dirty="0" err="1" smtClean="0"/>
              <a:t>жити”</a:t>
            </a:r>
            <a:endParaRPr lang="uk-UA" sz="3200" b="1" i="1" dirty="0" smtClean="0"/>
          </a:p>
          <a:p>
            <a:pPr algn="ctr">
              <a:buFont typeface="Wingdings" pitchFamily="2" charset="2"/>
              <a:buChar char="v"/>
            </a:pPr>
            <a:r>
              <a:rPr lang="uk-UA" sz="3200" b="1" i="1" dirty="0" err="1" smtClean="0"/>
              <a:t>“Чистоту</a:t>
            </a:r>
            <a:r>
              <a:rPr lang="uk-UA" sz="3200" b="1" i="1" dirty="0" smtClean="0"/>
              <a:t> крові раси потрібно зберігати будь якою </a:t>
            </a:r>
            <a:r>
              <a:rPr lang="uk-UA" sz="3200" b="1" i="1" dirty="0" err="1" smtClean="0"/>
              <a:t>ціною”</a:t>
            </a:r>
            <a:endParaRPr lang="ru-RU" sz="3200" b="1" i="1" dirty="0"/>
          </a:p>
        </p:txBody>
      </p:sp>
      <p:sp>
        <p:nvSpPr>
          <p:cNvPr id="12" name="TextBox 11"/>
          <p:cNvSpPr txBox="1"/>
          <p:nvPr/>
        </p:nvSpPr>
        <p:spPr>
          <a:xfrm rot="246630">
            <a:off x="6325100" y="812904"/>
            <a:ext cx="27860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i="1" dirty="0" err="1" smtClean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rPr>
              <a:t>Гасло</a:t>
            </a:r>
            <a:r>
              <a:rPr lang="uk-UA" sz="3600" dirty="0" err="1" smtClean="0"/>
              <a:t>-</a:t>
            </a:r>
            <a:endParaRPr lang="ru-RU" sz="3600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1142984"/>
            <a:ext cx="6143636" cy="5247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uk-UA" sz="3200" b="1" dirty="0" smtClean="0">
                <a:ln w="12700">
                  <a:solidFill>
                    <a:schemeClr val="bg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Свою ідею сприймають надто буквально. </a:t>
            </a:r>
          </a:p>
          <a:p>
            <a:r>
              <a:rPr lang="uk-UA" sz="3200" b="1" dirty="0" smtClean="0">
                <a:ln w="12700">
                  <a:solidFill>
                    <a:schemeClr val="bg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Здатні до безглуздої</a:t>
            </a:r>
          </a:p>
          <a:p>
            <a:r>
              <a:rPr lang="uk-UA" sz="3200" b="1" dirty="0" smtClean="0">
                <a:ln w="12700">
                  <a:solidFill>
                    <a:schemeClr val="bg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агресії щодо інших </a:t>
            </a:r>
          </a:p>
          <a:p>
            <a:r>
              <a:rPr lang="uk-UA" sz="3200" b="1" dirty="0" smtClean="0">
                <a:ln w="12700">
                  <a:solidFill>
                    <a:schemeClr val="bg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людей , здатні убити «чужого». </a:t>
            </a:r>
          </a:p>
          <a:p>
            <a:endParaRPr lang="uk-UA" sz="3200" b="1" dirty="0" smtClean="0">
              <a:ln w="12700">
                <a:solidFill>
                  <a:schemeClr val="bg1">
                    <a:lumMod val="75000"/>
                    <a:lumOff val="25000"/>
                  </a:schemeClr>
                </a:solidFill>
                <a:prstDash val="solid"/>
              </a:ln>
              <a:solidFill>
                <a:schemeClr val="bg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uk-UA" sz="3200" b="1" dirty="0" err="1" smtClean="0">
                <a:ln w="12700">
                  <a:solidFill>
                    <a:schemeClr val="bg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</a:rPr>
              <a:t>Скінхеди</a:t>
            </a:r>
            <a:r>
              <a:rPr lang="uk-UA" sz="3200" b="1" dirty="0" smtClean="0">
                <a:ln w="12700">
                  <a:solidFill>
                    <a:schemeClr val="bg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chemeClr val="bg1">
                    <a:lumMod val="95000"/>
                    <a:lumOff val="5000"/>
                  </a:schemeClr>
                </a:solidFill>
              </a:rPr>
              <a:t>, переважно чоловіки, але у лавах трапляються  жінки</a:t>
            </a:r>
          </a:p>
          <a:p>
            <a:pPr>
              <a:buFont typeface="Wingdings" pitchFamily="2" charset="2"/>
              <a:buChar char="Ø"/>
            </a:pPr>
            <a:endParaRPr lang="uk-UA" sz="1500" b="1" dirty="0">
              <a:ln w="12700">
                <a:solidFill>
                  <a:schemeClr val="bg1">
                    <a:lumMod val="65000"/>
                    <a:lumOff val="35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4412" y="0"/>
            <a:ext cx="10358510" cy="1143000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uk-UA" sz="7200" b="1" spc="150" dirty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Зовнішній </a:t>
            </a:r>
            <a:r>
              <a:rPr lang="uk-UA" sz="72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вигляд</a:t>
            </a:r>
            <a:endParaRPr lang="ru-RU" sz="7200" b="1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501222" cy="571501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uk-UA" sz="3200" dirty="0">
                <a:solidFill>
                  <a:srgbClr val="FFFF00"/>
                </a:solidFill>
              </a:rPr>
              <a:t>Тяжкі </a:t>
            </a:r>
            <a:r>
              <a:rPr lang="uk-UA" sz="3200" dirty="0" smtClean="0">
                <a:solidFill>
                  <a:srgbClr val="FFFF00"/>
                </a:solidFill>
              </a:rPr>
              <a:t>черевики;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>
                <a:solidFill>
                  <a:srgbClr val="FFFF00"/>
                </a:solidFill>
              </a:rPr>
              <a:t>К</a:t>
            </a:r>
            <a:r>
              <a:rPr lang="uk-UA" sz="3200" dirty="0" err="1" smtClean="0">
                <a:solidFill>
                  <a:srgbClr val="FFFF00"/>
                </a:solidFill>
              </a:rPr>
              <a:t>літчасті</a:t>
            </a:r>
            <a:r>
              <a:rPr lang="uk-UA" sz="3200" dirty="0" smtClean="0">
                <a:solidFill>
                  <a:srgbClr val="FFFF00"/>
                </a:solidFill>
              </a:rPr>
              <a:t> сорочки;</a:t>
            </a:r>
          </a:p>
          <a:p>
            <a:pPr>
              <a:buFont typeface="Wingdings" pitchFamily="2" charset="2"/>
              <a:buChar char="v"/>
            </a:pPr>
            <a:r>
              <a:rPr lang="uk-UA" sz="3200" dirty="0">
                <a:solidFill>
                  <a:srgbClr val="FFFF00"/>
                </a:solidFill>
              </a:rPr>
              <a:t>З</a:t>
            </a:r>
            <a:r>
              <a:rPr lang="uk-UA" sz="3200" dirty="0" smtClean="0">
                <a:solidFill>
                  <a:srgbClr val="FFFF00"/>
                </a:solidFill>
              </a:rPr>
              <a:t>акочені </a:t>
            </a:r>
            <a:r>
              <a:rPr lang="uk-UA" sz="3200" dirty="0">
                <a:solidFill>
                  <a:srgbClr val="FFFF00"/>
                </a:solidFill>
              </a:rPr>
              <a:t>джинси з </a:t>
            </a:r>
            <a:r>
              <a:rPr lang="uk-UA" sz="3200" dirty="0" smtClean="0">
                <a:solidFill>
                  <a:srgbClr val="FFFF00"/>
                </a:solidFill>
              </a:rPr>
              <a:t>підтяжками;</a:t>
            </a:r>
          </a:p>
          <a:p>
            <a:pPr>
              <a:buFont typeface="Wingdings" pitchFamily="2" charset="2"/>
              <a:buChar char="v"/>
            </a:pPr>
            <a:r>
              <a:rPr lang="uk-UA" sz="3200" dirty="0" smtClean="0">
                <a:solidFill>
                  <a:srgbClr val="FFFF00"/>
                </a:solidFill>
              </a:rPr>
              <a:t>Куртки </a:t>
            </a:r>
            <a:r>
              <a:rPr lang="uk-UA" sz="3200" dirty="0">
                <a:solidFill>
                  <a:srgbClr val="FFFF00"/>
                </a:solidFill>
              </a:rPr>
              <a:t>без </a:t>
            </a:r>
            <a:r>
              <a:rPr lang="uk-UA" sz="3200" dirty="0" smtClean="0">
                <a:solidFill>
                  <a:srgbClr val="FFFF00"/>
                </a:solidFill>
              </a:rPr>
              <a:t>комірів;</a:t>
            </a:r>
          </a:p>
          <a:p>
            <a:pPr>
              <a:buFont typeface="Wingdings" pitchFamily="2" charset="2"/>
              <a:buChar char="v"/>
            </a:pPr>
            <a:r>
              <a:rPr lang="uk-UA" sz="3200" dirty="0">
                <a:solidFill>
                  <a:srgbClr val="FFFF00"/>
                </a:solidFill>
              </a:rPr>
              <a:t>Коротка </a:t>
            </a:r>
            <a:r>
              <a:rPr lang="uk-UA" sz="3200" dirty="0" smtClean="0">
                <a:solidFill>
                  <a:srgbClr val="FFFF00"/>
                </a:solidFill>
              </a:rPr>
              <a:t>стрижка.</a:t>
            </a:r>
            <a:endParaRPr lang="uk-UA" sz="3200" dirty="0" smtClean="0">
              <a:solidFill>
                <a:srgbClr val="FFFF00"/>
              </a:solidFill>
            </a:endParaRPr>
          </a:p>
          <a:p>
            <a:pPr marL="0" indent="0" algn="ctr">
              <a:buNone/>
            </a:pPr>
            <a:r>
              <a:rPr lang="uk-UA" sz="3200" dirty="0" smtClean="0">
                <a:solidFill>
                  <a:srgbClr val="FF0000"/>
                </a:solidFill>
              </a:rPr>
              <a:t> </a:t>
            </a:r>
            <a:r>
              <a:rPr lang="uk-UA" sz="3200" b="1" dirty="0" smtClean="0">
                <a:solidFill>
                  <a:srgbClr val="FF0000"/>
                </a:solidFill>
              </a:rPr>
              <a:t>Дівчата носили</a:t>
            </a:r>
            <a:r>
              <a:rPr lang="uk-UA" sz="3200" dirty="0" smtClean="0">
                <a:solidFill>
                  <a:srgbClr val="FF0000"/>
                </a:solidFill>
              </a:rPr>
              <a:t>:</a:t>
            </a:r>
          </a:p>
          <a:p>
            <a:pPr>
              <a:buFont typeface="Wingdings" pitchFamily="2" charset="2"/>
              <a:buChar char="v"/>
            </a:pPr>
            <a:r>
              <a:rPr lang="uk-UA" sz="3200" dirty="0">
                <a:solidFill>
                  <a:srgbClr val="FFFF00"/>
                </a:solidFill>
              </a:rPr>
              <a:t>С</a:t>
            </a:r>
            <a:r>
              <a:rPr lang="uk-UA" sz="3200" dirty="0" smtClean="0">
                <a:solidFill>
                  <a:srgbClr val="FFFF00"/>
                </a:solidFill>
              </a:rPr>
              <a:t>підниці </a:t>
            </a:r>
            <a:r>
              <a:rPr lang="uk-UA" sz="3200" dirty="0">
                <a:solidFill>
                  <a:srgbClr val="FFFF00"/>
                </a:solidFill>
              </a:rPr>
              <a:t>вище </a:t>
            </a:r>
            <a:r>
              <a:rPr lang="uk-UA" sz="3200" dirty="0" smtClean="0">
                <a:solidFill>
                  <a:srgbClr val="FFFF00"/>
                </a:solidFill>
              </a:rPr>
              <a:t>колін;</a:t>
            </a:r>
          </a:p>
          <a:p>
            <a:pPr>
              <a:buFont typeface="Wingdings" pitchFamily="2" charset="2"/>
              <a:buChar char="v"/>
            </a:pPr>
            <a:r>
              <a:rPr lang="uk-UA" sz="3200" dirty="0">
                <a:solidFill>
                  <a:srgbClr val="FFFF00"/>
                </a:solidFill>
              </a:rPr>
              <a:t>С</a:t>
            </a:r>
            <a:r>
              <a:rPr lang="uk-UA" sz="3200" dirty="0" smtClean="0">
                <a:solidFill>
                  <a:srgbClr val="FFFF00"/>
                </a:solidFill>
              </a:rPr>
              <a:t>ветри </a:t>
            </a:r>
            <a:r>
              <a:rPr lang="uk-UA" sz="3200" dirty="0">
                <a:solidFill>
                  <a:srgbClr val="FFFF00"/>
                </a:solidFill>
              </a:rPr>
              <a:t>з глухими </a:t>
            </a:r>
            <a:r>
              <a:rPr lang="uk-UA" sz="3200" dirty="0" smtClean="0">
                <a:solidFill>
                  <a:srgbClr val="FFFF00"/>
                </a:solidFill>
              </a:rPr>
              <a:t>горловинами;</a:t>
            </a:r>
          </a:p>
          <a:p>
            <a:pPr>
              <a:buFont typeface="Wingdings" pitchFamily="2" charset="2"/>
              <a:buChar char="v"/>
            </a:pPr>
            <a:r>
              <a:rPr lang="uk-UA" sz="3200" dirty="0" smtClean="0">
                <a:solidFill>
                  <a:srgbClr val="FFFF00"/>
                </a:solidFill>
              </a:rPr>
              <a:t>Довге </a:t>
            </a:r>
            <a:r>
              <a:rPr lang="uk-UA" sz="3200" dirty="0">
                <a:solidFill>
                  <a:srgbClr val="FFFF00"/>
                </a:solidFill>
              </a:rPr>
              <a:t>і пряме </a:t>
            </a:r>
            <a:r>
              <a:rPr lang="uk-UA" sz="3200" dirty="0" smtClean="0">
                <a:solidFill>
                  <a:srgbClr val="FFFF00"/>
                </a:solidFill>
              </a:rPr>
              <a:t>волосся.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hVj3CLjnj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429124" cy="4143380"/>
          </a:xfrm>
          <a:prstGeom prst="rect">
            <a:avLst/>
          </a:prstGeom>
        </p:spPr>
      </p:pic>
      <p:pic>
        <p:nvPicPr>
          <p:cNvPr id="4" name="Рисунок 3" descr="hjSTpp3M56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0"/>
            <a:ext cx="4714876" cy="5199743"/>
          </a:xfrm>
          <a:prstGeom prst="rect">
            <a:avLst/>
          </a:prstGeom>
        </p:spPr>
      </p:pic>
      <p:pic>
        <p:nvPicPr>
          <p:cNvPr id="5" name="Рисунок 4" descr="j0bIEVW-OL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143248"/>
            <a:ext cx="5030740" cy="3714752"/>
          </a:xfrm>
          <a:prstGeom prst="rect">
            <a:avLst/>
          </a:prstGeom>
        </p:spPr>
      </p:pic>
      <p:pic>
        <p:nvPicPr>
          <p:cNvPr id="7" name="Рисунок 6" descr="YYaY24sy57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7686" y="2643183"/>
            <a:ext cx="4786314" cy="4214816"/>
          </a:xfrm>
          <a:prstGeom prst="rect">
            <a:avLst/>
          </a:prstGeom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07088_n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928934"/>
            <a:ext cx="5695950" cy="3929066"/>
          </a:xfrm>
          <a:prstGeom prst="rect">
            <a:avLst/>
          </a:prstGeom>
        </p:spPr>
      </p:pic>
      <p:pic>
        <p:nvPicPr>
          <p:cNvPr id="3" name="Рисунок 2" descr="загруженно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2928934"/>
            <a:ext cx="4714876" cy="392906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1071546"/>
            <a:ext cx="9144000" cy="1862048"/>
          </a:xfrm>
          <a:prstGeom prst="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1500" b="1" dirty="0" err="1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Байкери</a:t>
            </a:r>
            <a:endParaRPr lang="ru-RU" sz="11500" b="1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3175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16"/>
          <p:cNvSpPr>
            <a:spLocks noGrp="1"/>
          </p:cNvSpPr>
          <p:nvPr>
            <p:ph idx="1"/>
          </p:nvPr>
        </p:nvSpPr>
        <p:spPr>
          <a:xfrm>
            <a:off x="179512" y="620688"/>
            <a:ext cx="5112568" cy="57606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8F8F8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</a:rPr>
              <a:t>  </a:t>
            </a:r>
            <a:r>
              <a:rPr lang="vi-VN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8F8F8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</a:rPr>
              <a:t>Ба́йкери</a:t>
            </a:r>
            <a:r>
              <a:rPr lang="uk-UA" sz="3600" dirty="0" smtClean="0">
                <a:solidFill>
                  <a:srgbClr val="F8F8F8"/>
                </a:solidFill>
                <a:latin typeface="Times New Roman" pitchFamily="18" charset="0"/>
              </a:rPr>
              <a:t> - </a:t>
            </a:r>
            <a:r>
              <a:rPr lang="vi-VN" sz="3600" dirty="0" smtClean="0">
                <a:solidFill>
                  <a:srgbClr val="F8F8F8"/>
                </a:solidFill>
                <a:latin typeface="Times New Roman" pitchFamily="18" charset="0"/>
              </a:rPr>
              <a:t>члени </a:t>
            </a:r>
            <a:r>
              <a:rPr lang="uk-UA" sz="36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мотоклубу</a:t>
            </a:r>
            <a:r>
              <a:rPr lang="vi-VN" sz="3600" dirty="0" smtClean="0">
                <a:solidFill>
                  <a:srgbClr val="F8F8F8"/>
                </a:solidFill>
                <a:latin typeface="Times New Roman" pitchFamily="18" charset="0"/>
              </a:rPr>
              <a:t>, прихильники мотоциклу не просто як засобу</a:t>
            </a:r>
            <a:r>
              <a:rPr lang="uk-UA" sz="3600" dirty="0" smtClean="0">
                <a:solidFill>
                  <a:srgbClr val="F8F8F8"/>
                </a:solidFill>
                <a:latin typeface="Times New Roman" pitchFamily="18" charset="0"/>
              </a:rPr>
              <a:t> </a:t>
            </a:r>
            <a:r>
              <a:rPr lang="vi-VN" sz="3600" dirty="0" smtClean="0">
                <a:solidFill>
                  <a:srgbClr val="F8F8F8"/>
                </a:solidFill>
                <a:latin typeface="Times New Roman" pitchFamily="18" charset="0"/>
              </a:rPr>
              <a:t>пересування, а як невід'ємної частини певного стилю життя, життєвих цінностей та кодексу правил.</a:t>
            </a:r>
            <a:endParaRPr lang="ru-RU" sz="3600" dirty="0">
              <a:solidFill>
                <a:srgbClr val="F8F8F8"/>
              </a:solidFill>
            </a:endParaRPr>
          </a:p>
        </p:txBody>
      </p:sp>
      <p:pic>
        <p:nvPicPr>
          <p:cNvPr id="9" name="Рисунок 8" descr="b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332656"/>
            <a:ext cx="3882008" cy="2536245"/>
          </a:xfrm>
          <a:prstGeom prst="rect">
            <a:avLst/>
          </a:prstGeom>
        </p:spPr>
      </p:pic>
      <p:pic>
        <p:nvPicPr>
          <p:cNvPr id="10" name="Рисунок 9" descr="бай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3573016"/>
            <a:ext cx="3813528" cy="2844892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97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ln w="10541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Історія виникнення :</a:t>
            </a:r>
            <a:endParaRPr lang="ru-RU" b="1" dirty="0">
              <a:ln w="10541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50825" y="765175"/>
            <a:ext cx="8569325" cy="431958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 3" pitchFamily="18" charset="2"/>
              <a:buNone/>
            </a:pP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Над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створенням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першого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мотоциклу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трудилися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Вільям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Харлей і Артур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Девідсон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розробляли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двоє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братів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Артура –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Волтер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Вільям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Тож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стверджувати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історія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байкерів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почалася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саме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з «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харлеїв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</a:p>
        </p:txBody>
      </p:sp>
      <p:pic>
        <p:nvPicPr>
          <p:cNvPr id="7" name="Рисунок 3" descr="bratki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429000"/>
            <a:ext cx="4643470" cy="3000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908412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8"/>
          <p:cNvSpPr>
            <a:spLocks noGrp="1"/>
          </p:cNvSpPr>
          <p:nvPr>
            <p:ph type="title"/>
          </p:nvPr>
        </p:nvSpPr>
        <p:spPr>
          <a:xfrm>
            <a:off x="5652120" y="404664"/>
            <a:ext cx="3053868" cy="499155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Ознаки :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deda b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79512" y="116632"/>
            <a:ext cx="5286920" cy="6597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Текст 10"/>
          <p:cNvSpPr txBox="1">
            <a:spLocks/>
          </p:cNvSpPr>
          <p:nvPr/>
        </p:nvSpPr>
        <p:spPr>
          <a:xfrm>
            <a:off x="5580112" y="620688"/>
            <a:ext cx="3384376" cy="5328592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Char char="•"/>
            </a:pPr>
            <a:endParaRPr lang="ru-RU" sz="2800" dirty="0" smtClean="0">
              <a:solidFill>
                <a:srgbClr val="F8F8F8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2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Переважно</a:t>
            </a:r>
            <a:r>
              <a:rPr lang="ru-RU" sz="32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чоловіки</a:t>
            </a:r>
            <a:r>
              <a:rPr lang="ru-RU" sz="32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2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 30 </a:t>
            </a:r>
            <a:r>
              <a:rPr lang="ru-RU" sz="32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32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en-US" sz="3200" dirty="0" smtClean="0">
              <a:solidFill>
                <a:srgbClr val="F8F8F8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2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Довге</a:t>
            </a:r>
            <a:r>
              <a:rPr lang="ru-RU" sz="32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волосся</a:t>
            </a:r>
            <a:r>
              <a:rPr lang="ru-RU" sz="32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зачесанние</a:t>
            </a:r>
            <a:r>
              <a:rPr lang="ru-RU" sz="32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2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хвіст</a:t>
            </a:r>
            <a:r>
              <a:rPr lang="ru-RU" sz="32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uk-UA" sz="32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Борода;</a:t>
            </a:r>
            <a:endParaRPr lang="ru-RU" sz="3200" dirty="0" smtClean="0">
              <a:solidFill>
                <a:srgbClr val="F8F8F8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2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Шкіряний</a:t>
            </a:r>
            <a:r>
              <a:rPr lang="ru-RU" sz="32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одяг</a:t>
            </a:r>
            <a:r>
              <a:rPr lang="ru-RU" sz="32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Бандана</a:t>
            </a:r>
            <a:r>
              <a:rPr lang="ru-RU" sz="32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>
              <a:buFont typeface="Arial" pitchFamily="34" charset="0"/>
              <a:buChar char="•"/>
            </a:pPr>
            <a:r>
              <a:rPr lang="uk-UA" sz="32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Пивний живіт.</a:t>
            </a:r>
            <a:endParaRPr lang="ru-RU" sz="3200" dirty="0" smtClean="0">
              <a:solidFill>
                <a:srgbClr val="F8F8F8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840200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1277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uk-UA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Байкерська</a:t>
            </a:r>
            <a:r>
              <a:rPr lang="uk-UA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символіка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323850" y="764705"/>
            <a:ext cx="7200478" cy="5472584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Прапор </a:t>
            </a:r>
            <a:r>
              <a:rPr lang="ru-RU" sz="3200" dirty="0" err="1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Конфедерації</a:t>
            </a:r>
            <a:r>
              <a:rPr lang="ru-RU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endParaRPr lang="ru-RU" sz="3200" dirty="0" smtClean="0">
              <a:solidFill>
                <a:srgbClr val="F8F8F8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ru-RU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1)</a:t>
            </a:r>
            <a:r>
              <a:rPr lang="en-US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символ </a:t>
            </a:r>
            <a:r>
              <a:rPr lang="ru-RU" sz="3200" dirty="0" err="1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суперечливості</a:t>
            </a:r>
            <a:r>
              <a:rPr lang="ru-RU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душі</a:t>
            </a:r>
            <a:r>
              <a:rPr lang="ru-RU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байкера</a:t>
            </a:r>
            <a:r>
              <a:rPr lang="ru-RU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3200" dirty="0" err="1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погоджується</a:t>
            </a:r>
            <a:r>
              <a:rPr lang="ru-RU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громадським</a:t>
            </a:r>
            <a:r>
              <a:rPr lang="ru-RU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порядком; 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	2) символ расизму.</a:t>
            </a:r>
          </a:p>
          <a:p>
            <a:pPr eaLnBrk="1" hangingPunct="1">
              <a:buNone/>
            </a:pPr>
            <a:endParaRPr lang="uk-UA" sz="3200" dirty="0" smtClean="0">
              <a:solidFill>
                <a:srgbClr val="F8F8F8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uk-UA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Череп: </a:t>
            </a:r>
            <a:endParaRPr lang="uk-UA" sz="3200" dirty="0" smtClean="0">
              <a:solidFill>
                <a:srgbClr val="F8F8F8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uk-UA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1)</a:t>
            </a:r>
            <a:r>
              <a:rPr lang="en-US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знак сміливості, </a:t>
            </a:r>
            <a:r>
              <a:rPr lang="ru-RU" sz="3200" dirty="0" err="1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безстрашності</a:t>
            </a:r>
            <a:r>
              <a:rPr lang="ru-RU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перед </a:t>
            </a:r>
            <a:r>
              <a:rPr lang="ru-RU" sz="3200" dirty="0" err="1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смертю</a:t>
            </a:r>
            <a:r>
              <a:rPr lang="ru-RU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;  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2)</a:t>
            </a:r>
            <a:r>
              <a:rPr lang="ru-RU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атрибут, </a:t>
            </a:r>
            <a:r>
              <a:rPr lang="ru-RU" sz="3200" dirty="0" err="1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оберігає</a:t>
            </a:r>
            <a:r>
              <a:rPr lang="ru-RU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смерті</a:t>
            </a:r>
            <a:r>
              <a:rPr lang="ru-RU" sz="3200" dirty="0" smtClean="0">
                <a:solidFill>
                  <a:srgbClr val="F8F8F8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9" name="Рисунок 8" descr="chere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2276872"/>
            <a:ext cx="4032448" cy="2279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9169449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4714908" cy="4357718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  <a:buFont typeface="Wingdings" pitchFamily="2" charset="2"/>
              <a:buChar char="v"/>
            </a:pPr>
            <a:endParaRPr lang="ru-RU" dirty="0" smtClean="0"/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uk-UA" sz="2550" dirty="0" smtClean="0"/>
              <a:t>Відносини з батьками.</a:t>
            </a:r>
            <a:endParaRPr lang="ru-RU" sz="2550" dirty="0" smtClean="0"/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uk-UA" sz="2550" dirty="0" smtClean="0"/>
              <a:t>Відносини з однолітками, нерозуміння мене як особистості.</a:t>
            </a:r>
            <a:endParaRPr lang="ru-RU" sz="2550" dirty="0" smtClean="0"/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uk-UA" sz="2550" dirty="0" smtClean="0"/>
              <a:t>Закінчити школу і правильно обрати майбутню професію.</a:t>
            </a:r>
            <a:endParaRPr lang="ru-RU" sz="2550" dirty="0" smtClean="0"/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uk-UA" sz="2550" dirty="0" smtClean="0"/>
              <a:t>Фінансові проблеми в </a:t>
            </a:r>
            <a:r>
              <a:rPr lang="uk-UA" sz="2550" dirty="0" err="1" smtClean="0"/>
              <a:t>сім’</a:t>
            </a:r>
            <a:r>
              <a:rPr lang="en-US" sz="2550" dirty="0" smtClean="0"/>
              <a:t>ї.</a:t>
            </a:r>
            <a:endParaRPr lang="ru-RU" sz="2550" dirty="0" smtClean="0"/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uk-UA" sz="2550" dirty="0" smtClean="0"/>
              <a:t>Особисте життя.</a:t>
            </a:r>
            <a:endParaRPr lang="ru-RU" sz="2550" dirty="0" smtClean="0"/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uk-UA" sz="2550" dirty="0" smtClean="0"/>
              <a:t>Проблеми з навчанням.</a:t>
            </a:r>
            <a:endParaRPr lang="ru-RU" sz="2550" dirty="0" smtClean="0"/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uk-UA" sz="2550" dirty="0" smtClean="0"/>
              <a:t>Відсутність власних грошей.</a:t>
            </a:r>
            <a:endParaRPr lang="ru-RU" sz="2550" dirty="0"/>
          </a:p>
        </p:txBody>
      </p:sp>
      <p:sp>
        <p:nvSpPr>
          <p:cNvPr id="29698" name="AutoShape 2" descr="data:image/jpeg;base64,/9j/4AAQSkZJRgABAQAAAQABAAD/2wCEAAkGBxQSEhQUExQWFBQVFhgXFxgVFRcXFxQUFxcXFxUVFBcYHCggGBolHRQVITEhJSkrLi4uFx8zODMsNygtLisBCgoKDg0OGxAQGiwkICQsLCwsLCwsLCwsLCwsLCwsLCwsLCwsLCwsLCwsLCwsLCwsLCwsLCwsLCwsLCwsLCwsLP/AABEIAQIAwwMBIgACEQEDEQH/xAAcAAEAAQUBAQAAAAAAAAAAAAAABgIDBAUHAQj/xABHEAABAwICBgYGBgkCBgMAAAABAAIDBBEhMQUGEkFRYQcTInGBsSMyQpGhwRRSYnLR8DNDU2OCkqKywtLhJCVzg7PxCBUX/8QAGQEAAgMBAAAAAAAAAAAAAAAAAAMBAgQF/8QAJxEAAgICAgICAgIDAQAAAAAAAAECEQMhEjEEIkFREzKh4RRhkVL/2gAMAwEAAhEDEQA/AO32QBeogAiIgDwBeSPDRcmwG8qpcw6UdYDt/R2u2WtG083zcRdrc8gPNQ3RKVkzn1upG7V5mdkG9jfwA3lQPWTpMlBtAGsbuc7Fx8Mlzdkl3XJBtk6+GOGKq0q64BaLi27JLcmNUKN1Nr1VPzqnX5ENHwsr9JrhWNxFQ/xIcD/NdQ6mYCcR+eRW2gpbYi7fHBVbZdRR07V/pHdcNqmC37Rgy5ubw5hdFpqlsjQ9jg5rhcEG4IXzxGCP/Vx7lJ9UdanUr9l1zE49poPqk+00HJTGbXZWeNfB2VFiaOr2TsD43BzTvHz4LLThAREQAREQAREQAREQAREQAREQAREQAREQBaqZgxrnHJoJPgL/ACXzdpCuNTNLJKbl7ibbgDlhvPkvonTLLwTDjG/+0r5mnhO3bnkN+Y8glzY3GjeaDoxtFpbdjuK2sGiXk7IaNkclm6sUQIaTu/NlM4acAZd6yTyO9HQx4lWyCy6CkYLhrXDhshYslPhiwtP2cvcV0R1KtfX07GkNttPdk0cOJ4BVjOReWKLOazlzTxHIY+IVg1YPfyzXRZ9X2nOzTwCjmntXHsaXMa2S24ixtyITFNiniow9Aa2S0b9pvab7TeI5jjzXatW9YIq2ISwuvuc0+sx3BwXz3VUhbD1vVOA4MJJ5mxBsr3RtrQIK6MscQ2Rwjka7Daa42DhuuCQmwmzNlxn0oiBFoMoREQAREQAREQAREQAREQAREQAREQBTI0EEHIgg+K+d6+hLJpQc2Xb8XfgF9FLj3SFo3qquV2Qla147xYO+JCVl6sdhezzUg3ivzt5KbxNwXOOjXS7XslYfWZ2wN5acPOyl0glf2nP2GgGzRwHErFxdnUUk4m+tgonpHSYp5CS0ue+4Frd+yCcAqdUtZxLNJDfbY3APGIvvF962Wk9GNe/avbyUvXYI0Gh31VTIJZAYmg4Rg3w4vPHkFMJIAW2IXtNDYBXSp72T8UQXSOjS0uDBiXYAeyTe57uK5dpbRr6Squ5uzc7TfgfNdw02HsDpIwC8NNgcidwK4NrBpmauldLKAC0bIa0WDR+N96ZitiM8kkkz6S6NNPOq6NpebvjOw4/WAA2XHnu8FLVxH/496RdtzwuIsWBwx9ppsfgfgu3LVF6OdNUwiIrFAiIgAiIgAiIgAiIgAiIgAiIgAon0h6FE8AeBd0Vzh9UixHkfBSxYmkpdllrXLsPfmqzqtloXyVHCdQtV6mN4rL9WwNc0NIxmZnjfJtwMeSl9fof6ZG0slIicO00ZuH1bjLG9+5a/pe1oNLTNgi7MkwIuMNiMCzi22/ILQdEes5saeTFmbTvY7M35O8wVlknXI6WOSvgTfQ+rUdK2zBay28tSyxAs54bcNJsSbYdyyC8ELEqOrZeQgCwNzySmPWzylkeTiNkWF23uAd9jvWYVHHaUllPoxsM+s4Yk/ZG/vW00XTObcve57j9Y4DkAMApqkXlBx2y/Vsu0qIaB6PopqmSR9jGH36u2ZIvieFyVL66UNaStfoPSwp6oCQgMlbYk5BwxaT8R4q2NrkZc6bjaOe6QpxorSxZAS3YLZGA7435t5j1gvoGCQOa1wycAR3HELkHSlQw1E0VVA8PexvVyW4AksN+8uHip7qJpwVMAFrOiAYeBAHZI54Y87rTHUqMM03FSJMiImiQiIgAiIgAiIgAiIgAiIgAiIgAtbpKUA47vmtiVqHi5JO9JzOlSHYV7Wcy1+1Jm0lNG5jmRtYwt7RviXk3sORCjVTqFU6KYatkrZerxfGGkbTMnY3OV7rtU9CHcncRmtLV0zhcOuRjcE3BHyKQptKmbVGLfJdkM1b1zEjxG9kjC4XaXscAD9Qm2fNSmpY2ZoBOF78jbK/K6nULmSsa6zXNI5Ec1p9N6CiLS9g2Hi1tnIkmwuMt6ZLD8xF4/L+JmnpaAfWv8u5bLZAyUYk02Kd7opL7TeRxG4jiMPgrUutO1hG03O8iwCQ1XZrty3Zs9KSh0gYPZxPfuCjeslI+dzI4heR2XAAZuJ4Be1OkuraTm4+8kqZap6Ae1hfKLSy4uv7DNzB5nmVOKHKQvNNQgc50vo6WGlfGx13YbTgMztAkj85KedEbwaV21brQ7t2zsb7J7sHLO1xpGw07ntaMAb88Fywa1mGje+O7HVIDMPWZYnrAD4Gx+0tVVNUYG+UGz6BRcL1N6VJKeMx1DH1AbbYcHDbGXZJccRnzUvHS1T2B+j1FzmPR4eO2n8GZ+SOiooZo/pLopCA4yRE/tGYfzNJCl0FQ17Q5jg5rsQWkEEciM1DTXZNl1ERQAREQAREQAREQAREQBbqH2aStUxZ2kXdkDiVhxhZcz9qNOJVGyp2Ch2sWmnMqoYGAEvDnPJudkYAZcfkpNpGsEbHOcQABck5ALgekOkVwnqJGMu9xLYnE22GgkC4tid/eeSqouWkaISUdyOp9HGnC/SGkqW5LGPbIzHBpLQyQDgCQD334qU1Vb184hYeyw3eeLhhsjuXHOiPSLIm1D+tvV1J2QLG7Y29pzi4i22ScByBXSdT2+nOOFt/Fao6RjltuRb6StXHyxNngHpoccM3x+23nxHcoXobSLZw1ob6Q2sAL3PJdqqTcFoxJCj+q2pcFDtOZ6SVxPbf7IJ9Vo3D4myXlw82mNxeRwi0y1q7qg2MtlmG1IMWtzaw8eZUi0lpCKnjdLNI2ONubnkAD/AH5Ll3SrrRpPR8rDBIzqJGm14WnZeM23Odwb+C5JrTrTV1+y6ql2wwdlrQGs5u2RgXc06GKlSM88jk7ZO9eelw1T/o1HGOoLhtSSDtSgG5DB7LTbM4nkoFrDWGzAG7AxLRe4F7XsrGrlFcmU5AG3zPyWZpaLaDRuBd4WKWpL8qQzg/xtmDQXaATmfgts6ay1cbu00c/JX5X3dZdCL0Y2jKklcbBt7uIAtmSeHNdy1f1SloKeKSF73TtaHTRF5McoOL2MacGuF+yeLcc1zror0AaquZI4Xip/SHgX/qx7wD4L6BAScst0XgimN9wCMiLjxVa8C9SS4REQAREQAREQAREQBrNJO7QHJWXHBV6RPpPAKhYZ/uzbBeqIzrhLE2ll+kE7DgImhpsXSPvs48BYk8gV846XptmWwwByuu1dMjXfRmEX2RJjwB2H7N/6lyavl65jCRiWE3H7QetfvFj4rRFcYqRST5SaZq6SZ8EjZGus5jg5vePlZfQ2oGnYpIDVlwYwAmQk2EZaO2D+eC+falgc5vJg2vvb1daJBG6MPcI3EFzA4hriMi4ZHxT4RbViJtJtI+kNS9fqbScjhFdkse12H4F8V7B7eO4kZi/ipsvnvoAp/wDjp3WxbTm38T2+eyvoGJ1wENUUNBrzoNtZSSREdq20w8HDEL5jGjnOkdE7s7BO19kDP88wvrWsNguFdJuiBTz7bW7LJhtkje4dm3Ib+/FS5cYkxjbNBSwgRbQGy0kBo4MGXfe/xWC9t2/evbvufwW9maDHEMsPLEfio7pKbYZHhjcn3H/crBi3M3ZaUDWU/wCl7gT5K4113u5JSybb3vywt4nFXtX6YzTNjAv1kobbltC/wuurB+pzWtn0n0eaJFPQwt2dlzmBz+JcRcl3PEDwUgqqtsYu428z3DesGau2WhrAMBa+4chxWpnBcbk3PE/nBYMvkJPW2bMPjuW5aRlUWtUb5TG9roz7JdazvdkpACoFXU1y02yPngpfoaQuiF9xI9yMORyWw8jDGD9TPRETzMEREAEREAF4V6iAIJp/S9aal0dPRjZbh1s0rWNdzYxt3Ee5Wvo2lXZ1FJFybTvfb+IyC/uUl0ifSnuCXWJy9mbox9EQ5+gauobNBV1EMsUkTvVgLHtePUc07ZGB+C4K+B8Lth3ZLXEEEY7TeyT8F9Aa+1b4aWWSNxa5oxINsCbFcIqW7TrnE2vfmcU38nrRV4vazF0fFi4uON/mtjJY2ZG0ucTbm4nJoHNWqGO0hByJF/FTTUDRTXVMrn/qGnZ++5xaD4NafeteOVxMk47Jp0KavGn+kSPxkeGtJ3AXJDRyC6VGLbQ4G/gtLqTBaFzvrvNu5uH4rfgdo8wqvsgoqx2SuX9LjBJFCBjdwsO+4I+C6pbCy5trfRO6zYd6rLyA8WgGwHi4BKyyqA7CrlRApG9hpOTbqJawg9Wy+ez+H4Ke6QptmFv/AFC0+AF/NQTWmS8rmbmNDfcL/NZ/F3Mf5P6Gs0N6jjz8gFIui+mdJWRbOGyXPJ4CxF/iVHdFH0Z7yul9CWjuxLPbMiNvcMT5/Bbc0+OMy4I8slHV7q08pdWnlchnXjEqjZc2W/0VHZpPE3CitbWmGKWUDaLI3OAO8gE2KlGr8r300D5MHuiY5+FrOLQSLLb4y9TD5b9qNgiItJjCIiACIiAC8Xq8cUAaCpdeV55qvcrDXXJPElXzkuddts6dUkjRa20XXUs8f143Ad9iR8QuEmK5d+eC+iaptwuJz6JLaupiHsm4+665HyVn0S1sjsP6dl/VBBPE44D4EKcaoVAtVSXxMmXAEX+Z9yiGnKVzO20WIzAzGN8OIxK33RyetqRFf9I+M25D1vgtmCVxMOZVI7/oOm6uCNu8NBPecT8Ss6yBeq4kpso1rhECGHdcbR37I7Vv6VJ1q9L6L65mwThe57t4S8seUGhmKSjJNnLtIsuxt8B1pPgbHzsuTaZaRPKHZh7x7nEA+4L6R1j1X6yH0XrsHZH1rfNfPWsovUyEC1ziPtb/AI3U4MXCRbNkU0jUaOPo3d58l3XozpRHo6n4ubtnmXG64VQ+o/vPkF9C6nM2aKnH7qP+0Knlv1Qzw17M3KtuV2y8cFzzpLRgVMJkZJG3N7HNHeQQFOImbLQBkAB7lFKMelb3hS1bfG/VnP8AM/ZBERaTGEREAEREAFZrH2Y48iryxdJfo39yrL9WWgrkjRwrIOSxoirwK58TqSRRMFzPXB4pq+KcjsSsMbz9Ug9h39Vjy7l02RQHpJjBiYTukaPB/Z+YVwrRptLUjKnaAOy7IHccLtPxI8VrOj5jqbScHWYWLgMcDtAgea1mjqmRsgaLuvuxxGFiOeSlLtX6vaZLHC542g6201rmkG/ZucsMlOGfF0Jy4+Ss7s1erBoKu7G7RDXWxBO9ZfWjiPettowOLRWio60cR71SZ2j2h7wi0FMuFcA6Z9CCCs61osycbXIPFg/34Fd0k0lGPbHhj5KHdIOi2aRhEbSWva4Fry3AY9rC9zhdCyxi9sssU5dI+c6b1X/ePkF3zUasD6KmP7pg8Q0A+SjFH0SxNHbnkdc3OyGtv42JUy0LoGOljbHHtbLL22nEkXN9/esvk5ozSSNvjYZwbcjbtK9cqW4KsrIjWymg/St71K1GNGtvI3vUnW3xv1Zz/M/ZBERaTIEREAEREAFaqY9prhxBV1Coe9AnWyLQcFkFV1sGxIbZHFWdtc/jxdHVT5K0UyuwUN14g6wQxDN8zB7jtH4AqV1Mii1XN1lfA0fqmvkPIlpY3+4+5SxiRuafVeC7XbNnNtYjDLJSAAALCilsFfDlCVC3bPXWVssC8cVReyhlkiosVLmBNpebaoy6Q2QvdkKkuXgKiiSuy8svNpVgqaIAjujsFca5UyPurcSLdmr0zpQ0kD524lrowBxL5WsI9xKnTTguV671jet0fS756qN7h+7icDj3uLfjwXVVuwxqBzfJlcwiImiAiIgAiIgAiIgDWaZhcQHNF7Zjfbko8a1o3hTOyw63RkMv6SNruZGPvSJ4VJ2asPkcFTVkKrNINsTewHFRvVGTrauaQ78vug2H4+Ky9dGQGeOGl2LkEHYO00Wxc8kYYZe5aWfS1NowesXyO9kYucefBJ/HTo2flTjy6R0GskaxpJcG2BuT5rmlZr5UPqWwUTRPtODQTeznE+xbNozvyUY07rJLWntnZjzDAcCN21xusDRcMxmY+C7TGdoOa4BzXZXGN8rrVDx0lcjBk8l3UT6Mp9C1Ab2ns2t9r28F67R049kO7iuW0+t2lom3dJKfvwtdzOOz3K9D0raQbg9kLu+NzT8Cj8MGUXlzOhyB7fWjePC/krArGXzt34eaiH/7HOM6aI/xvHyK8Z0tOfYPooiSbfpT/oVJeKhq877RMvpLeIVL6ocVz6o6SG7tHx4/vz/oWHDr6S7tUTS2+Ucz7gcrtx+Cr/iP7Lrzo/R0h1a0b17/APYt4qBaV1qhfFaKmqg9zTiGeqd2N8Vy81NQ55bJJKHcHOcD7kLxv9kvzF8I+kWaQacnBVy10cbS+R4a1ouSTgB3r5u6qT9o/wDnd+KubLj6z3O+84nzKYvDd9lf85VpG51v1ifJpBtWxxDWlvUX9gREbuZ7X8S+hNRNbI9I04kb2ZG4Ssv6ruX2TuXzRLB1kTmbx2m94vceIuth0ca2v0fUtkzjNmyt+swkXPeMx7t60vHWkYube2fViKzR1LZWNkYdpj2hzSN4IuCryUWCIiACIiAC8c62a9UQ6UtHyTaPlMbnNdF6QhpI22NB22m2YsSf4VKAtaz9JFJSgtY4Tyj2YyC0H7T8h3C5XFNbtf6ytu10hZGf1cd2ttzti7xWo6slWJIgHW3p/wCNIXyNpq1pV9NHK1gJe5tmONrRgm7hbgTjhwUe0nPd+e084OfzOdlkV9dsN2GHH2iPILUQ4vbfiFSSinrsZzk1T6Nw07IPL4AYfJXdG2sCRncn5fDzWBVTWbYZuJ+JWTAC0DuTfVumKqzeNrNlos4tsDkSMfDuC8i0tI39dJ/O75layKbevJZVZYod2RxZun6Zl/bE95vj4q5S6YkLmEvB7QzZGd44haujkFxcDI7uAJ+SsSvGGFu5VeKMn8EbNvNpWT64GNsGRjyarB0zJ+2k8HkeRWAHDeFabIL5K6wRjvQJMvVNa9wuXPPMucfnzC0Jl7ZIzGPfxUgc/sdzh8Qf9Kj1QQ2S6VOKW0XibfbuOSqaFi07rDZ4ZcwclkkpieirLkMmyQeCwtKUnVydn1X9pvcd3eDcLKaVkVDOshtvYQeeycDb4IatEHZ+gvTnW0bqdxu+ndgL49U/FvgDcLpq+c+haZ8ek2NF9mRj2uHINLgfe0L6MCzTVMbF2giIqFgiIgAqZGgggi4OBHEHMKpEAfMuvWhvoNZLHlHfbYTgOrdi0eGXgo9U08jWh5HVxvFxI7NzeDRuz719La2amU2kDG6VtnxuBD2gbZYLnqyT7NzfvXPNeuiOplcXUczXRm3oZXFpGzkGusQ4DgbZpjyOivE4iyxfxbf8myvMb277hitjpzVOqoHNbVQ7AffYO01wdbPZLSeSwDTucOyLDM238FKi+wbSKY5Gve0ODhjm3HDuP4qTs0e1w9HI1x+q70bv68D4EqNUlOWux3LZGowxCtFNJspJGcKB7R2o3DH6rh8cljTwD8lZFJpJ7QA2V7QNwc4Ae4q8/S8lsZNscHhrx7ngqd8Su0/kx6Wmyx3O/tKxpqY8Vu6TSQNrwwnA5MLdx+oQArM1ZHvp2eDpB/kUvf0QpP7NWKc8Vj9Qb5retqIT+oI7pnfNpWMKiEX9CXG/tyu/xATJPXTJ5P7MU0+DseB+IHzK0OkY7OUxZXNsbQRDs7w93Di9aPSdY4uwDGD7EbG+Quk7fwTGW+zCpn7TAd7cO8blktkVjrnEi7i624m4twWXTsDhyG/hyPNaIfRLPGYrPoJgHgH1TgRxBwKzdAasVNW7Zghe4b3Wswd7z2V1DVvoejZZ9ZJtuz6uIkMv9p5G07wspc1EhRbNR0VaEk+niVrfRRtcHPIz2mkNDeJXbAsagoY4WCOJgYxuQbkslZpy5OxqVIIiKpIREQAREQAXjl6vHFAHzt0y6SNRpF7B6lOxsY4bZ7ch97gP4VEaV1mHw81sdJTdZPUSHEvmkdjzeT81jSwjZ4XPkP8AdaOXGkhUk6trX2jDYQSV7KwKllORkrUlwU/8q4+yIS3plyONeSxKgTEFVyzITxuJPtZdpWEEZ5O/tJVmYuwxWXTy4H7p+Nh81YlmxCWoQb7ITf0Usc7irEkpucfzYLMEoWHObE8wCO5NljjXYXvov01zbmCPeCFgzRG4Ky6WbELGnlySeMF8k2y7S0/aF9+C3Oq9Lt19NGRcPqIwQbYgPxB5WBWsp5rgWzCmfRtowv0vSutgA+U/wsLf7nAqcjiugV3s+iY4g0WAAA3AWHuCrQIsg0IiIAIiIAIiIAIiIALG0lMI4ZHnJjHuPc1pPyWSo70hVfVaNrH/ALh4/mGz81K2wPmeCqJzGZx5XxWZUSiwAO7zN/wWtjcLK7pBmI8PILVkxP42Ijp60y+1uC8Ax/FYjZHAJFUnG4VJKki7bfaTMqVuPhy/FUvhBGVlamqhfIr1tSFCuiPX6f8A3+jJigbZ2fq/5N/BWJacX3rKhlBacdw81bc7Hd7gqq/oPX/0/wDn9ln6MLZrGkjuQL5XHwB+a2JyWBMQC48HA+F7HzTJvrQLj8S/gqpYhceIPcRb5rySG2625BMBvtdVVMoOIxvj3Hel7Qev+3/B7HFvBxXYOhiEOlkkd+kji2QOT3Aud/QPeuNRz3Uu1H1ifSTxSNO0PUkB9qIkX8RmO5XlFtWg0n0kfSiKmN4IuDcHEdxVSzjQiIgAiIgAiIgAiIgAoR0zn/lFT/2//KxEUrshnza0rOlyb3Ii34/2Ey+D1w7Kx25IitmIiW5c/cqURIj8jPovQeqfDzVs5lESUWXZcvgsaQ4O+7/kF4itk6Koss9Udy2NF/iV4ildkSLzWjgr9J64XqLdH9BR9NaluJoKUk3PUsz7lukRcp9mldBERQSERE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data:image/jpeg;base64,/9j/4AAQSkZJRgABAQAAAQABAAD/2wCEAAkGBxQSEhQUExQWFBQVFhgXFxgVFRcXFxQUFxcXFxUVFBcYHCggGBolHRQVITEhJSkrLi4uFx8zODMsNygtLisBCgoKDg0OGxAQGiwkICQsLCwsLCwsLCwsLCwsLCwsLCwsLCwsLCwsLCwsLCwsLCwsLCwsLCwsLCwsLCwsLCwsLP/AABEIAQIAwwMBIgACEQEDEQH/xAAcAAEAAQUBAQAAAAAAAAAAAAAABgIDBAUHAQj/xABHEAABAwICBgYGBgkCBgMAAAABAAIDBBEhMQUGEkFRYQcTInGBsSMyQpGhwRRSYnLR8DNDU2OCkqKywtLhJCVzg7PxCBUX/8QAGQEAAgMBAAAAAAAAAAAAAAAAAAMBAgQF/8QAJxEAAgICAgICAgIDAQAAAAAAAAECEQMhEjEEIkFREzKh4RRhkVL/2gAMAwEAAhEDEQA/AO32QBeogAiIgDwBeSPDRcmwG8qpcw6UdYDt/R2u2WtG083zcRdrc8gPNQ3RKVkzn1upG7V5mdkG9jfwA3lQPWTpMlBtAGsbuc7Fx8Mlzdkl3XJBtk6+GOGKq0q64BaLi27JLcmNUKN1Nr1VPzqnX5ENHwsr9JrhWNxFQ/xIcD/NdQ6mYCcR+eRW2gpbYi7fHBVbZdRR07V/pHdcNqmC37Rgy5ubw5hdFpqlsjQ9jg5rhcEG4IXzxGCP/Vx7lJ9UdanUr9l1zE49poPqk+00HJTGbXZWeNfB2VFiaOr2TsD43BzTvHz4LLThAREQAREQAREQAREQAREQAREQAREQAREQBaqZgxrnHJoJPgL/ACXzdpCuNTNLJKbl7ibbgDlhvPkvonTLLwTDjG/+0r5mnhO3bnkN+Y8glzY3GjeaDoxtFpbdjuK2sGiXk7IaNkclm6sUQIaTu/NlM4acAZd6yTyO9HQx4lWyCy6CkYLhrXDhshYslPhiwtP2cvcV0R1KtfX07GkNttPdk0cOJ4BVjOReWKLOazlzTxHIY+IVg1YPfyzXRZ9X2nOzTwCjmntXHsaXMa2S24ixtyITFNiniow9Aa2S0b9pvab7TeI5jjzXatW9YIq2ISwuvuc0+sx3BwXz3VUhbD1vVOA4MJJ5mxBsr3RtrQIK6MscQ2Rwjka7Daa42DhuuCQmwmzNlxn0oiBFoMoREQAREQAREQAREQAREQAREQAREQBTI0EEHIgg+K+d6+hLJpQc2Xb8XfgF9FLj3SFo3qquV2Qla147xYO+JCVl6sdhezzUg3ivzt5KbxNwXOOjXS7XslYfWZ2wN5acPOyl0glf2nP2GgGzRwHErFxdnUUk4m+tgonpHSYp5CS0ue+4Frd+yCcAqdUtZxLNJDfbY3APGIvvF962Wk9GNe/avbyUvXYI0Gh31VTIJZAYmg4Rg3w4vPHkFMJIAW2IXtNDYBXSp72T8UQXSOjS0uDBiXYAeyTe57uK5dpbRr6Squ5uzc7TfgfNdw02HsDpIwC8NNgcidwK4NrBpmauldLKAC0bIa0WDR+N96ZitiM8kkkz6S6NNPOq6NpebvjOw4/WAA2XHnu8FLVxH/496RdtzwuIsWBwx9ppsfgfgu3LVF6OdNUwiIrFAiIgAiIgAiIgAiIgAiIgAiIgAon0h6FE8AeBd0Vzh9UixHkfBSxYmkpdllrXLsPfmqzqtloXyVHCdQtV6mN4rL9WwNc0NIxmZnjfJtwMeSl9fof6ZG0slIicO00ZuH1bjLG9+5a/pe1oNLTNgi7MkwIuMNiMCzi22/ILQdEes5saeTFmbTvY7M35O8wVlknXI6WOSvgTfQ+rUdK2zBay28tSyxAs54bcNJsSbYdyyC8ELEqOrZeQgCwNzySmPWzylkeTiNkWF23uAd9jvWYVHHaUllPoxsM+s4Yk/ZG/vW00XTObcve57j9Y4DkAMApqkXlBx2y/Vsu0qIaB6PopqmSR9jGH36u2ZIvieFyVL66UNaStfoPSwp6oCQgMlbYk5BwxaT8R4q2NrkZc6bjaOe6QpxorSxZAS3YLZGA7435t5j1gvoGCQOa1wycAR3HELkHSlQw1E0VVA8PexvVyW4AksN+8uHip7qJpwVMAFrOiAYeBAHZI54Y87rTHUqMM03FSJMiImiQiIgAiIgAiIgAiIgAiIgAiIgAtbpKUA47vmtiVqHi5JO9JzOlSHYV7Wcy1+1Jm0lNG5jmRtYwt7RviXk3sORCjVTqFU6KYatkrZerxfGGkbTMnY3OV7rtU9CHcncRmtLV0zhcOuRjcE3BHyKQptKmbVGLfJdkM1b1zEjxG9kjC4XaXscAD9Qm2fNSmpY2ZoBOF78jbK/K6nULmSsa6zXNI5Ec1p9N6CiLS9g2Hi1tnIkmwuMt6ZLD8xF4/L+JmnpaAfWv8u5bLZAyUYk02Kd7opL7TeRxG4jiMPgrUutO1hG03O8iwCQ1XZrty3Zs9KSh0gYPZxPfuCjeslI+dzI4heR2XAAZuJ4Be1OkuraTm4+8kqZap6Ae1hfKLSy4uv7DNzB5nmVOKHKQvNNQgc50vo6WGlfGx13YbTgMztAkj85KedEbwaV21brQ7t2zsb7J7sHLO1xpGw07ntaMAb88Fywa1mGje+O7HVIDMPWZYnrAD4Gx+0tVVNUYG+UGz6BRcL1N6VJKeMx1DH1AbbYcHDbGXZJccRnzUvHS1T2B+j1FzmPR4eO2n8GZ+SOiooZo/pLopCA4yRE/tGYfzNJCl0FQ17Q5jg5rsQWkEEciM1DTXZNl1ERQAREQAREQAREQAREQBbqH2aStUxZ2kXdkDiVhxhZcz9qNOJVGyp2Ch2sWmnMqoYGAEvDnPJudkYAZcfkpNpGsEbHOcQABck5ALgekOkVwnqJGMu9xLYnE22GgkC4tid/eeSqouWkaISUdyOp9HGnC/SGkqW5LGPbIzHBpLQyQDgCQD334qU1Vb184hYeyw3eeLhhsjuXHOiPSLIm1D+tvV1J2QLG7Y29pzi4i22ScByBXSdT2+nOOFt/Fao6RjltuRb6StXHyxNngHpoccM3x+23nxHcoXobSLZw1ob6Q2sAL3PJdqqTcFoxJCj+q2pcFDtOZ6SVxPbf7IJ9Vo3D4myXlw82mNxeRwi0y1q7qg2MtlmG1IMWtzaw8eZUi0lpCKnjdLNI2ONubnkAD/AH5Ll3SrrRpPR8rDBIzqJGm14WnZeM23Odwb+C5JrTrTV1+y6ql2wwdlrQGs5u2RgXc06GKlSM88jk7ZO9eelw1T/o1HGOoLhtSSDtSgG5DB7LTbM4nkoFrDWGzAG7AxLRe4F7XsrGrlFcmU5AG3zPyWZpaLaDRuBd4WKWpL8qQzg/xtmDQXaATmfgts6ay1cbu00c/JX5X3dZdCL0Y2jKklcbBt7uIAtmSeHNdy1f1SloKeKSF73TtaHTRF5McoOL2MacGuF+yeLcc1zror0AaquZI4Xip/SHgX/qx7wD4L6BAScst0XgimN9wCMiLjxVa8C9SS4REQAREQAREQAREQBrNJO7QHJWXHBV6RPpPAKhYZ/uzbBeqIzrhLE2ll+kE7DgImhpsXSPvs48BYk8gV846XptmWwwByuu1dMjXfRmEX2RJjwB2H7N/6lyavl65jCRiWE3H7QetfvFj4rRFcYqRST5SaZq6SZ8EjZGus5jg5vePlZfQ2oGnYpIDVlwYwAmQk2EZaO2D+eC+falgc5vJg2vvb1daJBG6MPcI3EFzA4hriMi4ZHxT4RbViJtJtI+kNS9fqbScjhFdkse12H4F8V7B7eO4kZi/ipsvnvoAp/wDjp3WxbTm38T2+eyvoGJ1wENUUNBrzoNtZSSREdq20w8HDEL5jGjnOkdE7s7BO19kDP88wvrWsNguFdJuiBTz7bW7LJhtkje4dm3Ib+/FS5cYkxjbNBSwgRbQGy0kBo4MGXfe/xWC9t2/evbvufwW9maDHEMsPLEfio7pKbYZHhjcn3H/crBi3M3ZaUDWU/wCl7gT5K4113u5JSybb3vywt4nFXtX6YzTNjAv1kobbltC/wuurB+pzWtn0n0eaJFPQwt2dlzmBz+JcRcl3PEDwUgqqtsYu428z3DesGau2WhrAMBa+4chxWpnBcbk3PE/nBYMvkJPW2bMPjuW5aRlUWtUb5TG9roz7JdazvdkpACoFXU1y02yPngpfoaQuiF9xI9yMORyWw8jDGD9TPRETzMEREAEREAF4V6iAIJp/S9aal0dPRjZbh1s0rWNdzYxt3Ee5Wvo2lXZ1FJFybTvfb+IyC/uUl0ifSnuCXWJy9mbox9EQ5+gauobNBV1EMsUkTvVgLHtePUc07ZGB+C4K+B8Lth3ZLXEEEY7TeyT8F9Aa+1b4aWWSNxa5oxINsCbFcIqW7TrnE2vfmcU38nrRV4vazF0fFi4uON/mtjJY2ZG0ucTbm4nJoHNWqGO0hByJF/FTTUDRTXVMrn/qGnZ++5xaD4NafeteOVxMk47Jp0KavGn+kSPxkeGtJ3AXJDRyC6VGLbQ4G/gtLqTBaFzvrvNu5uH4rfgdo8wqvsgoqx2SuX9LjBJFCBjdwsO+4I+C6pbCy5trfRO6zYd6rLyA8WgGwHi4BKyyqA7CrlRApG9hpOTbqJawg9Wy+ez+H4Ke6QptmFv/AFC0+AF/NQTWmS8rmbmNDfcL/NZ/F3Mf5P6Gs0N6jjz8gFIui+mdJWRbOGyXPJ4CxF/iVHdFH0Z7yul9CWjuxLPbMiNvcMT5/Bbc0+OMy4I8slHV7q08pdWnlchnXjEqjZc2W/0VHZpPE3CitbWmGKWUDaLI3OAO8gE2KlGr8r300D5MHuiY5+FrOLQSLLb4y9TD5b9qNgiItJjCIiACIiAC8Xq8cUAaCpdeV55qvcrDXXJPElXzkuddts6dUkjRa20XXUs8f143Ad9iR8QuEmK5d+eC+iaptwuJz6JLaupiHsm4+665HyVn0S1sjsP6dl/VBBPE44D4EKcaoVAtVSXxMmXAEX+Z9yiGnKVzO20WIzAzGN8OIxK33RyetqRFf9I+M25D1vgtmCVxMOZVI7/oOm6uCNu8NBPecT8Ss6yBeq4kpso1rhECGHdcbR37I7Vv6VJ1q9L6L65mwThe57t4S8seUGhmKSjJNnLtIsuxt8B1pPgbHzsuTaZaRPKHZh7x7nEA+4L6R1j1X6yH0XrsHZH1rfNfPWsovUyEC1ziPtb/AI3U4MXCRbNkU0jUaOPo3d58l3XozpRHo6n4ubtnmXG64VQ+o/vPkF9C6nM2aKnH7qP+0Knlv1Qzw17M3KtuV2y8cFzzpLRgVMJkZJG3N7HNHeQQFOImbLQBkAB7lFKMelb3hS1bfG/VnP8AM/ZBERaTGEREAEREAFZrH2Y48iryxdJfo39yrL9WWgrkjRwrIOSxoirwK58TqSRRMFzPXB4pq+KcjsSsMbz9Ug9h39Vjy7l02RQHpJjBiYTukaPB/Z+YVwrRptLUjKnaAOy7IHccLtPxI8VrOj5jqbScHWYWLgMcDtAgea1mjqmRsgaLuvuxxGFiOeSlLtX6vaZLHC542g6201rmkG/ZucsMlOGfF0Jy4+Ss7s1erBoKu7G7RDXWxBO9ZfWjiPettowOLRWio60cR71SZ2j2h7wi0FMuFcA6Z9CCCs61osycbXIPFg/34Fd0k0lGPbHhj5KHdIOi2aRhEbSWva4Fry3AY9rC9zhdCyxi9sssU5dI+c6b1X/ePkF3zUasD6KmP7pg8Q0A+SjFH0SxNHbnkdc3OyGtv42JUy0LoGOljbHHtbLL22nEkXN9/esvk5ozSSNvjYZwbcjbtK9cqW4KsrIjWymg/St71K1GNGtvI3vUnW3xv1Zz/M/ZBERaTIEREAEREAFaqY9prhxBV1Coe9AnWyLQcFkFV1sGxIbZHFWdtc/jxdHVT5K0UyuwUN14g6wQxDN8zB7jtH4AqV1Mii1XN1lfA0fqmvkPIlpY3+4+5SxiRuafVeC7XbNnNtYjDLJSAAALCilsFfDlCVC3bPXWVssC8cVReyhlkiosVLmBNpebaoy6Q2QvdkKkuXgKiiSuy8svNpVgqaIAjujsFca5UyPurcSLdmr0zpQ0kD524lrowBxL5WsI9xKnTTguV671jet0fS756qN7h+7icDj3uLfjwXVVuwxqBzfJlcwiImiAiIgAiIgAiIgDWaZhcQHNF7Zjfbko8a1o3hTOyw63RkMv6SNruZGPvSJ4VJ2asPkcFTVkKrNINsTewHFRvVGTrauaQ78vug2H4+Ky9dGQGeOGl2LkEHYO00Wxc8kYYZe5aWfS1NowesXyO9kYucefBJ/HTo2flTjy6R0GskaxpJcG2BuT5rmlZr5UPqWwUTRPtODQTeznE+xbNozvyUY07rJLWntnZjzDAcCN21xusDRcMxmY+C7TGdoOa4BzXZXGN8rrVDx0lcjBk8l3UT6Mp9C1Ab2ns2t9r28F67R049kO7iuW0+t2lom3dJKfvwtdzOOz3K9D0raQbg9kLu+NzT8Cj8MGUXlzOhyB7fWjePC/krArGXzt34eaiH/7HOM6aI/xvHyK8Z0tOfYPooiSbfpT/oVJeKhq877RMvpLeIVL6ocVz6o6SG7tHx4/vz/oWHDr6S7tUTS2+Ucz7gcrtx+Cr/iP7Lrzo/R0h1a0b17/APYt4qBaV1qhfFaKmqg9zTiGeqd2N8Vy81NQ55bJJKHcHOcD7kLxv9kvzF8I+kWaQacnBVy10cbS+R4a1ouSTgB3r5u6qT9o/wDnd+KubLj6z3O+84nzKYvDd9lf85VpG51v1ifJpBtWxxDWlvUX9gREbuZ7X8S+hNRNbI9I04kb2ZG4Ssv6ruX2TuXzRLB1kTmbx2m94vceIuth0ca2v0fUtkzjNmyt+swkXPeMx7t60vHWkYube2fViKzR1LZWNkYdpj2hzSN4IuCryUWCIiACIiAC8c62a9UQ6UtHyTaPlMbnNdF6QhpI22NB22m2YsSf4VKAtaz9JFJSgtY4Tyj2YyC0H7T8h3C5XFNbtf6ytu10hZGf1cd2ttzti7xWo6slWJIgHW3p/wCNIXyNpq1pV9NHK1gJe5tmONrRgm7hbgTjhwUe0nPd+e084OfzOdlkV9dsN2GHH2iPILUQ4vbfiFSSinrsZzk1T6Nw07IPL4AYfJXdG2sCRncn5fDzWBVTWbYZuJ+JWTAC0DuTfVumKqzeNrNlos4tsDkSMfDuC8i0tI39dJ/O75layKbevJZVZYod2RxZun6Zl/bE95vj4q5S6YkLmEvB7QzZGd44haujkFxcDI7uAJ+SsSvGGFu5VeKMn8EbNvNpWT64GNsGRjyarB0zJ+2k8HkeRWAHDeFabIL5K6wRjvQJMvVNa9wuXPPMucfnzC0Jl7ZIzGPfxUgc/sdzh8Qf9Kj1QQ2S6VOKW0XibfbuOSqaFi07rDZ4ZcwclkkpieirLkMmyQeCwtKUnVydn1X9pvcd3eDcLKaVkVDOshtvYQeeycDb4IatEHZ+gvTnW0bqdxu+ndgL49U/FvgDcLpq+c+haZ8ek2NF9mRj2uHINLgfe0L6MCzTVMbF2giIqFgiIgAqZGgggi4OBHEHMKpEAfMuvWhvoNZLHlHfbYTgOrdi0eGXgo9U08jWh5HVxvFxI7NzeDRuz719La2amU2kDG6VtnxuBD2gbZYLnqyT7NzfvXPNeuiOplcXUczXRm3oZXFpGzkGusQ4DgbZpjyOivE4iyxfxbf8myvMb277hitjpzVOqoHNbVQ7AffYO01wdbPZLSeSwDTucOyLDM238FKi+wbSKY5Gve0ODhjm3HDuP4qTs0e1w9HI1x+q70bv68D4EqNUlOWux3LZGowxCtFNJspJGcKB7R2o3DH6rh8cljTwD8lZFJpJ7QA2V7QNwc4Ae4q8/S8lsZNscHhrx7ngqd8Su0/kx6Wmyx3O/tKxpqY8Vu6TSQNrwwnA5MLdx+oQArM1ZHvp2eDpB/kUvf0QpP7NWKc8Vj9Qb5retqIT+oI7pnfNpWMKiEX9CXG/tyu/xATJPXTJ5P7MU0+DseB+IHzK0OkY7OUxZXNsbQRDs7w93Di9aPSdY4uwDGD7EbG+Quk7fwTGW+zCpn7TAd7cO8blktkVjrnEi7i624m4twWXTsDhyG/hyPNaIfRLPGYrPoJgHgH1TgRxBwKzdAasVNW7Zghe4b3Wswd7z2V1DVvoejZZ9ZJtuz6uIkMv9p5G07wspc1EhRbNR0VaEk+niVrfRRtcHPIz2mkNDeJXbAsagoY4WCOJgYxuQbkslZpy5OxqVIIiKpIREQAREQAXjl6vHFAHzt0y6SNRpF7B6lOxsY4bZ7ch97gP4VEaV1mHw81sdJTdZPUSHEvmkdjzeT81jSwjZ4XPkP8AdaOXGkhUk6trX2jDYQSV7KwKllORkrUlwU/8q4+yIS3plyONeSxKgTEFVyzITxuJPtZdpWEEZ5O/tJVmYuwxWXTy4H7p+Nh81YlmxCWoQb7ITf0Usc7irEkpucfzYLMEoWHObE8wCO5NljjXYXvov01zbmCPeCFgzRG4Ky6WbELGnlySeMF8k2y7S0/aF9+C3Oq9Lt19NGRcPqIwQbYgPxB5WBWsp5rgWzCmfRtowv0vSutgA+U/wsLf7nAqcjiugV3s+iY4g0WAAA3AWHuCrQIsg0IiIAIiIAIiIAIiIALG0lMI4ZHnJjHuPc1pPyWSo70hVfVaNrH/ALh4/mGz81K2wPmeCqJzGZx5XxWZUSiwAO7zN/wWtjcLK7pBmI8PILVkxP42Ijp60y+1uC8Ax/FYjZHAJFUnG4VJKki7bfaTMqVuPhy/FUvhBGVlamqhfIr1tSFCuiPX6f8A3+jJigbZ2fq/5N/BWJacX3rKhlBacdw81bc7Hd7gqq/oPX/0/wDn9ln6MLZrGkjuQL5XHwB+a2JyWBMQC48HA+F7HzTJvrQLj8S/gqpYhceIPcRb5rySG2625BMBvtdVVMoOIxvj3Hel7Qev+3/B7HFvBxXYOhiEOlkkd+kji2QOT3Aud/QPeuNRz3Uu1H1ifSTxSNO0PUkB9qIkX8RmO5XlFtWg0n0kfSiKmN4IuDcHEdxVSzjQiIgAiIgAiIgAiIgAoR0zn/lFT/2//KxEUrshnza0rOlyb3Ii34/2Ey+D1w7Kx25IitmIiW5c/cqURIj8jPovQeqfDzVs5lESUWXZcvgsaQ4O+7/kF4itk6Koss9Udy2NF/iV4ildkSLzWjgr9J64XqLdH9BR9NaluJoKUk3PUsz7lukRcp9mldBERQSERE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2" name="AutoShape 6" descr="data:image/jpeg;base64,/9j/4AAQSkZJRgABAQAAAQABAAD/2wCEAAkGBxQSEhQUExQWFBQVFhgXFxgVFRcXFxQUFxcXFxUVFBcYHCggGBolHRQVITEhJSkrLi4uFx8zODMsNygtLisBCgoKDg0OGxAQGiwkICQsLCwsLCwsLCwsLCwsLCwsLCwsLCwsLCwsLCwsLCwsLCwsLCwsLCwsLCwsLCwsLCwsLP/AABEIAQIAwwMBIgACEQEDEQH/xAAcAAEAAQUBAQAAAAAAAAAAAAAABgIDBAUHAQj/xABHEAABAwICBgYGBgkCBgMAAAABAAIDBBEhMQUGEkFRYQcTInGBsSMyQpGhwRRSYnLR8DNDU2OCkqKywtLhJCVzg7PxCBUX/8QAGQEAAgMBAAAAAAAAAAAAAAAAAAMBAgQF/8QAJxEAAgICAgICAgIDAQAAAAAAAAECEQMhEjEEIkFREzKh4RRhkVL/2gAMAwEAAhEDEQA/AO32QBeogAiIgDwBeSPDRcmwG8qpcw6UdYDt/R2u2WtG083zcRdrc8gPNQ3RKVkzn1upG7V5mdkG9jfwA3lQPWTpMlBtAGsbuc7Fx8Mlzdkl3XJBtk6+GOGKq0q64BaLi27JLcmNUKN1Nr1VPzqnX5ENHwsr9JrhWNxFQ/xIcD/NdQ6mYCcR+eRW2gpbYi7fHBVbZdRR07V/pHdcNqmC37Rgy5ubw5hdFpqlsjQ9jg5rhcEG4IXzxGCP/Vx7lJ9UdanUr9l1zE49poPqk+00HJTGbXZWeNfB2VFiaOr2TsD43BzTvHz4LLThAREQAREQAREQAREQAREQAREQAREQAREQBaqZgxrnHJoJPgL/ACXzdpCuNTNLJKbl7ibbgDlhvPkvonTLLwTDjG/+0r5mnhO3bnkN+Y8glzY3GjeaDoxtFpbdjuK2sGiXk7IaNkclm6sUQIaTu/NlM4acAZd6yTyO9HQx4lWyCy6CkYLhrXDhshYslPhiwtP2cvcV0R1KtfX07GkNttPdk0cOJ4BVjOReWKLOazlzTxHIY+IVg1YPfyzXRZ9X2nOzTwCjmntXHsaXMa2S24ixtyITFNiniow9Aa2S0b9pvab7TeI5jjzXatW9YIq2ISwuvuc0+sx3BwXz3VUhbD1vVOA4MJJ5mxBsr3RtrQIK6MscQ2Rwjka7Daa42DhuuCQmwmzNlxn0oiBFoMoREQAREQAREQAREQAREQAREQAREQBTI0EEHIgg+K+d6+hLJpQc2Xb8XfgF9FLj3SFo3qquV2Qla147xYO+JCVl6sdhezzUg3ivzt5KbxNwXOOjXS7XslYfWZ2wN5acPOyl0glf2nP2GgGzRwHErFxdnUUk4m+tgonpHSYp5CS0ue+4Frd+yCcAqdUtZxLNJDfbY3APGIvvF962Wk9GNe/avbyUvXYI0Gh31VTIJZAYmg4Rg3w4vPHkFMJIAW2IXtNDYBXSp72T8UQXSOjS0uDBiXYAeyTe57uK5dpbRr6Squ5uzc7TfgfNdw02HsDpIwC8NNgcidwK4NrBpmauldLKAC0bIa0WDR+N96ZitiM8kkkz6S6NNPOq6NpebvjOw4/WAA2XHnu8FLVxH/496RdtzwuIsWBwx9ppsfgfgu3LVF6OdNUwiIrFAiIgAiIgAiIgAiIgAiIgAiIgAon0h6FE8AeBd0Vzh9UixHkfBSxYmkpdllrXLsPfmqzqtloXyVHCdQtV6mN4rL9WwNc0NIxmZnjfJtwMeSl9fof6ZG0slIicO00ZuH1bjLG9+5a/pe1oNLTNgi7MkwIuMNiMCzi22/ILQdEes5saeTFmbTvY7M35O8wVlknXI6WOSvgTfQ+rUdK2zBay28tSyxAs54bcNJsSbYdyyC8ELEqOrZeQgCwNzySmPWzylkeTiNkWF23uAd9jvWYVHHaUllPoxsM+s4Yk/ZG/vW00XTObcve57j9Y4DkAMApqkXlBx2y/Vsu0qIaB6PopqmSR9jGH36u2ZIvieFyVL66UNaStfoPSwp6oCQgMlbYk5BwxaT8R4q2NrkZc6bjaOe6QpxorSxZAS3YLZGA7435t5j1gvoGCQOa1wycAR3HELkHSlQw1E0VVA8PexvVyW4AksN+8uHip7qJpwVMAFrOiAYeBAHZI54Y87rTHUqMM03FSJMiImiQiIgAiIgAiIgAiIgAiIgAiIgAtbpKUA47vmtiVqHi5JO9JzOlSHYV7Wcy1+1Jm0lNG5jmRtYwt7RviXk3sORCjVTqFU6KYatkrZerxfGGkbTMnY3OV7rtU9CHcncRmtLV0zhcOuRjcE3BHyKQptKmbVGLfJdkM1b1zEjxG9kjC4XaXscAD9Qm2fNSmpY2ZoBOF78jbK/K6nULmSsa6zXNI5Ec1p9N6CiLS9g2Hi1tnIkmwuMt6ZLD8xF4/L+JmnpaAfWv8u5bLZAyUYk02Kd7opL7TeRxG4jiMPgrUutO1hG03O8iwCQ1XZrty3Zs9KSh0gYPZxPfuCjeslI+dzI4heR2XAAZuJ4Be1OkuraTm4+8kqZap6Ae1hfKLSy4uv7DNzB5nmVOKHKQvNNQgc50vo6WGlfGx13YbTgMztAkj85KedEbwaV21brQ7t2zsb7J7sHLO1xpGw07ntaMAb88Fywa1mGje+O7HVIDMPWZYnrAD4Gx+0tVVNUYG+UGz6BRcL1N6VJKeMx1DH1AbbYcHDbGXZJccRnzUvHS1T2B+j1FzmPR4eO2n8GZ+SOiooZo/pLopCA4yRE/tGYfzNJCl0FQ17Q5jg5rsQWkEEciM1DTXZNl1ERQAREQAREQAREQAREQBbqH2aStUxZ2kXdkDiVhxhZcz9qNOJVGyp2Ch2sWmnMqoYGAEvDnPJudkYAZcfkpNpGsEbHOcQABck5ALgekOkVwnqJGMu9xLYnE22GgkC4tid/eeSqouWkaISUdyOp9HGnC/SGkqW5LGPbIzHBpLQyQDgCQD334qU1Vb184hYeyw3eeLhhsjuXHOiPSLIm1D+tvV1J2QLG7Y29pzi4i22ScByBXSdT2+nOOFt/Fao6RjltuRb6StXHyxNngHpoccM3x+23nxHcoXobSLZw1ob6Q2sAL3PJdqqTcFoxJCj+q2pcFDtOZ6SVxPbf7IJ9Vo3D4myXlw82mNxeRwi0y1q7qg2MtlmG1IMWtzaw8eZUi0lpCKnjdLNI2ONubnkAD/AH5Ll3SrrRpPR8rDBIzqJGm14WnZeM23Odwb+C5JrTrTV1+y6ql2wwdlrQGs5u2RgXc06GKlSM88jk7ZO9eelw1T/o1HGOoLhtSSDtSgG5DB7LTbM4nkoFrDWGzAG7AxLRe4F7XsrGrlFcmU5AG3zPyWZpaLaDRuBd4WKWpL8qQzg/xtmDQXaATmfgts6ay1cbu00c/JX5X3dZdCL0Y2jKklcbBt7uIAtmSeHNdy1f1SloKeKSF73TtaHTRF5McoOL2MacGuF+yeLcc1zror0AaquZI4Xip/SHgX/qx7wD4L6BAScst0XgimN9wCMiLjxVa8C9SS4REQAREQAREQAREQBrNJO7QHJWXHBV6RPpPAKhYZ/uzbBeqIzrhLE2ll+kE7DgImhpsXSPvs48BYk8gV846XptmWwwByuu1dMjXfRmEX2RJjwB2H7N/6lyavl65jCRiWE3H7QetfvFj4rRFcYqRST5SaZq6SZ8EjZGus5jg5vePlZfQ2oGnYpIDVlwYwAmQk2EZaO2D+eC+falgc5vJg2vvb1daJBG6MPcI3EFzA4hriMi4ZHxT4RbViJtJtI+kNS9fqbScjhFdkse12H4F8V7B7eO4kZi/ipsvnvoAp/wDjp3WxbTm38T2+eyvoGJ1wENUUNBrzoNtZSSREdq20w8HDEL5jGjnOkdE7s7BO19kDP88wvrWsNguFdJuiBTz7bW7LJhtkje4dm3Ib+/FS5cYkxjbNBSwgRbQGy0kBo4MGXfe/xWC9t2/evbvufwW9maDHEMsPLEfio7pKbYZHhjcn3H/crBi3M3ZaUDWU/wCl7gT5K4113u5JSybb3vywt4nFXtX6YzTNjAv1kobbltC/wuurB+pzWtn0n0eaJFPQwt2dlzmBz+JcRcl3PEDwUgqqtsYu428z3DesGau2WhrAMBa+4chxWpnBcbk3PE/nBYMvkJPW2bMPjuW5aRlUWtUb5TG9roz7JdazvdkpACoFXU1y02yPngpfoaQuiF9xI9yMORyWw8jDGD9TPRETzMEREAEREAF4V6iAIJp/S9aal0dPRjZbh1s0rWNdzYxt3Ee5Wvo2lXZ1FJFybTvfb+IyC/uUl0ifSnuCXWJy9mbox9EQ5+gauobNBV1EMsUkTvVgLHtePUc07ZGB+C4K+B8Lth3ZLXEEEY7TeyT8F9Aa+1b4aWWSNxa5oxINsCbFcIqW7TrnE2vfmcU38nrRV4vazF0fFi4uON/mtjJY2ZG0ucTbm4nJoHNWqGO0hByJF/FTTUDRTXVMrn/qGnZ++5xaD4NafeteOVxMk47Jp0KavGn+kSPxkeGtJ3AXJDRyC6VGLbQ4G/gtLqTBaFzvrvNu5uH4rfgdo8wqvsgoqx2SuX9LjBJFCBjdwsO+4I+C6pbCy5trfRO6zYd6rLyA8WgGwHi4BKyyqA7CrlRApG9hpOTbqJawg9Wy+ez+H4Ke6QptmFv/AFC0+AF/NQTWmS8rmbmNDfcL/NZ/F3Mf5P6Gs0N6jjz8gFIui+mdJWRbOGyXPJ4CxF/iVHdFH0Z7yul9CWjuxLPbMiNvcMT5/Bbc0+OMy4I8slHV7q08pdWnlchnXjEqjZc2W/0VHZpPE3CitbWmGKWUDaLI3OAO8gE2KlGr8r300D5MHuiY5+FrOLQSLLb4y9TD5b9qNgiItJjCIiACIiAC8Xq8cUAaCpdeV55qvcrDXXJPElXzkuddts6dUkjRa20XXUs8f143Ad9iR8QuEmK5d+eC+iaptwuJz6JLaupiHsm4+665HyVn0S1sjsP6dl/VBBPE44D4EKcaoVAtVSXxMmXAEX+Z9yiGnKVzO20WIzAzGN8OIxK33RyetqRFf9I+M25D1vgtmCVxMOZVI7/oOm6uCNu8NBPecT8Ss6yBeq4kpso1rhECGHdcbR37I7Vv6VJ1q9L6L65mwThe57t4S8seUGhmKSjJNnLtIsuxt8B1pPgbHzsuTaZaRPKHZh7x7nEA+4L6R1j1X6yH0XrsHZH1rfNfPWsovUyEC1ziPtb/AI3U4MXCRbNkU0jUaOPo3d58l3XozpRHo6n4ubtnmXG64VQ+o/vPkF9C6nM2aKnH7qP+0Knlv1Qzw17M3KtuV2y8cFzzpLRgVMJkZJG3N7HNHeQQFOImbLQBkAB7lFKMelb3hS1bfG/VnP8AM/ZBERaTGEREAEREAFZrH2Y48iryxdJfo39yrL9WWgrkjRwrIOSxoirwK58TqSRRMFzPXB4pq+KcjsSsMbz9Ug9h39Vjy7l02RQHpJjBiYTukaPB/Z+YVwrRptLUjKnaAOy7IHccLtPxI8VrOj5jqbScHWYWLgMcDtAgea1mjqmRsgaLuvuxxGFiOeSlLtX6vaZLHC542g6201rmkG/ZucsMlOGfF0Jy4+Ss7s1erBoKu7G7RDXWxBO9ZfWjiPettowOLRWio60cR71SZ2j2h7wi0FMuFcA6Z9CCCs61osycbXIPFg/34Fd0k0lGPbHhj5KHdIOi2aRhEbSWva4Fry3AY9rC9zhdCyxi9sssU5dI+c6b1X/ePkF3zUasD6KmP7pg8Q0A+SjFH0SxNHbnkdc3OyGtv42JUy0LoGOljbHHtbLL22nEkXN9/esvk5ozSSNvjYZwbcjbtK9cqW4KsrIjWymg/St71K1GNGtvI3vUnW3xv1Zz/M/ZBERaTIEREAEREAFaqY9prhxBV1Coe9AnWyLQcFkFV1sGxIbZHFWdtc/jxdHVT5K0UyuwUN14g6wQxDN8zB7jtH4AqV1Mii1XN1lfA0fqmvkPIlpY3+4+5SxiRuafVeC7XbNnNtYjDLJSAAALCilsFfDlCVC3bPXWVssC8cVReyhlkiosVLmBNpebaoy6Q2QvdkKkuXgKiiSuy8svNpVgqaIAjujsFca5UyPurcSLdmr0zpQ0kD524lrowBxL5WsI9xKnTTguV671jet0fS756qN7h+7icDj3uLfjwXVVuwxqBzfJlcwiImiAiIgAiIgAiIgDWaZhcQHNF7Zjfbko8a1o3hTOyw63RkMv6SNruZGPvSJ4VJ2asPkcFTVkKrNINsTewHFRvVGTrauaQ78vug2H4+Ky9dGQGeOGl2LkEHYO00Wxc8kYYZe5aWfS1NowesXyO9kYucefBJ/HTo2flTjy6R0GskaxpJcG2BuT5rmlZr5UPqWwUTRPtODQTeznE+xbNozvyUY07rJLWntnZjzDAcCN21xusDRcMxmY+C7TGdoOa4BzXZXGN8rrVDx0lcjBk8l3UT6Mp9C1Ab2ns2t9r28F67R049kO7iuW0+t2lom3dJKfvwtdzOOz3K9D0raQbg9kLu+NzT8Cj8MGUXlzOhyB7fWjePC/krArGXzt34eaiH/7HOM6aI/xvHyK8Z0tOfYPooiSbfpT/oVJeKhq877RMvpLeIVL6ocVz6o6SG7tHx4/vz/oWHDr6S7tUTS2+Ucz7gcrtx+Cr/iP7Lrzo/R0h1a0b17/APYt4qBaV1qhfFaKmqg9zTiGeqd2N8Vy81NQ55bJJKHcHOcD7kLxv9kvzF8I+kWaQacnBVy10cbS+R4a1ouSTgB3r5u6qT9o/wDnd+KubLj6z3O+84nzKYvDd9lf85VpG51v1ifJpBtWxxDWlvUX9gREbuZ7X8S+hNRNbI9I04kb2ZG4Ssv6ruX2TuXzRLB1kTmbx2m94vceIuth0ca2v0fUtkzjNmyt+swkXPeMx7t60vHWkYube2fViKzR1LZWNkYdpj2hzSN4IuCryUWCIiACIiAC8c62a9UQ6UtHyTaPlMbnNdF6QhpI22NB22m2YsSf4VKAtaz9JFJSgtY4Tyj2YyC0H7T8h3C5XFNbtf6ytu10hZGf1cd2ttzti7xWo6slWJIgHW3p/wCNIXyNpq1pV9NHK1gJe5tmONrRgm7hbgTjhwUe0nPd+e084OfzOdlkV9dsN2GHH2iPILUQ4vbfiFSSinrsZzk1T6Nw07IPL4AYfJXdG2sCRncn5fDzWBVTWbYZuJ+JWTAC0DuTfVumKqzeNrNlos4tsDkSMfDuC8i0tI39dJ/O75layKbevJZVZYod2RxZun6Zl/bE95vj4q5S6YkLmEvB7QzZGd44haujkFxcDI7uAJ+SsSvGGFu5VeKMn8EbNvNpWT64GNsGRjyarB0zJ+2k8HkeRWAHDeFabIL5K6wRjvQJMvVNa9wuXPPMucfnzC0Jl7ZIzGPfxUgc/sdzh8Qf9Kj1QQ2S6VOKW0XibfbuOSqaFi07rDZ4ZcwclkkpieirLkMmyQeCwtKUnVydn1X9pvcd3eDcLKaVkVDOshtvYQeeycDb4IatEHZ+gvTnW0bqdxu+ndgL49U/FvgDcLpq+c+haZ8ek2NF9mRj2uHINLgfe0L6MCzTVMbF2giIqFgiIgAqZGgggi4OBHEHMKpEAfMuvWhvoNZLHlHfbYTgOrdi0eGXgo9U08jWh5HVxvFxI7NzeDRuz719La2amU2kDG6VtnxuBD2gbZYLnqyT7NzfvXPNeuiOplcXUczXRm3oZXFpGzkGusQ4DgbZpjyOivE4iyxfxbf8myvMb277hitjpzVOqoHNbVQ7AffYO01wdbPZLSeSwDTucOyLDM238FKi+wbSKY5Gve0ODhjm3HDuP4qTs0e1w9HI1x+q70bv68D4EqNUlOWux3LZGowxCtFNJspJGcKB7R2o3DH6rh8cljTwD8lZFJpJ7QA2V7QNwc4Ae4q8/S8lsZNscHhrx7ngqd8Su0/kx6Wmyx3O/tKxpqY8Vu6TSQNrwwnA5MLdx+oQArM1ZHvp2eDpB/kUvf0QpP7NWKc8Vj9Qb5retqIT+oI7pnfNpWMKiEX9CXG/tyu/xATJPXTJ5P7MU0+DseB+IHzK0OkY7OUxZXNsbQRDs7w93Di9aPSdY4uwDGD7EbG+Quk7fwTGW+zCpn7TAd7cO8blktkVjrnEi7i624m4twWXTsDhyG/hyPNaIfRLPGYrPoJgHgH1TgRxBwKzdAasVNW7Zghe4b3Wswd7z2V1DVvoejZZ9ZJtuz6uIkMv9p5G07wspc1EhRbNR0VaEk+niVrfRRtcHPIz2mkNDeJXbAsagoY4WCOJgYxuQbkslZpy5OxqVIIiKpIREQAREQAXjl6vHFAHzt0y6SNRpF7B6lOxsY4bZ7ch97gP4VEaV1mHw81sdJTdZPUSHEvmkdjzeT81jSwjZ4XPkP8AdaOXGkhUk6trX2jDYQSV7KwKllORkrUlwU/8q4+yIS3plyONeSxKgTEFVyzITxuJPtZdpWEEZ5O/tJVmYuwxWXTy4H7p+Nh81YlmxCWoQb7ITf0Usc7irEkpucfzYLMEoWHObE8wCO5NljjXYXvov01zbmCPeCFgzRG4Ky6WbELGnlySeMF8k2y7S0/aF9+C3Oq9Lt19NGRcPqIwQbYgPxB5WBWsp5rgWzCmfRtowv0vSutgA+U/wsLf7nAqcjiugV3s+iY4g0WAAA3AWHuCrQIsg0IiIAIiIAIiIAIiIALG0lMI4ZHnJjHuPc1pPyWSo70hVfVaNrH/ALh4/mGz81K2wPmeCqJzGZx5XxWZUSiwAO7zN/wWtjcLK7pBmI8PILVkxP42Ijp60y+1uC8Ax/FYjZHAJFUnG4VJKki7bfaTMqVuPhy/FUvhBGVlamqhfIr1tSFCuiPX6f8A3+jJigbZ2fq/5N/BWJacX3rKhlBacdw81bc7Hd7gqq/oPX/0/wDn9ln6MLZrGkjuQL5XHwB+a2JyWBMQC48HA+F7HzTJvrQLj8S/gqpYhceIPcRb5rySG2625BMBvtdVVMoOIxvj3Hel7Qev+3/B7HFvBxXYOhiEOlkkd+kji2QOT3Aud/QPeuNRz3Uu1H1ifSTxSNO0PUkB9qIkX8RmO5XlFtWg0n0kfSiKmN4IuDcHEdxVSzjQiIgAiIgAiIgAiIgAoR0zn/lFT/2//KxEUrshnza0rOlyb3Ii34/2Ey+D1w7Kx25IitmIiW5c/cqURIj8jPovQeqfDzVs5lESUWXZcvgsaQ4O+7/kF4itk6Koss9Udy2NF/iV4ildkSLzWjgr9J64XqLdH9BR9NaluJoKUk3PUsz7lukRcp9mldBERQSERE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686376" y="-1"/>
            <a:ext cx="42061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err="1" smtClean="0">
                <a:solidFill>
                  <a:srgbClr val="FF0000"/>
                </a:solidFill>
              </a:rPr>
              <a:t>Проблеми</a:t>
            </a:r>
            <a:r>
              <a:rPr lang="ru-RU" sz="3200" dirty="0" smtClean="0">
                <a:solidFill>
                  <a:srgbClr val="FF0000"/>
                </a:solidFill>
              </a:rPr>
              <a:t>, </a:t>
            </a:r>
            <a:r>
              <a:rPr lang="ru-RU" sz="3200" dirty="0" err="1" smtClean="0">
                <a:solidFill>
                  <a:srgbClr val="FF0000"/>
                </a:solidFill>
              </a:rPr>
              <a:t>що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 err="1" smtClean="0">
                <a:solidFill>
                  <a:srgbClr val="FF0000"/>
                </a:solidFill>
              </a:rPr>
              <a:t>хвилють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 err="1" smtClean="0">
                <a:solidFill>
                  <a:srgbClr val="FF0000"/>
                </a:solidFill>
              </a:rPr>
              <a:t>старшокласник</a:t>
            </a:r>
            <a:r>
              <a:rPr lang="uk-UA" sz="3200" dirty="0" smtClean="0">
                <a:solidFill>
                  <a:srgbClr val="FF0000"/>
                </a:solidFill>
              </a:rPr>
              <a:t>і</a:t>
            </a:r>
            <a:r>
              <a:rPr lang="ru-RU" sz="3200" dirty="0" smtClean="0">
                <a:solidFill>
                  <a:srgbClr val="FF0000"/>
                </a:solidFill>
              </a:rPr>
              <a:t>в у </a:t>
            </a:r>
            <a:r>
              <a:rPr lang="ru-RU" sz="3200" dirty="0" err="1" smtClean="0">
                <a:solidFill>
                  <a:srgbClr val="FF0000"/>
                </a:solidFill>
              </a:rPr>
              <a:t>цьому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 err="1" smtClean="0">
                <a:solidFill>
                  <a:srgbClr val="FF0000"/>
                </a:solidFill>
              </a:rPr>
              <a:t>році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0"/>
            <a:ext cx="39290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FF0000"/>
                </a:solidFill>
              </a:rPr>
              <a:t>Проблеми, що хвилювали старшокласників до цього року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76056" y="2062103"/>
            <a:ext cx="3816424" cy="47958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86376" y="1916832"/>
            <a:ext cx="4457624" cy="48114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Війна та її наслідки. Чи залишиться Україна єдиною?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Вибір професії, невизначеність у майбутньому.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Фінансові проблеми сім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`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`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моє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моїх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близьких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Відносини в сім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`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ї, класі.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Злочинність, особливо серед неповнолітніх.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Психологічний стан, відносини з однолітками.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aykeru pa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3929066"/>
            <a:ext cx="4429156" cy="263636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5536" y="0"/>
            <a:ext cx="8248430" cy="44012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ru-RU" sz="20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Дана </a:t>
            </a:r>
            <a:r>
              <a:rPr lang="ru-RU" sz="3200" b="1" dirty="0" err="1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емблема</a:t>
            </a:r>
            <a:r>
              <a:rPr lang="ru-RU" sz="32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носить </a:t>
            </a:r>
            <a:r>
              <a:rPr lang="ru-RU" sz="3200" b="1" dirty="0" err="1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інформацію</a:t>
            </a:r>
            <a:r>
              <a:rPr lang="ru-RU" sz="3200" b="1" dirty="0" smtClean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			     про клуб:</a:t>
            </a:r>
            <a:r>
              <a:rPr lang="ru-RU" sz="2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6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Назва</a:t>
            </a:r>
            <a:r>
              <a:rPr lang="ru-RU" sz="36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36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2. В </a:t>
            </a:r>
            <a:r>
              <a:rPr lang="ru-RU" sz="36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якій</a:t>
            </a:r>
            <a:r>
              <a:rPr lang="ru-RU" sz="36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країні</a:t>
            </a:r>
            <a:r>
              <a:rPr lang="ru-RU" sz="36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6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місті</a:t>
            </a:r>
            <a:r>
              <a:rPr lang="ru-RU" sz="36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розташований</a:t>
            </a:r>
            <a:r>
              <a:rPr lang="ru-RU" sz="36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36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3. Статус </a:t>
            </a:r>
            <a:r>
              <a:rPr lang="ru-RU" sz="36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байк-клубу</a:t>
            </a:r>
            <a:r>
              <a:rPr lang="ru-RU" sz="36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6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4. На рукавах </a:t>
            </a:r>
            <a:r>
              <a:rPr lang="ru-RU" sz="36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нашивається</a:t>
            </a:r>
            <a:r>
              <a:rPr lang="ru-RU" sz="36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емблема</a:t>
            </a:r>
            <a:r>
              <a:rPr lang="ru-RU" sz="36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інформацією</a:t>
            </a:r>
            <a:r>
              <a:rPr lang="ru-RU" sz="36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 про статус </a:t>
            </a:r>
            <a:r>
              <a:rPr lang="ru-RU" sz="36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байкера</a:t>
            </a:r>
            <a:r>
              <a:rPr lang="ru-RU" sz="36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6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даному</a:t>
            </a:r>
            <a:r>
              <a:rPr lang="ru-RU" sz="36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клубі</a:t>
            </a:r>
            <a:r>
              <a:rPr lang="ru-RU" sz="2000" dirty="0" smtClean="0">
                <a:solidFill>
                  <a:srgbClr val="F8F8F8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endParaRPr lang="ru-RU" sz="2000" dirty="0">
              <a:solidFill>
                <a:srgbClr val="F8F8F8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500034" y="1428736"/>
          <a:ext cx="7858180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8596" y="214290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err="1" smtClean="0"/>
              <a:t>Чи</a:t>
            </a:r>
            <a:r>
              <a:rPr lang="ru-RU" sz="4800" dirty="0" smtClean="0"/>
              <a:t> </a:t>
            </a:r>
            <a:r>
              <a:rPr lang="ru-RU" sz="4800" dirty="0" err="1" smtClean="0"/>
              <a:t>вплива</a:t>
            </a:r>
            <a:r>
              <a:rPr lang="uk-UA" sz="4800" dirty="0" smtClean="0"/>
              <a:t>є школа на життєву позицію підлітка?</a:t>
            </a:r>
            <a:endParaRPr lang="ru-RU" sz="4800" dirty="0"/>
          </a:p>
        </p:txBody>
      </p:sp>
    </p:spTree>
    <p:extLst>
      <p:ext uri="{BB962C8B-B14F-4D97-AF65-F5344CB8AC3E}">
        <p14:creationId xmlns="" xmlns:p14="http://schemas.microsoft.com/office/powerpoint/2010/main" val="20109224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="" xmlns:p14="http://schemas.microsoft.com/office/powerpoint/2010/main" val="272421072"/>
              </p:ext>
            </p:extLst>
          </p:nvPr>
        </p:nvGraphicFramePr>
        <p:xfrm>
          <a:off x="0" y="928670"/>
          <a:ext cx="9144000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04744" y="5760"/>
            <a:ext cx="720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мене школа –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88531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="" xmlns:p14="http://schemas.microsoft.com/office/powerpoint/2010/main" val="3936867722"/>
              </p:ext>
            </p:extLst>
          </p:nvPr>
        </p:nvGraphicFramePr>
        <p:xfrm>
          <a:off x="0" y="1000108"/>
          <a:ext cx="9144000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00034" y="0"/>
            <a:ext cx="8204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dirty="0" smtClean="0"/>
              <a:t>Я відвідую </a:t>
            </a:r>
            <a:r>
              <a:rPr lang="uk-UA" sz="5400" dirty="0"/>
              <a:t>ш</a:t>
            </a:r>
            <a:r>
              <a:rPr lang="uk-UA" sz="5400" dirty="0" smtClean="0"/>
              <a:t>колу з </a:t>
            </a:r>
            <a:r>
              <a:rPr lang="uk-UA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метою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35137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785794"/>
            <a:ext cx="9358346" cy="1143000"/>
          </a:xfrm>
        </p:spPr>
        <p:txBody>
          <a:bodyPr>
            <a:noAutofit/>
          </a:bodyPr>
          <a:lstStyle/>
          <a:p>
            <a:pPr algn="ctr"/>
            <a:r>
              <a:rPr lang="uk-UA" sz="60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Причини відходу молоді в андеграунд:</a:t>
            </a:r>
            <a:endParaRPr lang="ru-RU" sz="6000" b="1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214554"/>
            <a:ext cx="9858412" cy="4389120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uk-UA" sz="3600" dirty="0" smtClean="0"/>
              <a:t> виклик суспільству, протест;</a:t>
            </a:r>
            <a:endParaRPr lang="ru-RU" sz="3600" dirty="0" smtClean="0"/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uk-UA" sz="3600" dirty="0" smtClean="0"/>
              <a:t>  виклик </a:t>
            </a:r>
            <a:r>
              <a:rPr lang="uk-UA" sz="3600" dirty="0" err="1" smtClean="0"/>
              <a:t>сім’</a:t>
            </a:r>
            <a:r>
              <a:rPr lang="ru-RU" sz="3600" dirty="0" err="1" smtClean="0"/>
              <a:t>ї</a:t>
            </a:r>
            <a:r>
              <a:rPr lang="ru-RU" sz="3600" dirty="0" smtClean="0"/>
              <a:t>, </a:t>
            </a:r>
            <a:r>
              <a:rPr lang="ru-RU" sz="3600" dirty="0" err="1" smtClean="0"/>
              <a:t>непорозуміння</a:t>
            </a:r>
            <a:r>
              <a:rPr lang="ru-RU" sz="3600" dirty="0" smtClean="0"/>
              <a:t> </a:t>
            </a:r>
            <a:r>
              <a:rPr lang="uk-UA" sz="3600" dirty="0" smtClean="0"/>
              <a:t>в </a:t>
            </a:r>
            <a:r>
              <a:rPr lang="ru-RU" sz="3600" dirty="0" err="1" smtClean="0"/>
              <a:t>сім’ї</a:t>
            </a:r>
            <a:r>
              <a:rPr lang="ru-RU" sz="3600" dirty="0" smtClean="0"/>
              <a:t>;</a:t>
            </a:r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ru-RU" sz="3600" dirty="0" smtClean="0"/>
              <a:t>  </a:t>
            </a:r>
            <a:r>
              <a:rPr lang="ru-RU" sz="3600" dirty="0" err="1" smtClean="0"/>
              <a:t>небажання</a:t>
            </a:r>
            <a:r>
              <a:rPr lang="ru-RU" sz="3600" dirty="0" smtClean="0"/>
              <a:t> бути як </a:t>
            </a:r>
            <a:r>
              <a:rPr lang="ru-RU" sz="3600" dirty="0" err="1" smtClean="0"/>
              <a:t>усі</a:t>
            </a:r>
            <a:r>
              <a:rPr lang="ru-RU" sz="3600" dirty="0" smtClean="0"/>
              <a:t>;</a:t>
            </a:r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ru-RU" sz="3600" dirty="0" smtClean="0"/>
              <a:t>  </a:t>
            </a:r>
            <a:r>
              <a:rPr lang="ru-RU" sz="3600" dirty="0" err="1" smtClean="0"/>
              <a:t>бажання</a:t>
            </a:r>
            <a:r>
              <a:rPr lang="ru-RU" sz="3600" dirty="0" smtClean="0"/>
              <a:t> </a:t>
            </a:r>
            <a:r>
              <a:rPr lang="ru-RU" sz="3600" dirty="0" err="1" smtClean="0"/>
              <a:t>затвердитися</a:t>
            </a:r>
            <a:r>
              <a:rPr lang="ru-RU" sz="3600" dirty="0" smtClean="0"/>
              <a:t> в новому  </a:t>
            </a:r>
          </a:p>
          <a:p>
            <a:pPr>
              <a:buClr>
                <a:schemeClr val="tx1"/>
              </a:buClr>
              <a:buNone/>
            </a:pPr>
            <a:r>
              <a:rPr lang="ru-RU" sz="3600" dirty="0" smtClean="0"/>
              <a:t>     </a:t>
            </a:r>
            <a:r>
              <a:rPr lang="ru-RU" sz="3600" dirty="0" err="1" smtClean="0"/>
              <a:t>середовищі</a:t>
            </a:r>
            <a:r>
              <a:rPr lang="ru-RU" sz="3600" dirty="0" smtClean="0"/>
              <a:t>;</a:t>
            </a:r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ru-RU" sz="3600" dirty="0" smtClean="0"/>
              <a:t>  </a:t>
            </a:r>
            <a:r>
              <a:rPr lang="ru-RU" sz="3600" dirty="0" err="1" smtClean="0"/>
              <a:t>привернути</a:t>
            </a:r>
            <a:r>
              <a:rPr lang="ru-RU" sz="3600" dirty="0" smtClean="0"/>
              <a:t> до себе </a:t>
            </a:r>
            <a:r>
              <a:rPr lang="ru-RU" sz="3600" dirty="0" err="1" smtClean="0"/>
              <a:t>увагу</a:t>
            </a:r>
            <a:r>
              <a:rPr lang="ru-RU" sz="3600" dirty="0" smtClean="0"/>
              <a:t>;</a:t>
            </a:r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endParaRPr lang="ru-RU" sz="40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642918"/>
            <a:ext cx="842968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ru-RU" sz="4000" dirty="0" smtClean="0"/>
              <a:t> </a:t>
            </a:r>
            <a:r>
              <a:rPr lang="ru-RU" sz="4000" dirty="0" err="1" smtClean="0"/>
              <a:t>нерозвинена</a:t>
            </a:r>
            <a:r>
              <a:rPr lang="ru-RU" sz="4000" dirty="0" smtClean="0"/>
              <a:t> сфера </a:t>
            </a:r>
            <a:r>
              <a:rPr lang="ru-RU" sz="4000" dirty="0" err="1" smtClean="0"/>
              <a:t>організації</a:t>
            </a:r>
            <a:r>
              <a:rPr lang="ru-RU" sz="4000" dirty="0" smtClean="0"/>
              <a:t>   </a:t>
            </a:r>
          </a:p>
          <a:p>
            <a:pPr>
              <a:buClr>
                <a:schemeClr val="tx1"/>
              </a:buClr>
            </a:pPr>
            <a:r>
              <a:rPr lang="ru-RU" sz="4000" dirty="0" smtClean="0"/>
              <a:t>     </a:t>
            </a:r>
            <a:r>
              <a:rPr lang="ru-RU" sz="4000" dirty="0" err="1" smtClean="0"/>
              <a:t>дозвілля</a:t>
            </a:r>
            <a:r>
              <a:rPr lang="ru-RU" sz="4000" dirty="0" smtClean="0"/>
              <a:t> для   </a:t>
            </a:r>
            <a:r>
              <a:rPr lang="ru-RU" sz="4000" dirty="0" err="1" smtClean="0"/>
              <a:t>молоді</a:t>
            </a:r>
            <a:r>
              <a:rPr lang="ru-RU" sz="4000" dirty="0" smtClean="0"/>
              <a:t> в </a:t>
            </a:r>
            <a:r>
              <a:rPr lang="ru-RU" sz="4000" dirty="0" err="1" smtClean="0"/>
              <a:t>країні</a:t>
            </a:r>
            <a:r>
              <a:rPr lang="ru-RU" sz="4000" dirty="0" smtClean="0"/>
              <a:t>;</a:t>
            </a:r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ru-RU" sz="4000" dirty="0" smtClean="0"/>
              <a:t>  </a:t>
            </a:r>
            <a:r>
              <a:rPr lang="ru-RU" sz="4000" dirty="0" err="1" smtClean="0"/>
              <a:t>копіювання</a:t>
            </a:r>
            <a:r>
              <a:rPr lang="ru-RU" sz="4000" dirty="0" smtClean="0"/>
              <a:t> </a:t>
            </a:r>
            <a:r>
              <a:rPr lang="ru-RU" sz="4000" dirty="0" err="1" smtClean="0"/>
              <a:t>західних</a:t>
            </a:r>
            <a:r>
              <a:rPr lang="ru-RU" sz="4000" dirty="0" smtClean="0"/>
              <a:t> </a:t>
            </a:r>
            <a:r>
              <a:rPr lang="ru-RU" sz="4000" dirty="0" err="1" smtClean="0"/>
              <a:t>течій</a:t>
            </a:r>
            <a:r>
              <a:rPr lang="ru-RU" sz="4000" dirty="0" smtClean="0"/>
              <a:t>,</a:t>
            </a:r>
          </a:p>
          <a:p>
            <a:pPr>
              <a:buClr>
                <a:schemeClr val="tx1"/>
              </a:buClr>
            </a:pPr>
            <a:r>
              <a:rPr lang="ru-RU" sz="4000" dirty="0" smtClean="0"/>
              <a:t>      </a:t>
            </a:r>
            <a:r>
              <a:rPr lang="ru-RU" sz="4000" dirty="0" err="1" smtClean="0"/>
              <a:t>культури</a:t>
            </a:r>
            <a:r>
              <a:rPr lang="ru-RU" sz="4000" dirty="0" smtClean="0"/>
              <a:t>;</a:t>
            </a:r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ru-RU" sz="4000" dirty="0" smtClean="0"/>
              <a:t>  </a:t>
            </a:r>
            <a:r>
              <a:rPr lang="ru-RU" sz="4000" dirty="0" err="1" smtClean="0"/>
              <a:t>данина</a:t>
            </a:r>
            <a:r>
              <a:rPr lang="ru-RU" sz="4000" dirty="0" smtClean="0"/>
              <a:t> </a:t>
            </a:r>
            <a:r>
              <a:rPr lang="ru-RU" sz="4000" dirty="0" err="1" smtClean="0"/>
              <a:t>моді</a:t>
            </a:r>
            <a:r>
              <a:rPr lang="ru-RU" sz="4000" dirty="0" smtClean="0"/>
              <a:t>;</a:t>
            </a:r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ru-RU" sz="4000" dirty="0" smtClean="0"/>
              <a:t>  </a:t>
            </a:r>
            <a:r>
              <a:rPr lang="ru-RU" sz="4000" dirty="0" err="1" smtClean="0"/>
              <a:t>відсутність</a:t>
            </a:r>
            <a:r>
              <a:rPr lang="ru-RU" sz="4000" dirty="0" smtClean="0"/>
              <a:t> мети в </a:t>
            </a:r>
            <a:r>
              <a:rPr lang="ru-RU" sz="4000" dirty="0" err="1" smtClean="0"/>
              <a:t>житті</a:t>
            </a:r>
            <a:r>
              <a:rPr lang="ru-RU" sz="4000" dirty="0" smtClean="0"/>
              <a:t>;</a:t>
            </a:r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ru-RU" sz="4000" dirty="0" smtClean="0"/>
              <a:t>  </a:t>
            </a:r>
            <a:r>
              <a:rPr lang="ru-RU" sz="4000" dirty="0" err="1" smtClean="0"/>
              <a:t>вплив</a:t>
            </a:r>
            <a:r>
              <a:rPr lang="ru-RU" sz="4000" dirty="0" smtClean="0"/>
              <a:t> </a:t>
            </a:r>
            <a:r>
              <a:rPr lang="ru-RU" sz="4000" dirty="0" err="1" smtClean="0"/>
              <a:t>кримінальних</a:t>
            </a:r>
            <a:r>
              <a:rPr lang="ru-RU" sz="4000" dirty="0" smtClean="0"/>
              <a:t>  </a:t>
            </a:r>
          </a:p>
          <a:p>
            <a:pPr>
              <a:buClr>
                <a:schemeClr val="tx1"/>
              </a:buClr>
            </a:pPr>
            <a:r>
              <a:rPr lang="ru-RU" sz="4000" dirty="0" smtClean="0"/>
              <a:t>      структур, </a:t>
            </a:r>
            <a:r>
              <a:rPr lang="ru-RU" sz="4000" dirty="0" err="1" smtClean="0"/>
              <a:t>хуліганство</a:t>
            </a:r>
            <a:r>
              <a:rPr lang="ru-RU" sz="4000" dirty="0" smtClean="0"/>
              <a:t>;</a:t>
            </a:r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ru-RU" sz="4000" dirty="0" smtClean="0"/>
              <a:t>  </a:t>
            </a:r>
            <a:r>
              <a:rPr lang="ru-RU" sz="4000" dirty="0" err="1" smtClean="0"/>
              <a:t>вікові</a:t>
            </a:r>
            <a:r>
              <a:rPr lang="ru-RU" sz="4000" dirty="0" smtClean="0"/>
              <a:t> </a:t>
            </a:r>
            <a:r>
              <a:rPr lang="ru-RU" sz="4000" dirty="0" err="1" smtClean="0"/>
              <a:t>захоплення</a:t>
            </a:r>
            <a:r>
              <a:rPr lang="ru-RU" sz="4000" dirty="0" smtClean="0"/>
              <a:t>.</a:t>
            </a:r>
            <a:endParaRPr lang="ru-RU" sz="40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txBody>
          <a:bodyPr anchor="t">
            <a:noAutofit/>
          </a:bodyPr>
          <a:lstStyle/>
          <a:p>
            <a:pPr algn="ctr"/>
            <a:r>
              <a:rPr lang="uk-UA" sz="48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Основні ознаки молодіжної субкультури:</a:t>
            </a:r>
            <a:r>
              <a:rPr lang="ru-RU" sz="7200" dirty="0" smtClean="0">
                <a:solidFill>
                  <a:srgbClr val="FF0000"/>
                </a:solidFill>
              </a:rPr>
              <a:t/>
            </a:r>
            <a:br>
              <a:rPr lang="ru-RU" sz="7200" dirty="0" smtClean="0">
                <a:solidFill>
                  <a:srgbClr val="FF0000"/>
                </a:solidFill>
              </a:rPr>
            </a:b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4614866" cy="4846320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uk-UA" sz="3000" dirty="0" smtClean="0"/>
              <a:t>виклик цінностям дорослих та експерименти з власним способом життя;</a:t>
            </a:r>
            <a:endParaRPr lang="ru-RU" sz="3000" dirty="0" smtClean="0"/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uk-UA" sz="3000" dirty="0" smtClean="0"/>
              <a:t> входження до різних груп однолітків;</a:t>
            </a:r>
            <a:endParaRPr lang="ru-RU" sz="3000" dirty="0" smtClean="0"/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uk-UA" sz="3000" dirty="0" smtClean="0"/>
              <a:t> своєрідні смаки в одязі, музиці тощо;</a:t>
            </a:r>
            <a:endParaRPr lang="ru-RU" sz="3000" dirty="0" smtClean="0"/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uk-UA" sz="3000" dirty="0" smtClean="0"/>
              <a:t> це культура дозвілля.</a:t>
            </a:r>
            <a:endParaRPr lang="ru-RU" sz="3000" dirty="0"/>
          </a:p>
        </p:txBody>
      </p:sp>
      <p:pic>
        <p:nvPicPr>
          <p:cNvPr id="4" name="Picture 2" descr="http://900igr.net/datas/obschestvoznanie/Stili-subkultur/0025-025-Stili-subkultu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428736"/>
            <a:ext cx="4357686" cy="521497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anchor="t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700" b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Основні види молодіжних субкультур: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8543956" cy="1643074"/>
          </a:xfrm>
        </p:spPr>
        <p:txBody>
          <a:bodyPr numCol="3">
            <a:noAutofit/>
          </a:bodyPr>
          <a:lstStyle/>
          <a:p>
            <a:pPr lvl="0">
              <a:buClr>
                <a:schemeClr val="bg1"/>
              </a:buClr>
              <a:buFont typeface="Wingdings" pitchFamily="2" charset="2"/>
              <a:buChar char="v"/>
            </a:pPr>
            <a:r>
              <a:rPr lang="uk-UA" sz="3200" dirty="0" err="1" smtClean="0"/>
              <a:t>Байкери</a:t>
            </a:r>
            <a:r>
              <a:rPr lang="uk-UA" sz="3200" dirty="0" smtClean="0"/>
              <a:t>.</a:t>
            </a:r>
            <a:endParaRPr lang="ru-RU" sz="3200" dirty="0" smtClean="0"/>
          </a:p>
          <a:p>
            <a:pPr lvl="0">
              <a:buClr>
                <a:schemeClr val="bg1"/>
              </a:buClr>
              <a:buFont typeface="Wingdings" pitchFamily="2" charset="2"/>
              <a:buChar char="v"/>
            </a:pPr>
            <a:r>
              <a:rPr lang="uk-UA" sz="3200" dirty="0" smtClean="0"/>
              <a:t>Репери та</a:t>
            </a:r>
          </a:p>
          <a:p>
            <a:pPr lvl="0">
              <a:buClr>
                <a:schemeClr val="bg1"/>
              </a:buClr>
              <a:buNone/>
            </a:pPr>
            <a:r>
              <a:rPr lang="uk-UA" sz="3200" dirty="0" smtClean="0"/>
              <a:t>   </a:t>
            </a:r>
            <a:r>
              <a:rPr lang="uk-UA" sz="3200" dirty="0" err="1" smtClean="0"/>
              <a:t>хіп</a:t>
            </a:r>
            <a:r>
              <a:rPr lang="uk-UA" sz="3200" dirty="0" smtClean="0"/>
              <a:t> – хопери.</a:t>
            </a:r>
            <a:endParaRPr lang="ru-RU" sz="3200" dirty="0" smtClean="0"/>
          </a:p>
          <a:p>
            <a:pPr lvl="0">
              <a:buClr>
                <a:schemeClr val="bg1"/>
              </a:buClr>
              <a:buFont typeface="Wingdings" pitchFamily="2" charset="2"/>
              <a:buChar char="v"/>
            </a:pPr>
            <a:r>
              <a:rPr lang="uk-UA" sz="3200" dirty="0" smtClean="0"/>
              <a:t>Готи.</a:t>
            </a:r>
            <a:endParaRPr lang="ru-RU" sz="3200" dirty="0" smtClean="0"/>
          </a:p>
          <a:p>
            <a:pPr lvl="0">
              <a:buClr>
                <a:schemeClr val="bg1"/>
              </a:buClr>
              <a:buFont typeface="Wingdings" pitchFamily="2" charset="2"/>
              <a:buChar char="v"/>
            </a:pPr>
            <a:r>
              <a:rPr lang="uk-UA" sz="3200" dirty="0" err="1" smtClean="0"/>
              <a:t>Скінхеди</a:t>
            </a:r>
            <a:r>
              <a:rPr lang="uk-UA" sz="3200" dirty="0" smtClean="0"/>
              <a:t>.</a:t>
            </a:r>
            <a:endParaRPr lang="ru-RU" sz="3200" dirty="0" smtClean="0"/>
          </a:p>
          <a:p>
            <a:pPr lvl="0">
              <a:buClr>
                <a:schemeClr val="bg1"/>
              </a:buClr>
              <a:buFont typeface="Wingdings" pitchFamily="2" charset="2"/>
              <a:buChar char="v"/>
            </a:pPr>
            <a:r>
              <a:rPr lang="uk-UA" sz="3200" dirty="0" smtClean="0"/>
              <a:t>Панки.</a:t>
            </a:r>
            <a:endParaRPr lang="ru-RU" sz="3200" dirty="0" smtClean="0"/>
          </a:p>
          <a:p>
            <a:pPr lvl="0">
              <a:buClr>
                <a:schemeClr val="bg1"/>
              </a:buClr>
              <a:buFont typeface="Wingdings" pitchFamily="2" charset="2"/>
              <a:buChar char="v"/>
            </a:pPr>
            <a:r>
              <a:rPr lang="uk-UA" sz="3200" dirty="0" smtClean="0"/>
              <a:t>Емо.</a:t>
            </a:r>
            <a:endParaRPr lang="ru-RU" sz="3200" dirty="0" smtClean="0"/>
          </a:p>
          <a:p>
            <a:pPr lvl="0">
              <a:buClr>
                <a:schemeClr val="bg1"/>
              </a:buClr>
              <a:buFont typeface="Wingdings" pitchFamily="2" charset="2"/>
              <a:buChar char="v"/>
            </a:pPr>
            <a:r>
              <a:rPr lang="uk-UA" sz="3200" dirty="0" err="1" smtClean="0"/>
              <a:t>Граффітери</a:t>
            </a:r>
            <a:r>
              <a:rPr lang="uk-UA" sz="3200" dirty="0" smtClean="0"/>
              <a:t>.</a:t>
            </a:r>
            <a:endParaRPr lang="ru-RU" sz="3200" dirty="0" smtClean="0"/>
          </a:p>
          <a:p>
            <a:pPr lvl="0">
              <a:buClr>
                <a:schemeClr val="bg1"/>
              </a:buClr>
              <a:buFont typeface="Wingdings" pitchFamily="2" charset="2"/>
              <a:buChar char="v"/>
            </a:pPr>
            <a:r>
              <a:rPr lang="uk-UA" sz="3200" dirty="0" err="1" smtClean="0"/>
              <a:t>Растамани</a:t>
            </a:r>
            <a:r>
              <a:rPr lang="uk-UA" sz="3200" dirty="0" smtClean="0"/>
              <a:t>.</a:t>
            </a:r>
            <a:endParaRPr lang="ru-RU" sz="3200" dirty="0" smtClean="0"/>
          </a:p>
          <a:p>
            <a:pPr lvl="0">
              <a:buClr>
                <a:schemeClr val="bg1"/>
              </a:buClr>
              <a:buFont typeface="Wingdings" pitchFamily="2" charset="2"/>
              <a:buChar char="v"/>
            </a:pPr>
            <a:r>
              <a:rPr lang="uk-UA" sz="3200" dirty="0" err="1" smtClean="0"/>
              <a:t>Рольовики</a:t>
            </a:r>
            <a:r>
              <a:rPr lang="uk-UA" sz="3200" dirty="0" smtClean="0"/>
              <a:t>.</a:t>
            </a:r>
            <a:endParaRPr lang="ru-RU" sz="3200" dirty="0"/>
          </a:p>
        </p:txBody>
      </p:sp>
      <p:pic>
        <p:nvPicPr>
          <p:cNvPr id="26626" name="Picture 2" descr="http://1.bp.blogspot.com/-3g9kB69CeU8/UcN5zR5b8BI/AAAAAAAAAiU/B3iP-Yfo7-I/s1600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43248"/>
            <a:ext cx="9144000" cy="37147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71668" y="0"/>
            <a:ext cx="8229600" cy="1143000"/>
          </a:xfrm>
        </p:spPr>
        <p:txBody>
          <a:bodyPr anchor="ctr">
            <a:noAutofit/>
          </a:bodyPr>
          <a:lstStyle/>
          <a:p>
            <a:pPr algn="ctr"/>
            <a:r>
              <a:rPr lang="ru-RU" sz="115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D15D1"/>
                </a:solidFill>
                <a:latin typeface="Batang" pitchFamily="18" charset="-127"/>
                <a:ea typeface="Batang" pitchFamily="18" charset="-127"/>
                <a:cs typeface="FreesiaUPC" pitchFamily="34" charset="-34"/>
              </a:rPr>
              <a:t>Емо</a:t>
            </a:r>
            <a:endParaRPr lang="ru-RU" sz="115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D15D1"/>
              </a:solidFill>
              <a:latin typeface="Batang" pitchFamily="18" charset="-127"/>
              <a:ea typeface="Batang" pitchFamily="18" charset="-127"/>
              <a:cs typeface="FreesiaUPC" pitchFamily="34" charset="-3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71612"/>
            <a:ext cx="4714908" cy="4846320"/>
          </a:xfrm>
        </p:spPr>
        <p:txBody>
          <a:bodyPr>
            <a:noAutofit/>
          </a:bodyPr>
          <a:lstStyle/>
          <a:p>
            <a:pPr>
              <a:buClr>
                <a:srgbClr val="F8F8F8"/>
              </a:buClr>
              <a:buFont typeface="Wingdings" panose="05000000000000000000" pitchFamily="2" charset="2"/>
              <a:buChar char="q"/>
            </a:pPr>
            <a:r>
              <a:rPr lang="ru-RU" sz="34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4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Найпоширеніша</a:t>
            </a:r>
            <a:r>
              <a:rPr lang="ru-RU" sz="34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субкультура </a:t>
            </a:r>
            <a:r>
              <a:rPr lang="ru-RU" sz="34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серед</a:t>
            </a:r>
            <a:r>
              <a:rPr lang="ru-RU" sz="34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</a:t>
            </a:r>
            <a:r>
              <a:rPr lang="ru-RU" sz="34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підлітків</a:t>
            </a:r>
            <a:r>
              <a:rPr lang="ru-RU" sz="34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14-18 </a:t>
            </a:r>
            <a:r>
              <a:rPr lang="ru-RU" sz="34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років</a:t>
            </a:r>
            <a:r>
              <a:rPr lang="ru-RU" sz="34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.</a:t>
            </a:r>
          </a:p>
          <a:p>
            <a:pPr>
              <a:buClr>
                <a:srgbClr val="F8F8F8"/>
              </a:buClr>
              <a:buFont typeface="Wingdings" panose="05000000000000000000" pitchFamily="2" charset="2"/>
              <a:buChar char="q"/>
            </a:pPr>
            <a:r>
              <a:rPr lang="ru-RU" sz="34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«</a:t>
            </a:r>
            <a:r>
              <a:rPr lang="ru-RU" sz="34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Емо</a:t>
            </a:r>
            <a:r>
              <a:rPr lang="ru-RU" sz="34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», як субкультура, </a:t>
            </a:r>
            <a:r>
              <a:rPr lang="ru-RU" sz="34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народилися</a:t>
            </a:r>
            <a:r>
              <a:rPr lang="ru-RU" sz="34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разом </a:t>
            </a:r>
            <a:r>
              <a:rPr lang="ru-RU" sz="34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з</a:t>
            </a:r>
            <a:r>
              <a:rPr lang="ru-RU" sz="34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першими </a:t>
            </a:r>
            <a:r>
              <a:rPr lang="ru-RU" sz="34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панк-группами</a:t>
            </a:r>
            <a:r>
              <a:rPr lang="ru-RU" sz="34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, </a:t>
            </a:r>
            <a:r>
              <a:rPr lang="ru-RU" sz="34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що</a:t>
            </a:r>
            <a:r>
              <a:rPr lang="ru-RU" sz="34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почали </a:t>
            </a:r>
            <a:r>
              <a:rPr lang="ru-RU" sz="34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існувати</a:t>
            </a:r>
            <a:r>
              <a:rPr lang="ru-RU" sz="34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у </a:t>
            </a:r>
            <a:r>
              <a:rPr lang="ru-RU" sz="3400" dirty="0" err="1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кінці</a:t>
            </a:r>
            <a:r>
              <a:rPr lang="ru-RU" sz="3400" dirty="0" smtClean="0">
                <a:ln>
                  <a:solidFill>
                    <a:srgbClr val="7030A0"/>
                  </a:solidFill>
                </a:ln>
                <a:solidFill>
                  <a:srgbClr val="CD15D1"/>
                </a:solidFill>
              </a:rPr>
              <a:t> 50-х.</a:t>
            </a:r>
          </a:p>
          <a:p>
            <a:pPr>
              <a:buClr>
                <a:srgbClr val="CD15D1"/>
              </a:buClr>
              <a:buFont typeface="Wingdings" panose="05000000000000000000" pitchFamily="2" charset="2"/>
              <a:buChar char="q"/>
            </a:pPr>
            <a:endParaRPr lang="ru-RU" sz="3400" dirty="0">
              <a:ln>
                <a:solidFill>
                  <a:srgbClr val="7030A0"/>
                </a:solidFill>
              </a:ln>
              <a:solidFill>
                <a:srgbClr val="CD15D1"/>
              </a:solidFill>
            </a:endParaRPr>
          </a:p>
        </p:txBody>
      </p:sp>
      <p:pic>
        <p:nvPicPr>
          <p:cNvPr id="23554" name="Picture 2" descr="http://i80.beon.ru/49/1/300149/61/13999161/0_a080_fb5fdd8a_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0"/>
            <a:ext cx="385762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30">
      <a:dk1>
        <a:srgbClr val="000000"/>
      </a:dk1>
      <a:lt1>
        <a:srgbClr val="000000"/>
      </a:lt1>
      <a:dk2>
        <a:srgbClr val="E3F3FD"/>
      </a:dk2>
      <a:lt2>
        <a:srgbClr val="DBF5F9"/>
      </a:lt2>
      <a:accent1>
        <a:srgbClr val="3ECCB4"/>
      </a:accent1>
      <a:accent2>
        <a:srgbClr val="E4F4DF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5187</TotalTime>
  <Words>1099</Words>
  <Application>Microsoft Office PowerPoint</Application>
  <PresentationFormat>Экран (4:3)</PresentationFormat>
  <Paragraphs>184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Поток</vt:lpstr>
      <vt:lpstr>       Тема уроку: Школа. Однолітки. Молодіжні субкультури</vt:lpstr>
      <vt:lpstr>Слайд 2</vt:lpstr>
      <vt:lpstr>Слайд 3</vt:lpstr>
      <vt:lpstr>Слайд 4</vt:lpstr>
      <vt:lpstr>Причини відходу молоді в андеграунд:</vt:lpstr>
      <vt:lpstr>Слайд 6</vt:lpstr>
      <vt:lpstr>Основні ознаки молодіжної субкультури: </vt:lpstr>
      <vt:lpstr>Основні види молодіжних субкультур: </vt:lpstr>
      <vt:lpstr>Емо</vt:lpstr>
      <vt:lpstr>Основні ознаки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Зовнішній вигляд</vt:lpstr>
      <vt:lpstr>Слайд 34</vt:lpstr>
      <vt:lpstr>Слайд 35</vt:lpstr>
      <vt:lpstr>Слайд 36</vt:lpstr>
      <vt:lpstr>Історія виникнення :</vt:lpstr>
      <vt:lpstr>Ознаки :</vt:lpstr>
      <vt:lpstr>Байкерська символіка:</vt:lpstr>
      <vt:lpstr>Слайд 40</vt:lpstr>
      <vt:lpstr>Слайд 41</vt:lpstr>
      <vt:lpstr>Слайд 42</vt:lpstr>
      <vt:lpstr>Слайд 43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Наташа</cp:lastModifiedBy>
  <cp:revision>199</cp:revision>
  <dcterms:created xsi:type="dcterms:W3CDTF">2014-09-30T14:27:36Z</dcterms:created>
  <dcterms:modified xsi:type="dcterms:W3CDTF">2014-10-27T07:08:03Z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2612908</vt:lpwstr>
  </property>
  <property fmtid="{D5CDD505-2E9C-101B-9397-08002B2CF9AE}" name="NXPowerLiteVersion" pid="3">
    <vt:lpwstr>D4.1.4</vt:lpwstr>
  </property>
</Properties>
</file>