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1950" y="-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82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257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57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977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6364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479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9501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9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90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2283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22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0E5FC-CF38-4BD9-A70F-1003DDA0056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6744-21F9-42E4-B8FF-7F5AF5AB3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065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979572"/>
            <a:ext cx="9144000" cy="11322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Каждый ребенок, пришедший в этот мир, должен быть счастливым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263413"/>
            <a:ext cx="9144000" cy="1382086"/>
          </a:xfrm>
        </p:spPr>
        <p:txBody>
          <a:bodyPr/>
          <a:lstStyle/>
          <a:p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Опека и попечительство</a:t>
            </a:r>
          </a:p>
          <a:p>
            <a:endParaRPr lang="ru-RU" dirty="0"/>
          </a:p>
        </p:txBody>
      </p:sp>
      <p:pic>
        <p:nvPicPr>
          <p:cNvPr id="4" name="Picture 6" descr="RUFOR.ORG - Показать сообщение отдельно - Дети - цветы жизни! фотоальбом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5475" y="347708"/>
            <a:ext cx="5177307" cy="348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0691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250510" cy="1766620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/>
              <a:t> 	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Установление опеки и попечительства - это устройство детей-сирот, детей, лишенных родительской опеки, в семьи, находящиеся преимущественно в семейных и родственных отношениях с этими детьми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5476" y="2536643"/>
            <a:ext cx="6467040" cy="378198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0453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0" advClick="0" advTm="15000"/>
    </mc:Choice>
    <mc:Fallback>
      <p:transition spd="slow" advClick="0" advTm="1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9562" y="2256749"/>
            <a:ext cx="7217534" cy="392021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9093" y="500062"/>
            <a:ext cx="11020022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Необходимо также уяснить разницу между опекой и попечительством:</a:t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Опека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 устанавливается над ребенком, который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не достиг 14 лет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;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Попечительство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 – над ребенком в возрасте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от 14 до 18 лет.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12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 advClick="0" advTm="18000"/>
    </mc:Choice>
    <mc:Fallback>
      <p:transition spd="slow" advClick="0" advTm="1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4598" y="457200"/>
            <a:ext cx="3400022" cy="558943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6824" y="288231"/>
            <a:ext cx="6606861" cy="6400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Статья 243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. Дети, над которыми устанавливается опека, попечительство.</a:t>
            </a:r>
          </a:p>
          <a:p>
            <a:endParaRPr lang="ru-RU" sz="2400" dirty="0" smtClean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1. Опека, попечительство устанавливается над детьми-сиротами и детьми, лишенными родительской опеки.</a:t>
            </a:r>
          </a:p>
          <a:p>
            <a:pPr algn="just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2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. Опека, попечительство над ребенком устанавливается органом опеки и попечительства, а также судом в случаях, предусмотренных Гражданским кодексом Украины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sz="2400" dirty="0" smtClean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612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0" advClick="0" advTm="40000"/>
    </mc:Choice>
    <mc:Fallback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5307" y="373487"/>
            <a:ext cx="11050073" cy="620117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Статья 244.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Лицо, которое может быть опекуном, попечителем ребенка.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1. Опекуном, попечителем ребенка может быть с его согласия совершеннолетнее  дееспособное лицо.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2. При назначении ребенку опекуна или попечителя органом опеки и попечительства учитываются личные качества лица, его способность к воспитанию ребенка, отношение к нему, а также желание самого ребенка.</a:t>
            </a:r>
          </a:p>
          <a:p>
            <a:pPr algn="just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3. Не может быть опекуном, попечителем ребенка лицо, злоупотребляющее спиртными напитками, наркотическими средствами, лицо, лишенное родительских прав, а также лицо, интересы которого противоречат интересам ребенка.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200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0" advClick="0" advTm="40000"/>
    </mc:Choice>
    <mc:Fallback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0158" y="751344"/>
            <a:ext cx="108826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Статья 245. Опека и попечительство над ребенком, проживающим в детском учреждении или учреждении здравоохранения.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1. Если ребенок постоянно проживает в учреждении здравоохранения, учебном или ином детском учреждении, функции опекуна и попечителя в отношении его возлагаются на администрацию этих учреждений.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1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Статья 246. Контроль органа опеки и попечительства за соблюдением прав ребенка, над которым установлены опека или попечительство.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1. Орган опеки и попечительства контролирует условия содержания, воспитания, обучения ребенка, над которым установлены опека или попечительство. 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730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5000"/>
    </mc:Choice>
    <mc:Fallback>
      <p:transition spd="slow" advClick="0" advTm="3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1369" y="474345"/>
            <a:ext cx="1092128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Статья 247. Права ребенка, над которым установлены опека или попечительство.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1. </a:t>
            </a: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Ребенок, над которым установлены опека или попечительство, имеет право: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1) на проживание в семье опекуна или попечителя, на попечение с его стороны;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2) на обеспечение ему условий для всестороннего развития, образования, воспитания и на уважение к его человеческому достоинству;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3) на сохранение права пользования жильем, в котором он проживал до установления опеки или попечительства.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При отсутствии жилья такой ребенок имеет право на его получение в соответствии с законом;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4) на защиту от злоупотреблений со стороны опекуна или попечителя.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0" i="0" dirty="0" smtClean="0">
                <a:solidFill>
                  <a:schemeClr val="accent5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2. Установление опеки и попечительства не прекращает права ребенка на алименты, пенсии, другие социальные выплаты, а также на возмещение ущерба в связи с потерей кормильца. 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25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60000"/>
    </mc:Choice>
    <mc:Fallback>
      <p:transition spd="slow" advClick="0" advTm="6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30624" y="4668184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Подари детям свою любовь и заботу - на Земле станет больше счастливых людей.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счастливая молодая пара с детьми весело провести время в красивом парке на открытом воздухе в природе Фотография, картинки, изоб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624" y="301625"/>
            <a:ext cx="5407025" cy="397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log.creaders.net/upfile/images/20130710/20130710080220_34987_big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084" y="174812"/>
            <a:ext cx="5514975" cy="41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583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5000"/>
    </mc:Choice>
    <mc:Fallback>
      <p:transition spd="slow" advClick="0" advTm="1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214</Words>
  <Application>Microsoft Office PowerPoint</Application>
  <PresentationFormat>Произвольный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Каждый ребенок, пришедший в этот мир, должен быть счастливым</vt:lpstr>
      <vt:lpstr>  Установление опеки и попечительства - это устройство детей-сирот, детей, лишенных родительской опеки, в семьи, находящиеся преимущественно в семейных и родственных отношениях с этими детьми.</vt:lpstr>
      <vt:lpstr>Необходимо также уяснить разницу между опекой и попечительством: Опека устанавливается над ребенком, который не достиг 14 лет; Попечительство – над ребенком в возрасте от 14 до 18 лет.</vt:lpstr>
      <vt:lpstr>Слайд 4</vt:lpstr>
      <vt:lpstr>Слайд 5</vt:lpstr>
      <vt:lpstr>Слайд 6</vt:lpstr>
      <vt:lpstr>Слайд 7</vt:lpstr>
      <vt:lpstr>Подари детям свою любовь и заботу - на Земле станет больше счастливых людей.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Опека и попечительство</dc:title>
  <dc:creator>Администратор</dc:creator>
  <cp:lastModifiedBy>Admin</cp:lastModifiedBy>
  <cp:revision>11</cp:revision>
  <dcterms:created xsi:type="dcterms:W3CDTF">2015-02-09T18:09:57Z</dcterms:created>
  <dcterms:modified xsi:type="dcterms:W3CDTF">2015-02-25T18:13:17Z</dcterms:modified>
</cp:coreProperties>
</file>