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pPr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pPr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pPr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pPr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pPr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pPr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pPr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685800" y="1583343"/>
            <a:ext cx="478800" cy="187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ru"/>
              <a:t>   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685800" y="2840052"/>
            <a:ext cx="151200" cy="187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</a:t>
            </a:r>
          </a:p>
        </p:txBody>
      </p:sp>
      <p:pic>
        <p:nvPicPr>
          <p:cNvPr id="32" name="Shape 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460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ctrTitle"/>
          </p:nvPr>
        </p:nvSpPr>
        <p:spPr>
          <a:xfrm>
            <a:off x="685800" y="1583343"/>
            <a:ext cx="490799" cy="163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976199" cy="47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</a:t>
            </a:r>
          </a:p>
        </p:txBody>
      </p:sp>
      <p:pic>
        <p:nvPicPr>
          <p:cNvPr id="39" name="Shape 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31600" cy="589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685800" y="1583344"/>
            <a:ext cx="951899" cy="309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    </a:t>
            </a:r>
          </a:p>
        </p:txBody>
      </p:sp>
      <p:sp>
        <p:nvSpPr>
          <p:cNvPr id="45" name="Shape 45"/>
          <p:cNvSpPr txBox="1">
            <a:spLocks noGrp="1"/>
          </p:cNvSpPr>
          <p:nvPr>
            <p:ph type="subTitle" idx="1"/>
          </p:nvPr>
        </p:nvSpPr>
        <p:spPr>
          <a:xfrm>
            <a:off x="685800" y="2840052"/>
            <a:ext cx="2262000" cy="119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 </a:t>
            </a:r>
          </a:p>
        </p:txBody>
      </p:sp>
      <p:pic>
        <p:nvPicPr>
          <p:cNvPr id="46" name="Shape 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77100"/>
            <a:ext cx="9240674" cy="541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ctrTitle"/>
          </p:nvPr>
        </p:nvSpPr>
        <p:spPr>
          <a:xfrm rot="10800000" flipH="1">
            <a:off x="-6774700" y="4119874"/>
            <a:ext cx="4821600" cy="48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endParaRPr/>
          </a:p>
        </p:txBody>
      </p:sp>
      <p:sp>
        <p:nvSpPr>
          <p:cNvPr id="52" name="Shape 52"/>
          <p:cNvSpPr txBox="1"/>
          <p:nvPr/>
        </p:nvSpPr>
        <p:spPr>
          <a:xfrm>
            <a:off x="2972075" y="2959950"/>
            <a:ext cx="315299" cy="4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53" name="Shape 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0062" y="-79625"/>
            <a:ext cx="9204124" cy="6679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8800" cy="145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 </a:t>
            </a:r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258599" cy="73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  </a:t>
            </a:r>
          </a:p>
        </p:txBody>
      </p:sp>
      <p:pic>
        <p:nvPicPr>
          <p:cNvPr id="60" name="Shape 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8524" y="0"/>
            <a:ext cx="9253174" cy="559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234300" cy="206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 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52899" cy="449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</a:t>
            </a:r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976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 flipH="1">
            <a:off x="150299" y="205976"/>
            <a:ext cx="306900" cy="424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06900" cy="291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 </a:t>
            </a:r>
          </a:p>
        </p:txBody>
      </p:sp>
      <p:pic>
        <p:nvPicPr>
          <p:cNvPr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6587" y="0"/>
            <a:ext cx="9377175" cy="6414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379799" cy="158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   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79799" cy="219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     </a:t>
            </a:r>
          </a:p>
        </p:txBody>
      </p:sp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952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PresentationFormat>Экран (16:9)</PresentationFormat>
  <Paragraphs>14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simple-light</vt:lpstr>
      <vt:lpstr>   </vt:lpstr>
      <vt:lpstr>  </vt:lpstr>
      <vt:lpstr>      </vt:lpstr>
      <vt:lpstr>Слайд 4</vt:lpstr>
      <vt:lpstr>   </vt:lpstr>
      <vt:lpstr>   </vt:lpstr>
      <vt:lpstr>  </vt:lpstr>
      <vt:lpstr>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</dc:title>
  <cp:lastModifiedBy>Admin</cp:lastModifiedBy>
  <cp:revision>1</cp:revision>
  <dcterms:modified xsi:type="dcterms:W3CDTF">2015-02-25T18:14:13Z</dcterms:modified>
</cp:coreProperties>
</file>