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docProps/core.xml" ContentType="application/vnd.openxmlformats-package.core-properties+xml"/>
  <Override PartName="/ppt/diagrams/drawing5.xml" ContentType="application/vnd.ms-office.drawingml.diagramDrawing+xml"/>
  <Override PartName="/ppt/diagrams/drawing4.xml" ContentType="application/vnd.ms-office.drawingml.diagramDrawing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notesSlides/notesSlide1.xml" ContentType="application/vnd.openxmlformats-officedocument.presentationml.notesSlide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73" r:id="rId6"/>
    <p:sldId id="272" r:id="rId7"/>
    <p:sldId id="285" r:id="rId8"/>
    <p:sldId id="286" r:id="rId9"/>
    <p:sldId id="287" r:id="rId10"/>
    <p:sldId id="274" r:id="rId11"/>
    <p:sldId id="275" r:id="rId12"/>
    <p:sldId id="277" r:id="rId13"/>
    <p:sldId id="292" r:id="rId14"/>
    <p:sldId id="293" r:id="rId15"/>
    <p:sldId id="279" r:id="rId16"/>
    <p:sldId id="294" r:id="rId17"/>
    <p:sldId id="269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FF"/>
    <a:srgbClr val="FF7C8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385" autoAdjust="0"/>
    <p:restoredTop sz="94615" autoAdjust="0"/>
  </p:normalViewPr>
  <p:slideViewPr>
    <p:cSldViewPr>
      <p:cViewPr>
        <p:scale>
          <a:sx n="60" d="100"/>
          <a:sy n="60" d="100"/>
        </p:scale>
        <p:origin x="-3084" y="-119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12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2CB3EE3-3C4D-443E-81CC-20CAC582FE21}" type="doc">
      <dgm:prSet loTypeId="urn:microsoft.com/office/officeart/2005/8/layout/matrix2" loCatId="matrix" qsTypeId="urn:microsoft.com/office/officeart/2005/8/quickstyle/3d2" qsCatId="3D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2E7C4D15-77F8-4303-823C-3BDA3BAF1F8D}">
      <dgm:prSet phldrT="[Текст]" custT="1"/>
      <dgm:spPr/>
      <dgm:t>
        <a:bodyPr/>
        <a:lstStyle/>
        <a:p>
          <a:r>
            <a:rPr lang="uk-UA" sz="2800" b="1" dirty="0" err="1" smtClean="0">
              <a:latin typeface="Times New Roman" pitchFamily="18" charset="0"/>
              <a:cs typeface="Times New Roman" pitchFamily="18" charset="0"/>
            </a:rPr>
            <a:t>Органы</a:t>
          </a:r>
          <a:r>
            <a:rPr lang="uk-UA" sz="28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800" b="1" dirty="0" smtClean="0">
              <a:latin typeface="Times New Roman" pitchFamily="18" charset="0"/>
              <a:cs typeface="Times New Roman" pitchFamily="18" charset="0"/>
            </a:rPr>
            <a:t>   </a:t>
          </a:r>
          <a:r>
            <a:rPr lang="uk-UA" sz="2800" b="1" dirty="0" err="1" smtClean="0">
              <a:latin typeface="Times New Roman" pitchFamily="18" charset="0"/>
              <a:cs typeface="Times New Roman" pitchFamily="18" charset="0"/>
            </a:rPr>
            <a:t>опеки</a:t>
          </a:r>
          <a:r>
            <a:rPr lang="uk-UA" sz="2800" b="1" dirty="0" smtClean="0">
              <a:latin typeface="Times New Roman" pitchFamily="18" charset="0"/>
              <a:cs typeface="Times New Roman" pitchFamily="18" charset="0"/>
            </a:rPr>
            <a:t> и попечи</a:t>
          </a:r>
          <a:r>
            <a:rPr lang="en-US" sz="2800" b="1" dirty="0" smtClean="0">
              <a:latin typeface="Times New Roman" pitchFamily="18" charset="0"/>
              <a:cs typeface="Times New Roman" pitchFamily="18" charset="0"/>
            </a:rPr>
            <a:t>-</a:t>
          </a:r>
          <a:r>
            <a:rPr lang="uk-UA" sz="2800" b="1" dirty="0" err="1" smtClean="0">
              <a:latin typeface="Times New Roman" pitchFamily="18" charset="0"/>
              <a:cs typeface="Times New Roman" pitchFamily="18" charset="0"/>
            </a:rPr>
            <a:t>тельства</a:t>
          </a:r>
          <a:endParaRPr lang="ru-RU" sz="2800" dirty="0"/>
        </a:p>
      </dgm:t>
    </dgm:pt>
    <dgm:pt modelId="{88E83146-BED1-40DA-897D-C98DBFF3F792}" type="parTrans" cxnId="{C9860CFC-E175-4ACD-B63E-C8DACB21A67C}">
      <dgm:prSet/>
      <dgm:spPr/>
      <dgm:t>
        <a:bodyPr/>
        <a:lstStyle/>
        <a:p>
          <a:endParaRPr lang="ru-RU"/>
        </a:p>
      </dgm:t>
    </dgm:pt>
    <dgm:pt modelId="{96126018-87C2-48AA-AE34-B7B1F2E5CB27}" type="sibTrans" cxnId="{C9860CFC-E175-4ACD-B63E-C8DACB21A67C}">
      <dgm:prSet/>
      <dgm:spPr/>
      <dgm:t>
        <a:bodyPr/>
        <a:lstStyle/>
        <a:p>
          <a:endParaRPr lang="ru-RU"/>
        </a:p>
      </dgm:t>
    </dgm:pt>
    <dgm:pt modelId="{FB64D27F-FB90-442E-9BC1-903862F53664}">
      <dgm:prSet phldrT="[Текст]" custT="1"/>
      <dgm:spPr/>
      <dgm:t>
        <a:bodyPr/>
        <a:lstStyle/>
        <a:p>
          <a:r>
            <a:rPr lang="uk-UA" sz="2800" b="1" dirty="0" err="1" smtClean="0">
              <a:latin typeface="Times New Roman" pitchFamily="18" charset="0"/>
              <a:cs typeface="Times New Roman" pitchFamily="18" charset="0"/>
            </a:rPr>
            <a:t>Проку</a:t>
          </a:r>
          <a:r>
            <a:rPr lang="en-US" sz="2800" b="1" dirty="0" smtClean="0">
              <a:latin typeface="Times New Roman" pitchFamily="18" charset="0"/>
              <a:cs typeface="Times New Roman" pitchFamily="18" charset="0"/>
            </a:rPr>
            <a:t>-</a:t>
          </a:r>
          <a:r>
            <a:rPr lang="uk-UA" sz="2800" b="1" dirty="0" err="1" smtClean="0">
              <a:latin typeface="Times New Roman" pitchFamily="18" charset="0"/>
              <a:cs typeface="Times New Roman" pitchFamily="18" charset="0"/>
            </a:rPr>
            <a:t>ратура</a:t>
          </a:r>
          <a:endParaRPr lang="ru-RU" sz="2800" dirty="0"/>
        </a:p>
      </dgm:t>
    </dgm:pt>
    <dgm:pt modelId="{6AA4859A-1886-4385-895E-39558DBFDF08}" type="parTrans" cxnId="{A424566A-0778-4A95-9055-8D9787525517}">
      <dgm:prSet/>
      <dgm:spPr/>
      <dgm:t>
        <a:bodyPr/>
        <a:lstStyle/>
        <a:p>
          <a:endParaRPr lang="ru-RU"/>
        </a:p>
      </dgm:t>
    </dgm:pt>
    <dgm:pt modelId="{1274DE0C-CEF6-4DB4-ABA9-A9890219F756}" type="sibTrans" cxnId="{A424566A-0778-4A95-9055-8D9787525517}">
      <dgm:prSet/>
      <dgm:spPr/>
      <dgm:t>
        <a:bodyPr/>
        <a:lstStyle/>
        <a:p>
          <a:endParaRPr lang="ru-RU"/>
        </a:p>
      </dgm:t>
    </dgm:pt>
    <dgm:pt modelId="{AF561B2D-B389-4388-96F8-9249140E63FF}">
      <dgm:prSet phldrT="[Текст]" custT="1"/>
      <dgm:spPr/>
      <dgm:t>
        <a:bodyPr/>
        <a:lstStyle/>
        <a:p>
          <a:r>
            <a:rPr lang="uk-UA" sz="3600" b="1" dirty="0" smtClean="0">
              <a:latin typeface="Times New Roman" pitchFamily="18" charset="0"/>
              <a:cs typeface="Times New Roman" pitchFamily="18" charset="0"/>
            </a:rPr>
            <a:t>Суд</a:t>
          </a:r>
          <a:endParaRPr lang="ru-RU" sz="3600" dirty="0"/>
        </a:p>
      </dgm:t>
    </dgm:pt>
    <dgm:pt modelId="{80B0BE3D-D3AF-4114-BA70-4DABEB03B45D}" type="parTrans" cxnId="{6A1ADC8B-8B6C-4C20-8698-BD32FB6EA6D2}">
      <dgm:prSet/>
      <dgm:spPr/>
      <dgm:t>
        <a:bodyPr/>
        <a:lstStyle/>
        <a:p>
          <a:endParaRPr lang="ru-RU"/>
        </a:p>
      </dgm:t>
    </dgm:pt>
    <dgm:pt modelId="{BD545F08-760E-4B6C-A28B-4875CC09B24E}" type="sibTrans" cxnId="{6A1ADC8B-8B6C-4C20-8698-BD32FB6EA6D2}">
      <dgm:prSet/>
      <dgm:spPr/>
      <dgm:t>
        <a:bodyPr/>
        <a:lstStyle/>
        <a:p>
          <a:endParaRPr lang="ru-RU"/>
        </a:p>
      </dgm:t>
    </dgm:pt>
    <dgm:pt modelId="{BDAC27DF-A6E8-427C-9E5D-24DA43FA36EA}">
      <dgm:prSet phldrT="[Текст]"/>
      <dgm:spPr/>
      <dgm:t>
        <a:bodyPr/>
        <a:lstStyle/>
        <a:p>
          <a:r>
            <a:rPr lang="uk-UA" b="1" dirty="0" smtClean="0">
              <a:latin typeface="Times New Roman" pitchFamily="18" charset="0"/>
              <a:cs typeface="Times New Roman" pitchFamily="18" charset="0"/>
            </a:rPr>
            <a:t>Служба по </a:t>
          </a:r>
          <a:r>
            <a:rPr lang="uk-UA" b="1" dirty="0" err="1" smtClean="0">
              <a:latin typeface="Times New Roman" pitchFamily="18" charset="0"/>
              <a:cs typeface="Times New Roman" pitchFamily="18" charset="0"/>
            </a:rPr>
            <a:t>делам</a:t>
          </a:r>
          <a:r>
            <a:rPr lang="uk-UA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uk-UA" b="1" dirty="0" err="1" smtClean="0">
              <a:latin typeface="Times New Roman" pitchFamily="18" charset="0"/>
              <a:cs typeface="Times New Roman" pitchFamily="18" charset="0"/>
            </a:rPr>
            <a:t>детей</a:t>
          </a:r>
          <a:endParaRPr lang="ru-RU" dirty="0"/>
        </a:p>
      </dgm:t>
    </dgm:pt>
    <dgm:pt modelId="{0DDD2432-92F8-461F-B02B-AB901C64CF0B}" type="parTrans" cxnId="{7EF66880-D17B-438B-8FBB-2A5EC2380075}">
      <dgm:prSet/>
      <dgm:spPr/>
      <dgm:t>
        <a:bodyPr/>
        <a:lstStyle/>
        <a:p>
          <a:endParaRPr lang="ru-RU"/>
        </a:p>
      </dgm:t>
    </dgm:pt>
    <dgm:pt modelId="{344A9413-727A-46DA-A73C-A7009D30EADB}" type="sibTrans" cxnId="{7EF66880-D17B-438B-8FBB-2A5EC2380075}">
      <dgm:prSet/>
      <dgm:spPr/>
      <dgm:t>
        <a:bodyPr/>
        <a:lstStyle/>
        <a:p>
          <a:endParaRPr lang="ru-RU"/>
        </a:p>
      </dgm:t>
    </dgm:pt>
    <dgm:pt modelId="{E02B34C7-D4E5-4A3C-B7A8-A07DC0066419}" type="pres">
      <dgm:prSet presAssocID="{02CB3EE3-3C4D-443E-81CC-20CAC582FE21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C57D085-1FED-4067-8585-00C001F7D6F9}" type="pres">
      <dgm:prSet presAssocID="{02CB3EE3-3C4D-443E-81CC-20CAC582FE21}" presName="axisShape" presStyleLbl="bgShp" presStyleIdx="0" presStyleCnt="1" custScaleX="178192"/>
      <dgm:spPr/>
      <dgm:t>
        <a:bodyPr/>
        <a:lstStyle/>
        <a:p>
          <a:endParaRPr lang="ru-RU"/>
        </a:p>
      </dgm:t>
    </dgm:pt>
    <dgm:pt modelId="{950929D1-7FA4-4604-A186-8797B21214BA}" type="pres">
      <dgm:prSet presAssocID="{02CB3EE3-3C4D-443E-81CC-20CAC582FE21}" presName="rect1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64DA12-11F9-407C-B45C-EDAC7F3D69FC}" type="pres">
      <dgm:prSet presAssocID="{02CB3EE3-3C4D-443E-81CC-20CAC582FE21}" presName="rect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DFD224-75B0-4D0F-889B-2A09D58BBBED}" type="pres">
      <dgm:prSet presAssocID="{02CB3EE3-3C4D-443E-81CC-20CAC582FE21}" presName="rect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05C23E-58AF-4AD7-B88C-3FCF3D6A5B15}" type="pres">
      <dgm:prSet presAssocID="{02CB3EE3-3C4D-443E-81CC-20CAC582FE21}" presName="rect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017F315-2364-4D75-87E7-5F6ED06206EA}" type="presOf" srcId="{2E7C4D15-77F8-4303-823C-3BDA3BAF1F8D}" destId="{950929D1-7FA4-4604-A186-8797B21214BA}" srcOrd="0" destOrd="0" presId="urn:microsoft.com/office/officeart/2005/8/layout/matrix2"/>
    <dgm:cxn modelId="{221238A1-9002-437B-86A5-781B2C12FD9A}" type="presOf" srcId="{BDAC27DF-A6E8-427C-9E5D-24DA43FA36EA}" destId="{0705C23E-58AF-4AD7-B88C-3FCF3D6A5B15}" srcOrd="0" destOrd="0" presId="urn:microsoft.com/office/officeart/2005/8/layout/matrix2"/>
    <dgm:cxn modelId="{6FA6C1B4-4D07-4AE0-99CD-30272B67F870}" type="presOf" srcId="{FB64D27F-FB90-442E-9BC1-903862F53664}" destId="{A264DA12-11F9-407C-B45C-EDAC7F3D69FC}" srcOrd="0" destOrd="0" presId="urn:microsoft.com/office/officeart/2005/8/layout/matrix2"/>
    <dgm:cxn modelId="{7EF66880-D17B-438B-8FBB-2A5EC2380075}" srcId="{02CB3EE3-3C4D-443E-81CC-20CAC582FE21}" destId="{BDAC27DF-A6E8-427C-9E5D-24DA43FA36EA}" srcOrd="3" destOrd="0" parTransId="{0DDD2432-92F8-461F-B02B-AB901C64CF0B}" sibTransId="{344A9413-727A-46DA-A73C-A7009D30EADB}"/>
    <dgm:cxn modelId="{6A1ADC8B-8B6C-4C20-8698-BD32FB6EA6D2}" srcId="{02CB3EE3-3C4D-443E-81CC-20CAC582FE21}" destId="{AF561B2D-B389-4388-96F8-9249140E63FF}" srcOrd="2" destOrd="0" parTransId="{80B0BE3D-D3AF-4114-BA70-4DABEB03B45D}" sibTransId="{BD545F08-760E-4B6C-A28B-4875CC09B24E}"/>
    <dgm:cxn modelId="{A424566A-0778-4A95-9055-8D9787525517}" srcId="{02CB3EE3-3C4D-443E-81CC-20CAC582FE21}" destId="{FB64D27F-FB90-442E-9BC1-903862F53664}" srcOrd="1" destOrd="0" parTransId="{6AA4859A-1886-4385-895E-39558DBFDF08}" sibTransId="{1274DE0C-CEF6-4DB4-ABA9-A9890219F756}"/>
    <dgm:cxn modelId="{5F2ED57B-2503-4469-BF64-CF65B1EA05D5}" type="presOf" srcId="{AF561B2D-B389-4388-96F8-9249140E63FF}" destId="{BDDFD224-75B0-4D0F-889B-2A09D58BBBED}" srcOrd="0" destOrd="0" presId="urn:microsoft.com/office/officeart/2005/8/layout/matrix2"/>
    <dgm:cxn modelId="{7FAC4AE0-99C2-49B6-9872-AA44F9734421}" type="presOf" srcId="{02CB3EE3-3C4D-443E-81CC-20CAC582FE21}" destId="{E02B34C7-D4E5-4A3C-B7A8-A07DC0066419}" srcOrd="0" destOrd="0" presId="urn:microsoft.com/office/officeart/2005/8/layout/matrix2"/>
    <dgm:cxn modelId="{C9860CFC-E175-4ACD-B63E-C8DACB21A67C}" srcId="{02CB3EE3-3C4D-443E-81CC-20CAC582FE21}" destId="{2E7C4D15-77F8-4303-823C-3BDA3BAF1F8D}" srcOrd="0" destOrd="0" parTransId="{88E83146-BED1-40DA-897D-C98DBFF3F792}" sibTransId="{96126018-87C2-48AA-AE34-B7B1F2E5CB27}"/>
    <dgm:cxn modelId="{625AB655-D438-459A-9624-2487E45F4DFC}" type="presParOf" srcId="{E02B34C7-D4E5-4A3C-B7A8-A07DC0066419}" destId="{CC57D085-1FED-4067-8585-00C001F7D6F9}" srcOrd="0" destOrd="0" presId="urn:microsoft.com/office/officeart/2005/8/layout/matrix2"/>
    <dgm:cxn modelId="{4B141EBF-A2AB-4863-9A48-4A1DEA616655}" type="presParOf" srcId="{E02B34C7-D4E5-4A3C-B7A8-A07DC0066419}" destId="{950929D1-7FA4-4604-A186-8797B21214BA}" srcOrd="1" destOrd="0" presId="urn:microsoft.com/office/officeart/2005/8/layout/matrix2"/>
    <dgm:cxn modelId="{5532B0DB-E4F9-45D7-B698-C6E03F3380B3}" type="presParOf" srcId="{E02B34C7-D4E5-4A3C-B7A8-A07DC0066419}" destId="{A264DA12-11F9-407C-B45C-EDAC7F3D69FC}" srcOrd="2" destOrd="0" presId="urn:microsoft.com/office/officeart/2005/8/layout/matrix2"/>
    <dgm:cxn modelId="{1BB5A944-8B6B-43D0-8C4B-AEFBD0B9BF62}" type="presParOf" srcId="{E02B34C7-D4E5-4A3C-B7A8-A07DC0066419}" destId="{BDDFD224-75B0-4D0F-889B-2A09D58BBBED}" srcOrd="3" destOrd="0" presId="urn:microsoft.com/office/officeart/2005/8/layout/matrix2"/>
    <dgm:cxn modelId="{04455165-DCD6-4950-ADD3-61F5D21F9F06}" type="presParOf" srcId="{E02B34C7-D4E5-4A3C-B7A8-A07DC0066419}" destId="{0705C23E-58AF-4AD7-B88C-3FCF3D6A5B15}" srcOrd="4" destOrd="0" presId="urn:microsoft.com/office/officeart/2005/8/layout/matrix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CF283CC-F93F-42F2-93C0-A4CADBB93707}" type="doc">
      <dgm:prSet loTypeId="urn:microsoft.com/office/officeart/2005/8/layout/list1" loCatId="list" qsTypeId="urn:microsoft.com/office/officeart/2005/8/quickstyle/3d2" qsCatId="3D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E89850A3-FCFF-4032-8347-6FFF6853F1A9}">
      <dgm:prSet phldrT="[Текст]" custT="1"/>
      <dgm:spPr/>
      <dgm:t>
        <a:bodyPr/>
        <a:lstStyle/>
        <a:p>
          <a:r>
            <a:rPr lang="uk-UA" sz="19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uk-UA" sz="2400" b="1" dirty="0" err="1" smtClean="0">
              <a:latin typeface="Times New Roman" pitchFamily="18" charset="0"/>
              <a:cs typeface="Times New Roman" pitchFamily="18" charset="0"/>
            </a:rPr>
            <a:t>Ребенок</a:t>
          </a:r>
          <a:r>
            <a:rPr lang="uk-UA" sz="2400" b="1" dirty="0" smtClean="0">
              <a:latin typeface="Times New Roman" pitchFamily="18" charset="0"/>
              <a:cs typeface="Times New Roman" pitchFamily="18" charset="0"/>
            </a:rPr>
            <a:t>, </a:t>
          </a:r>
          <a:r>
            <a:rPr lang="uk-UA" sz="2400" b="1" dirty="0" err="1" smtClean="0">
              <a:latin typeface="Times New Roman" pitchFamily="18" charset="0"/>
              <a:cs typeface="Times New Roman" pitchFamily="18" charset="0"/>
            </a:rPr>
            <a:t>достигший</a:t>
          </a:r>
          <a:r>
            <a:rPr lang="uk-UA" sz="2400" b="1" dirty="0" smtClean="0">
              <a:latin typeface="Times New Roman" pitchFamily="18" charset="0"/>
              <a:cs typeface="Times New Roman" pitchFamily="18" charset="0"/>
            </a:rPr>
            <a:t> 14 лет.</a:t>
          </a:r>
          <a:endParaRPr lang="ru-RU" sz="2400" dirty="0"/>
        </a:p>
      </dgm:t>
    </dgm:pt>
    <dgm:pt modelId="{153BAB4C-EECB-4E24-9487-CE335E97C4FC}" type="parTrans" cxnId="{FDC5738D-A50C-4478-8176-657C3FCDE238}">
      <dgm:prSet/>
      <dgm:spPr/>
      <dgm:t>
        <a:bodyPr/>
        <a:lstStyle/>
        <a:p>
          <a:endParaRPr lang="ru-RU"/>
        </a:p>
      </dgm:t>
    </dgm:pt>
    <dgm:pt modelId="{E749748B-DCEB-4DEB-91B7-989EFC0DFBB6}" type="sibTrans" cxnId="{FDC5738D-A50C-4478-8176-657C3FCDE238}">
      <dgm:prSet/>
      <dgm:spPr/>
      <dgm:t>
        <a:bodyPr/>
        <a:lstStyle/>
        <a:p>
          <a:endParaRPr lang="ru-RU"/>
        </a:p>
      </dgm:t>
    </dgm:pt>
    <dgm:pt modelId="{99E0C4F4-0F29-490F-B8AE-765558E19739}">
      <dgm:prSet custT="1"/>
      <dgm:spPr/>
      <dgm:t>
        <a:bodyPr/>
        <a:lstStyle/>
        <a:p>
          <a:r>
            <a:rPr lang="uk-UA" sz="2400" b="1" dirty="0" smtClean="0">
              <a:latin typeface="Times New Roman" pitchFamily="18" charset="0"/>
              <a:cs typeface="Times New Roman" pitchFamily="18" charset="0"/>
            </a:rPr>
            <a:t> Один </a:t>
          </a:r>
          <a:r>
            <a:rPr lang="uk-UA" sz="2400" b="1" dirty="0" err="1" smtClean="0">
              <a:latin typeface="Times New Roman" pitchFamily="18" charset="0"/>
              <a:cs typeface="Times New Roman" pitchFamily="18" charset="0"/>
            </a:rPr>
            <a:t>из</a:t>
          </a:r>
          <a:r>
            <a:rPr lang="uk-UA" sz="24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uk-UA" sz="2400" b="1" dirty="0" err="1" smtClean="0">
              <a:latin typeface="Times New Roman" pitchFamily="18" charset="0"/>
              <a:cs typeface="Times New Roman" pitchFamily="18" charset="0"/>
            </a:rPr>
            <a:t>родителей</a:t>
          </a:r>
          <a:r>
            <a:rPr lang="uk-UA" sz="2400" b="1" dirty="0" smtClean="0">
              <a:latin typeface="Times New Roman" pitchFamily="18" charset="0"/>
              <a:cs typeface="Times New Roman" pitchFamily="18" charset="0"/>
            </a:rPr>
            <a:t>.</a:t>
          </a:r>
          <a:endParaRPr lang="uk-UA" sz="2400" b="1" dirty="0">
            <a:latin typeface="Times New Roman" pitchFamily="18" charset="0"/>
            <a:cs typeface="Times New Roman" pitchFamily="18" charset="0"/>
          </a:endParaRPr>
        </a:p>
      </dgm:t>
    </dgm:pt>
    <dgm:pt modelId="{7E54833A-DD64-4821-954B-F039F01D16D4}" type="parTrans" cxnId="{A7A0B8D7-30DE-4952-AACA-74314907A78B}">
      <dgm:prSet/>
      <dgm:spPr/>
      <dgm:t>
        <a:bodyPr/>
        <a:lstStyle/>
        <a:p>
          <a:endParaRPr lang="ru-RU"/>
        </a:p>
      </dgm:t>
    </dgm:pt>
    <dgm:pt modelId="{D581D8F5-3DD5-4FB5-A088-6060D242036E}" type="sibTrans" cxnId="{A7A0B8D7-30DE-4952-AACA-74314907A78B}">
      <dgm:prSet/>
      <dgm:spPr/>
      <dgm:t>
        <a:bodyPr/>
        <a:lstStyle/>
        <a:p>
          <a:endParaRPr lang="ru-RU"/>
        </a:p>
      </dgm:t>
    </dgm:pt>
    <dgm:pt modelId="{2D5A2324-4965-4723-B25E-D013100DC1DF}">
      <dgm:prSet custT="1"/>
      <dgm:spPr/>
      <dgm:t>
        <a:bodyPr/>
        <a:lstStyle/>
        <a:p>
          <a:r>
            <a:rPr lang="uk-UA" sz="2400" b="1" dirty="0" err="1" smtClean="0">
              <a:latin typeface="Times New Roman" pitchFamily="18" charset="0"/>
              <a:cs typeface="Times New Roman" pitchFamily="18" charset="0"/>
            </a:rPr>
            <a:t>Опекун</a:t>
          </a:r>
          <a:r>
            <a:rPr lang="uk-UA" sz="24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uk-UA" sz="2400" b="1" dirty="0" err="1" smtClean="0">
              <a:latin typeface="Times New Roman" pitchFamily="18" charset="0"/>
              <a:cs typeface="Times New Roman" pitchFamily="18" charset="0"/>
            </a:rPr>
            <a:t>или</a:t>
          </a:r>
          <a:r>
            <a:rPr lang="uk-UA" sz="2400" b="1" dirty="0" smtClean="0">
              <a:latin typeface="Times New Roman" pitchFamily="18" charset="0"/>
              <a:cs typeface="Times New Roman" pitchFamily="18" charset="0"/>
            </a:rPr>
            <a:t> попечитель</a:t>
          </a:r>
          <a:endParaRPr lang="uk-UA" sz="2400" b="1" dirty="0">
            <a:latin typeface="Times New Roman" pitchFamily="18" charset="0"/>
            <a:cs typeface="Times New Roman" pitchFamily="18" charset="0"/>
          </a:endParaRPr>
        </a:p>
      </dgm:t>
    </dgm:pt>
    <dgm:pt modelId="{35301518-F895-4A07-8EC0-E803FA4B297D}" type="parTrans" cxnId="{D407A854-7D45-4C37-AAAC-1749C71AF663}">
      <dgm:prSet/>
      <dgm:spPr/>
      <dgm:t>
        <a:bodyPr/>
        <a:lstStyle/>
        <a:p>
          <a:endParaRPr lang="ru-RU"/>
        </a:p>
      </dgm:t>
    </dgm:pt>
    <dgm:pt modelId="{2C92805F-E384-4ECE-B970-F92C34B59586}" type="sibTrans" cxnId="{D407A854-7D45-4C37-AAAC-1749C71AF663}">
      <dgm:prSet/>
      <dgm:spPr/>
      <dgm:t>
        <a:bodyPr/>
        <a:lstStyle/>
        <a:p>
          <a:endParaRPr lang="ru-RU"/>
        </a:p>
      </dgm:t>
    </dgm:pt>
    <dgm:pt modelId="{B4C3853F-79C4-40DC-95CF-7E1CBF6C2411}">
      <dgm:prSet custT="1"/>
      <dgm:spPr/>
      <dgm:t>
        <a:bodyPr/>
        <a:lstStyle/>
        <a:p>
          <a:r>
            <a:rPr lang="uk-UA" sz="2400" b="1" dirty="0" err="1" smtClean="0">
              <a:latin typeface="Times New Roman" pitchFamily="18" charset="0"/>
              <a:cs typeface="Times New Roman" pitchFamily="18" charset="0"/>
            </a:rPr>
            <a:t>Лицо</a:t>
          </a:r>
          <a:r>
            <a:rPr lang="uk-UA" sz="2400" b="1" dirty="0" smtClean="0">
              <a:latin typeface="Times New Roman" pitchFamily="18" charset="0"/>
              <a:cs typeface="Times New Roman" pitchFamily="18" charset="0"/>
            </a:rPr>
            <a:t>, в </a:t>
          </a:r>
          <a:r>
            <a:rPr lang="uk-UA" sz="2400" b="1" dirty="0" err="1" smtClean="0">
              <a:latin typeface="Times New Roman" pitchFamily="18" charset="0"/>
              <a:cs typeface="Times New Roman" pitchFamily="18" charset="0"/>
            </a:rPr>
            <a:t>семье</a:t>
          </a:r>
          <a:r>
            <a:rPr lang="uk-UA" sz="24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uk-UA" sz="2400" b="1" dirty="0" err="1" smtClean="0">
              <a:latin typeface="Times New Roman" pitchFamily="18" charset="0"/>
              <a:cs typeface="Times New Roman" pitchFamily="18" charset="0"/>
            </a:rPr>
            <a:t>которого</a:t>
          </a:r>
          <a:r>
            <a:rPr lang="uk-UA" sz="24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uk-UA" sz="2400" b="1" dirty="0" err="1" smtClean="0">
              <a:latin typeface="Times New Roman" pitchFamily="18" charset="0"/>
              <a:cs typeface="Times New Roman" pitchFamily="18" charset="0"/>
            </a:rPr>
            <a:t>проживает</a:t>
          </a:r>
          <a:r>
            <a:rPr lang="uk-UA" sz="24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uk-UA" sz="2400" b="1" dirty="0" err="1" smtClean="0">
              <a:latin typeface="Times New Roman" pitchFamily="18" charset="0"/>
              <a:cs typeface="Times New Roman" pitchFamily="18" charset="0"/>
            </a:rPr>
            <a:t>ребенок</a:t>
          </a:r>
          <a:r>
            <a:rPr lang="uk-UA" sz="2400" b="1" dirty="0" smtClean="0">
              <a:latin typeface="Times New Roman" pitchFamily="18" charset="0"/>
              <a:cs typeface="Times New Roman" pitchFamily="18" charset="0"/>
            </a:rPr>
            <a:t>.</a:t>
          </a:r>
          <a:endParaRPr lang="uk-UA" sz="2400" b="1" dirty="0">
            <a:latin typeface="Times New Roman" pitchFamily="18" charset="0"/>
            <a:cs typeface="Times New Roman" pitchFamily="18" charset="0"/>
          </a:endParaRPr>
        </a:p>
      </dgm:t>
    </dgm:pt>
    <dgm:pt modelId="{73348406-4920-4A28-AA89-DBBD1F91AAC9}" type="parTrans" cxnId="{2D505639-56AF-473C-8DBB-B8D86A45DA2D}">
      <dgm:prSet/>
      <dgm:spPr/>
      <dgm:t>
        <a:bodyPr/>
        <a:lstStyle/>
        <a:p>
          <a:endParaRPr lang="ru-RU"/>
        </a:p>
      </dgm:t>
    </dgm:pt>
    <dgm:pt modelId="{00AFD1C0-35AF-46DF-9EF0-126C4EED802E}" type="sibTrans" cxnId="{2D505639-56AF-473C-8DBB-B8D86A45DA2D}">
      <dgm:prSet/>
      <dgm:spPr/>
      <dgm:t>
        <a:bodyPr/>
        <a:lstStyle/>
        <a:p>
          <a:endParaRPr lang="ru-RU"/>
        </a:p>
      </dgm:t>
    </dgm:pt>
    <dgm:pt modelId="{7342B9A8-1CB2-452C-87F2-331996D088B1}">
      <dgm:prSet custT="1"/>
      <dgm:spPr/>
      <dgm:t>
        <a:bodyPr/>
        <a:lstStyle/>
        <a:p>
          <a:r>
            <a:rPr lang="uk-UA" sz="19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uk-UA" sz="2000" b="1" dirty="0" err="1" smtClean="0">
              <a:latin typeface="Times New Roman" pitchFamily="18" charset="0"/>
              <a:cs typeface="Times New Roman" pitchFamily="18" charset="0"/>
            </a:rPr>
            <a:t>Учебное</a:t>
          </a:r>
          <a:r>
            <a:rPr lang="uk-UA" sz="20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uk-UA" sz="2000" b="1" dirty="0" err="1" smtClean="0">
              <a:latin typeface="Times New Roman" pitchFamily="18" charset="0"/>
              <a:cs typeface="Times New Roman" pitchFamily="18" charset="0"/>
            </a:rPr>
            <a:t>или</a:t>
          </a:r>
          <a:r>
            <a:rPr lang="uk-UA" sz="20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uk-UA" sz="2000" b="1" dirty="0" err="1" smtClean="0">
              <a:latin typeface="Times New Roman" pitchFamily="18" charset="0"/>
              <a:cs typeface="Times New Roman" pitchFamily="18" charset="0"/>
            </a:rPr>
            <a:t>медицинское</a:t>
          </a:r>
          <a:r>
            <a:rPr lang="uk-UA" sz="20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uk-UA" sz="2000" b="1" dirty="0" err="1" smtClean="0">
              <a:latin typeface="Times New Roman" pitchFamily="18" charset="0"/>
              <a:cs typeface="Times New Roman" pitchFamily="18" charset="0"/>
            </a:rPr>
            <a:t>учреждение</a:t>
          </a:r>
          <a:r>
            <a:rPr lang="uk-UA" sz="2000" b="1" dirty="0" smtClean="0">
              <a:latin typeface="Times New Roman" pitchFamily="18" charset="0"/>
              <a:cs typeface="Times New Roman" pitchFamily="18" charset="0"/>
            </a:rPr>
            <a:t>, в </a:t>
          </a:r>
          <a:r>
            <a:rPr lang="uk-UA" sz="2000" b="1" dirty="0" err="1" smtClean="0">
              <a:latin typeface="Times New Roman" pitchFamily="18" charset="0"/>
              <a:cs typeface="Times New Roman" pitchFamily="18" charset="0"/>
            </a:rPr>
            <a:t>котором</a:t>
          </a:r>
          <a:r>
            <a:rPr lang="uk-UA" sz="20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uk-UA" sz="2000" b="1" dirty="0" err="1" smtClean="0">
              <a:latin typeface="Times New Roman" pitchFamily="18" charset="0"/>
              <a:cs typeface="Times New Roman" pitchFamily="18" charset="0"/>
            </a:rPr>
            <a:t>находится</a:t>
          </a:r>
          <a:r>
            <a:rPr lang="uk-UA" sz="20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uk-UA" sz="2000" b="1" dirty="0" err="1" smtClean="0">
              <a:latin typeface="Times New Roman" pitchFamily="18" charset="0"/>
              <a:cs typeface="Times New Roman" pitchFamily="18" charset="0"/>
            </a:rPr>
            <a:t>ребенок</a:t>
          </a:r>
          <a:r>
            <a:rPr lang="uk-UA" sz="2000" b="1" dirty="0" smtClean="0">
              <a:latin typeface="Times New Roman" pitchFamily="18" charset="0"/>
              <a:cs typeface="Times New Roman" pitchFamily="18" charset="0"/>
            </a:rPr>
            <a:t>.</a:t>
          </a:r>
          <a:endParaRPr lang="uk-UA" sz="2000" b="1" dirty="0">
            <a:latin typeface="Times New Roman" pitchFamily="18" charset="0"/>
            <a:cs typeface="Times New Roman" pitchFamily="18" charset="0"/>
          </a:endParaRPr>
        </a:p>
      </dgm:t>
    </dgm:pt>
    <dgm:pt modelId="{6E82BA4D-D52B-4344-975D-1C313CDA0C74}" type="parTrans" cxnId="{1BB29C3E-D909-44A1-8407-0C61D25A836E}">
      <dgm:prSet/>
      <dgm:spPr/>
      <dgm:t>
        <a:bodyPr/>
        <a:lstStyle/>
        <a:p>
          <a:endParaRPr lang="ru-RU"/>
        </a:p>
      </dgm:t>
    </dgm:pt>
    <dgm:pt modelId="{7C718B68-DD70-44D8-97AC-F991B79C3ACA}" type="sibTrans" cxnId="{1BB29C3E-D909-44A1-8407-0C61D25A836E}">
      <dgm:prSet/>
      <dgm:spPr/>
      <dgm:t>
        <a:bodyPr/>
        <a:lstStyle/>
        <a:p>
          <a:endParaRPr lang="ru-RU"/>
        </a:p>
      </dgm:t>
    </dgm:pt>
    <dgm:pt modelId="{E5ADB98B-9874-4B08-8780-9CB2F3A31D1E}">
      <dgm:prSet custT="1"/>
      <dgm:spPr/>
      <dgm:t>
        <a:bodyPr/>
        <a:lstStyle/>
        <a:p>
          <a:r>
            <a:rPr lang="uk-UA" sz="2400" b="1" dirty="0" smtClean="0">
              <a:latin typeface="Times New Roman" pitchFamily="18" charset="0"/>
              <a:cs typeface="Times New Roman" pitchFamily="18" charset="0"/>
            </a:rPr>
            <a:t> Орган </a:t>
          </a:r>
          <a:r>
            <a:rPr lang="uk-UA" sz="2400" b="1" dirty="0" err="1" smtClean="0">
              <a:latin typeface="Times New Roman" pitchFamily="18" charset="0"/>
              <a:cs typeface="Times New Roman" pitchFamily="18" charset="0"/>
            </a:rPr>
            <a:t>опеки</a:t>
          </a:r>
          <a:r>
            <a:rPr lang="uk-UA" sz="2400" b="1" dirty="0" smtClean="0">
              <a:latin typeface="Times New Roman" pitchFamily="18" charset="0"/>
              <a:cs typeface="Times New Roman" pitchFamily="18" charset="0"/>
            </a:rPr>
            <a:t> и </a:t>
          </a:r>
          <a:r>
            <a:rPr lang="uk-UA" sz="2400" b="1" dirty="0" err="1" smtClean="0">
              <a:latin typeface="Times New Roman" pitchFamily="18" charset="0"/>
              <a:cs typeface="Times New Roman" pitchFamily="18" charset="0"/>
            </a:rPr>
            <a:t>попечительства</a:t>
          </a:r>
          <a:r>
            <a:rPr lang="uk-UA" sz="2400" b="1" dirty="0" smtClean="0">
              <a:latin typeface="Times New Roman" pitchFamily="18" charset="0"/>
              <a:cs typeface="Times New Roman" pitchFamily="18" charset="0"/>
            </a:rPr>
            <a:t>. </a:t>
          </a:r>
          <a:endParaRPr lang="uk-UA" sz="2400" b="1" dirty="0"/>
        </a:p>
      </dgm:t>
    </dgm:pt>
    <dgm:pt modelId="{3A641CF9-18D9-4FBC-9340-A8CC35C495E1}" type="parTrans" cxnId="{2C9A911D-589F-4F3F-BB7F-A6C9EC7DFF84}">
      <dgm:prSet/>
      <dgm:spPr/>
      <dgm:t>
        <a:bodyPr/>
        <a:lstStyle/>
        <a:p>
          <a:endParaRPr lang="ru-RU"/>
        </a:p>
      </dgm:t>
    </dgm:pt>
    <dgm:pt modelId="{552E6496-BEF1-4926-9DBC-EC7EA5820668}" type="sibTrans" cxnId="{2C9A911D-589F-4F3F-BB7F-A6C9EC7DFF84}">
      <dgm:prSet/>
      <dgm:spPr/>
      <dgm:t>
        <a:bodyPr/>
        <a:lstStyle/>
        <a:p>
          <a:endParaRPr lang="ru-RU"/>
        </a:p>
      </dgm:t>
    </dgm:pt>
    <dgm:pt modelId="{88AEF953-92C5-4867-A77A-A0FEF85982A7}" type="pres">
      <dgm:prSet presAssocID="{0CF283CC-F93F-42F2-93C0-A4CADBB93707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A55C1BC-6608-499E-8131-96847098A5A4}" type="pres">
      <dgm:prSet presAssocID="{E89850A3-FCFF-4032-8347-6FFF6853F1A9}" presName="parentLin" presStyleCnt="0"/>
      <dgm:spPr/>
    </dgm:pt>
    <dgm:pt modelId="{E3D46BE5-85C2-426C-A04F-3B9F02D95877}" type="pres">
      <dgm:prSet presAssocID="{E89850A3-FCFF-4032-8347-6FFF6853F1A9}" presName="parentLeftMargin" presStyleLbl="node1" presStyleIdx="0" presStyleCnt="6"/>
      <dgm:spPr/>
      <dgm:t>
        <a:bodyPr/>
        <a:lstStyle/>
        <a:p>
          <a:endParaRPr lang="ru-RU"/>
        </a:p>
      </dgm:t>
    </dgm:pt>
    <dgm:pt modelId="{08BAA000-249B-43BB-8F83-5D0A35D5D9D3}" type="pres">
      <dgm:prSet presAssocID="{E89850A3-FCFF-4032-8347-6FFF6853F1A9}" presName="parentText" presStyleLbl="node1" presStyleIdx="0" presStyleCnt="6" custLinFactNeighborX="2916" custLinFactNeighborY="-1789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043E58-5C64-4CB9-BEF5-6BEB81EE8EFE}" type="pres">
      <dgm:prSet presAssocID="{E89850A3-FCFF-4032-8347-6FFF6853F1A9}" presName="negativeSpace" presStyleCnt="0"/>
      <dgm:spPr/>
    </dgm:pt>
    <dgm:pt modelId="{3CA9A80E-38F0-41B2-962F-E885EEDD1121}" type="pres">
      <dgm:prSet presAssocID="{E89850A3-FCFF-4032-8347-6FFF6853F1A9}" presName="childText" presStyleLbl="conFgAcc1" presStyleIdx="0" presStyleCnt="6">
        <dgm:presLayoutVars>
          <dgm:bulletEnabled val="1"/>
        </dgm:presLayoutVars>
      </dgm:prSet>
      <dgm:spPr/>
    </dgm:pt>
    <dgm:pt modelId="{C4262442-11B6-4C3C-8C3B-4035C47AF48C}" type="pres">
      <dgm:prSet presAssocID="{E749748B-DCEB-4DEB-91B7-989EFC0DFBB6}" presName="spaceBetweenRectangles" presStyleCnt="0"/>
      <dgm:spPr/>
    </dgm:pt>
    <dgm:pt modelId="{5F029383-4FA5-4C0C-8906-2F9B9471A6AB}" type="pres">
      <dgm:prSet presAssocID="{99E0C4F4-0F29-490F-B8AE-765558E19739}" presName="parentLin" presStyleCnt="0"/>
      <dgm:spPr/>
    </dgm:pt>
    <dgm:pt modelId="{4865F5DA-391F-490D-AEB3-4EC808461E59}" type="pres">
      <dgm:prSet presAssocID="{99E0C4F4-0F29-490F-B8AE-765558E19739}" presName="parentLeftMargin" presStyleLbl="node1" presStyleIdx="0" presStyleCnt="6"/>
      <dgm:spPr/>
      <dgm:t>
        <a:bodyPr/>
        <a:lstStyle/>
        <a:p>
          <a:endParaRPr lang="ru-RU"/>
        </a:p>
      </dgm:t>
    </dgm:pt>
    <dgm:pt modelId="{269CDC49-537D-4F64-AC6A-15D725AED79B}" type="pres">
      <dgm:prSet presAssocID="{99E0C4F4-0F29-490F-B8AE-765558E19739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80DAB4-1CAB-47C8-A2BD-68F29F10E8B1}" type="pres">
      <dgm:prSet presAssocID="{99E0C4F4-0F29-490F-B8AE-765558E19739}" presName="negativeSpace" presStyleCnt="0"/>
      <dgm:spPr/>
    </dgm:pt>
    <dgm:pt modelId="{30F38B53-B6EA-4A42-8709-D8FAFA0239B6}" type="pres">
      <dgm:prSet presAssocID="{99E0C4F4-0F29-490F-B8AE-765558E19739}" presName="childText" presStyleLbl="conFgAcc1" presStyleIdx="1" presStyleCnt="6">
        <dgm:presLayoutVars>
          <dgm:bulletEnabled val="1"/>
        </dgm:presLayoutVars>
      </dgm:prSet>
      <dgm:spPr/>
    </dgm:pt>
    <dgm:pt modelId="{197185D4-A1EC-428B-8147-D6C01CA27AFE}" type="pres">
      <dgm:prSet presAssocID="{D581D8F5-3DD5-4FB5-A088-6060D242036E}" presName="spaceBetweenRectangles" presStyleCnt="0"/>
      <dgm:spPr/>
    </dgm:pt>
    <dgm:pt modelId="{96105883-E3CB-48E7-B363-20096FD9CA9D}" type="pres">
      <dgm:prSet presAssocID="{2D5A2324-4965-4723-B25E-D013100DC1DF}" presName="parentLin" presStyleCnt="0"/>
      <dgm:spPr/>
    </dgm:pt>
    <dgm:pt modelId="{0BC7026B-52AC-4319-837D-8B8E3136DC72}" type="pres">
      <dgm:prSet presAssocID="{2D5A2324-4965-4723-B25E-D013100DC1DF}" presName="parentLeftMargin" presStyleLbl="node1" presStyleIdx="1" presStyleCnt="6"/>
      <dgm:spPr/>
      <dgm:t>
        <a:bodyPr/>
        <a:lstStyle/>
        <a:p>
          <a:endParaRPr lang="ru-RU"/>
        </a:p>
      </dgm:t>
    </dgm:pt>
    <dgm:pt modelId="{D4A5F8F6-43FE-41FE-9DEC-DDB3CD1E5FA8}" type="pres">
      <dgm:prSet presAssocID="{2D5A2324-4965-4723-B25E-D013100DC1DF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10E5F7-787B-4D1F-8460-5C040BFC664B}" type="pres">
      <dgm:prSet presAssocID="{2D5A2324-4965-4723-B25E-D013100DC1DF}" presName="negativeSpace" presStyleCnt="0"/>
      <dgm:spPr/>
    </dgm:pt>
    <dgm:pt modelId="{F6203DBA-F9AE-495C-BC59-108DF678ED7F}" type="pres">
      <dgm:prSet presAssocID="{2D5A2324-4965-4723-B25E-D013100DC1DF}" presName="childText" presStyleLbl="conFgAcc1" presStyleIdx="2" presStyleCnt="6">
        <dgm:presLayoutVars>
          <dgm:bulletEnabled val="1"/>
        </dgm:presLayoutVars>
      </dgm:prSet>
      <dgm:spPr/>
    </dgm:pt>
    <dgm:pt modelId="{455E12EC-AD42-4B65-ABED-E92014F66C8B}" type="pres">
      <dgm:prSet presAssocID="{2C92805F-E384-4ECE-B970-F92C34B59586}" presName="spaceBetweenRectangles" presStyleCnt="0"/>
      <dgm:spPr/>
    </dgm:pt>
    <dgm:pt modelId="{CA5301FC-2B0C-488A-9321-76BADD8FE2C8}" type="pres">
      <dgm:prSet presAssocID="{B4C3853F-79C4-40DC-95CF-7E1CBF6C2411}" presName="parentLin" presStyleCnt="0"/>
      <dgm:spPr/>
    </dgm:pt>
    <dgm:pt modelId="{DC740906-9361-4805-94DE-1A16C69251CE}" type="pres">
      <dgm:prSet presAssocID="{B4C3853F-79C4-40DC-95CF-7E1CBF6C2411}" presName="parentLeftMargin" presStyleLbl="node1" presStyleIdx="2" presStyleCnt="6"/>
      <dgm:spPr/>
      <dgm:t>
        <a:bodyPr/>
        <a:lstStyle/>
        <a:p>
          <a:endParaRPr lang="ru-RU"/>
        </a:p>
      </dgm:t>
    </dgm:pt>
    <dgm:pt modelId="{3F4FCCCC-DC2D-4F26-893E-AD8CC4CD5E35}" type="pres">
      <dgm:prSet presAssocID="{B4C3853F-79C4-40DC-95CF-7E1CBF6C2411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FEB032-8807-4173-A8A5-16FBA3BEE306}" type="pres">
      <dgm:prSet presAssocID="{B4C3853F-79C4-40DC-95CF-7E1CBF6C2411}" presName="negativeSpace" presStyleCnt="0"/>
      <dgm:spPr/>
    </dgm:pt>
    <dgm:pt modelId="{3206D786-08E8-4ED9-B153-BC4E0336E410}" type="pres">
      <dgm:prSet presAssocID="{B4C3853F-79C4-40DC-95CF-7E1CBF6C2411}" presName="childText" presStyleLbl="conFgAcc1" presStyleIdx="3" presStyleCnt="6">
        <dgm:presLayoutVars>
          <dgm:bulletEnabled val="1"/>
        </dgm:presLayoutVars>
      </dgm:prSet>
      <dgm:spPr/>
    </dgm:pt>
    <dgm:pt modelId="{AAAD0E45-1648-4BF2-B2C5-4696684DFD19}" type="pres">
      <dgm:prSet presAssocID="{00AFD1C0-35AF-46DF-9EF0-126C4EED802E}" presName="spaceBetweenRectangles" presStyleCnt="0"/>
      <dgm:spPr/>
    </dgm:pt>
    <dgm:pt modelId="{322C715F-FB1A-4378-8AD3-D50FAC289E4F}" type="pres">
      <dgm:prSet presAssocID="{7342B9A8-1CB2-452C-87F2-331996D088B1}" presName="parentLin" presStyleCnt="0"/>
      <dgm:spPr/>
    </dgm:pt>
    <dgm:pt modelId="{8098A8C5-0DF6-454F-B3A3-AE1883C79C83}" type="pres">
      <dgm:prSet presAssocID="{7342B9A8-1CB2-452C-87F2-331996D088B1}" presName="parentLeftMargin" presStyleLbl="node1" presStyleIdx="3" presStyleCnt="6"/>
      <dgm:spPr/>
      <dgm:t>
        <a:bodyPr/>
        <a:lstStyle/>
        <a:p>
          <a:endParaRPr lang="ru-RU"/>
        </a:p>
      </dgm:t>
    </dgm:pt>
    <dgm:pt modelId="{FC5DA9F4-DA80-46C5-B4B4-6AE2E5B20459}" type="pres">
      <dgm:prSet presAssocID="{7342B9A8-1CB2-452C-87F2-331996D088B1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232EF9-AC7A-4363-9D0F-E3DB5C62B54A}" type="pres">
      <dgm:prSet presAssocID="{7342B9A8-1CB2-452C-87F2-331996D088B1}" presName="negativeSpace" presStyleCnt="0"/>
      <dgm:spPr/>
    </dgm:pt>
    <dgm:pt modelId="{2953B399-EB3D-44FC-AC53-489FA22B5CB1}" type="pres">
      <dgm:prSet presAssocID="{7342B9A8-1CB2-452C-87F2-331996D088B1}" presName="childText" presStyleLbl="conFgAcc1" presStyleIdx="4" presStyleCnt="6">
        <dgm:presLayoutVars>
          <dgm:bulletEnabled val="1"/>
        </dgm:presLayoutVars>
      </dgm:prSet>
      <dgm:spPr/>
    </dgm:pt>
    <dgm:pt modelId="{F44EE163-E0FF-4D51-9904-451E463BDD02}" type="pres">
      <dgm:prSet presAssocID="{7C718B68-DD70-44D8-97AC-F991B79C3ACA}" presName="spaceBetweenRectangles" presStyleCnt="0"/>
      <dgm:spPr/>
    </dgm:pt>
    <dgm:pt modelId="{4BBD8D5F-F217-49D8-9CB1-A459048C33AA}" type="pres">
      <dgm:prSet presAssocID="{E5ADB98B-9874-4B08-8780-9CB2F3A31D1E}" presName="parentLin" presStyleCnt="0"/>
      <dgm:spPr/>
    </dgm:pt>
    <dgm:pt modelId="{6E7F5C9B-386F-486D-9771-8EFDDD473ADE}" type="pres">
      <dgm:prSet presAssocID="{E5ADB98B-9874-4B08-8780-9CB2F3A31D1E}" presName="parentLeftMargin" presStyleLbl="node1" presStyleIdx="4" presStyleCnt="6"/>
      <dgm:spPr/>
      <dgm:t>
        <a:bodyPr/>
        <a:lstStyle/>
        <a:p>
          <a:endParaRPr lang="ru-RU"/>
        </a:p>
      </dgm:t>
    </dgm:pt>
    <dgm:pt modelId="{08056A13-9099-4D57-A03C-1C3A796BB2F5}" type="pres">
      <dgm:prSet presAssocID="{E5ADB98B-9874-4B08-8780-9CB2F3A31D1E}" presName="parentText" presStyleLbl="node1" presStyleIdx="5" presStyleCnt="6" custLinFactNeighborX="-2784" custLinFactNeighborY="348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82E442-EECC-45AD-A66F-53761C1C9F7F}" type="pres">
      <dgm:prSet presAssocID="{E5ADB98B-9874-4B08-8780-9CB2F3A31D1E}" presName="negativeSpace" presStyleCnt="0"/>
      <dgm:spPr/>
    </dgm:pt>
    <dgm:pt modelId="{8DC5AD3A-F00A-47BA-8E42-C0037EE869DB}" type="pres">
      <dgm:prSet presAssocID="{E5ADB98B-9874-4B08-8780-9CB2F3A31D1E}" presName="childText" presStyleLbl="conFgAcc1" presStyleIdx="5" presStyleCnt="6">
        <dgm:presLayoutVars>
          <dgm:bulletEnabled val="1"/>
        </dgm:presLayoutVars>
      </dgm:prSet>
      <dgm:spPr/>
    </dgm:pt>
  </dgm:ptLst>
  <dgm:cxnLst>
    <dgm:cxn modelId="{C80F9F6A-A45B-43D8-9EF7-FDE2F0E60BF7}" type="presOf" srcId="{2D5A2324-4965-4723-B25E-D013100DC1DF}" destId="{0BC7026B-52AC-4319-837D-8B8E3136DC72}" srcOrd="0" destOrd="0" presId="urn:microsoft.com/office/officeart/2005/8/layout/list1"/>
    <dgm:cxn modelId="{FDC5738D-A50C-4478-8176-657C3FCDE238}" srcId="{0CF283CC-F93F-42F2-93C0-A4CADBB93707}" destId="{E89850A3-FCFF-4032-8347-6FFF6853F1A9}" srcOrd="0" destOrd="0" parTransId="{153BAB4C-EECB-4E24-9487-CE335E97C4FC}" sibTransId="{E749748B-DCEB-4DEB-91B7-989EFC0DFBB6}"/>
    <dgm:cxn modelId="{305EA519-806E-4498-8DAC-199972AA9CCC}" type="presOf" srcId="{99E0C4F4-0F29-490F-B8AE-765558E19739}" destId="{4865F5DA-391F-490D-AEB3-4EC808461E59}" srcOrd="0" destOrd="0" presId="urn:microsoft.com/office/officeart/2005/8/layout/list1"/>
    <dgm:cxn modelId="{2D505639-56AF-473C-8DBB-B8D86A45DA2D}" srcId="{0CF283CC-F93F-42F2-93C0-A4CADBB93707}" destId="{B4C3853F-79C4-40DC-95CF-7E1CBF6C2411}" srcOrd="3" destOrd="0" parTransId="{73348406-4920-4A28-AA89-DBBD1F91AAC9}" sibTransId="{00AFD1C0-35AF-46DF-9EF0-126C4EED802E}"/>
    <dgm:cxn modelId="{A2A40CF9-90FB-4B13-90DF-192BAFC0DD0A}" type="presOf" srcId="{99E0C4F4-0F29-490F-B8AE-765558E19739}" destId="{269CDC49-537D-4F64-AC6A-15D725AED79B}" srcOrd="1" destOrd="0" presId="urn:microsoft.com/office/officeart/2005/8/layout/list1"/>
    <dgm:cxn modelId="{10922F00-DD35-41C1-8EFA-CF0E3CAA9F9E}" type="presOf" srcId="{E5ADB98B-9874-4B08-8780-9CB2F3A31D1E}" destId="{6E7F5C9B-386F-486D-9771-8EFDDD473ADE}" srcOrd="0" destOrd="0" presId="urn:microsoft.com/office/officeart/2005/8/layout/list1"/>
    <dgm:cxn modelId="{49670500-61EA-4141-90CF-912A012A4765}" type="presOf" srcId="{7342B9A8-1CB2-452C-87F2-331996D088B1}" destId="{8098A8C5-0DF6-454F-B3A3-AE1883C79C83}" srcOrd="0" destOrd="0" presId="urn:microsoft.com/office/officeart/2005/8/layout/list1"/>
    <dgm:cxn modelId="{32766176-B04D-4808-808E-79DCB976AF5C}" type="presOf" srcId="{B4C3853F-79C4-40DC-95CF-7E1CBF6C2411}" destId="{DC740906-9361-4805-94DE-1A16C69251CE}" srcOrd="0" destOrd="0" presId="urn:microsoft.com/office/officeart/2005/8/layout/list1"/>
    <dgm:cxn modelId="{2A061E2E-8A16-40B5-9B96-8EE3AFDBE352}" type="presOf" srcId="{E89850A3-FCFF-4032-8347-6FFF6853F1A9}" destId="{08BAA000-249B-43BB-8F83-5D0A35D5D9D3}" srcOrd="1" destOrd="0" presId="urn:microsoft.com/office/officeart/2005/8/layout/list1"/>
    <dgm:cxn modelId="{D407A854-7D45-4C37-AAAC-1749C71AF663}" srcId="{0CF283CC-F93F-42F2-93C0-A4CADBB93707}" destId="{2D5A2324-4965-4723-B25E-D013100DC1DF}" srcOrd="2" destOrd="0" parTransId="{35301518-F895-4A07-8EC0-E803FA4B297D}" sibTransId="{2C92805F-E384-4ECE-B970-F92C34B59586}"/>
    <dgm:cxn modelId="{5577E17F-8C09-4220-BFEC-0182CF57DC8B}" type="presOf" srcId="{0CF283CC-F93F-42F2-93C0-A4CADBB93707}" destId="{88AEF953-92C5-4867-A77A-A0FEF85982A7}" srcOrd="0" destOrd="0" presId="urn:microsoft.com/office/officeart/2005/8/layout/list1"/>
    <dgm:cxn modelId="{C2E65604-D1FF-4DDB-86ED-F9CD2CC564D8}" type="presOf" srcId="{B4C3853F-79C4-40DC-95CF-7E1CBF6C2411}" destId="{3F4FCCCC-DC2D-4F26-893E-AD8CC4CD5E35}" srcOrd="1" destOrd="0" presId="urn:microsoft.com/office/officeart/2005/8/layout/list1"/>
    <dgm:cxn modelId="{1BB29C3E-D909-44A1-8407-0C61D25A836E}" srcId="{0CF283CC-F93F-42F2-93C0-A4CADBB93707}" destId="{7342B9A8-1CB2-452C-87F2-331996D088B1}" srcOrd="4" destOrd="0" parTransId="{6E82BA4D-D52B-4344-975D-1C313CDA0C74}" sibTransId="{7C718B68-DD70-44D8-97AC-F991B79C3ACA}"/>
    <dgm:cxn modelId="{2B4B0B03-A730-4D83-BFF8-AE41F1065F59}" type="presOf" srcId="{E89850A3-FCFF-4032-8347-6FFF6853F1A9}" destId="{E3D46BE5-85C2-426C-A04F-3B9F02D95877}" srcOrd="0" destOrd="0" presId="urn:microsoft.com/office/officeart/2005/8/layout/list1"/>
    <dgm:cxn modelId="{2C9A911D-589F-4F3F-BB7F-A6C9EC7DFF84}" srcId="{0CF283CC-F93F-42F2-93C0-A4CADBB93707}" destId="{E5ADB98B-9874-4B08-8780-9CB2F3A31D1E}" srcOrd="5" destOrd="0" parTransId="{3A641CF9-18D9-4FBC-9340-A8CC35C495E1}" sibTransId="{552E6496-BEF1-4926-9DBC-EC7EA5820668}"/>
    <dgm:cxn modelId="{A7A0B8D7-30DE-4952-AACA-74314907A78B}" srcId="{0CF283CC-F93F-42F2-93C0-A4CADBB93707}" destId="{99E0C4F4-0F29-490F-B8AE-765558E19739}" srcOrd="1" destOrd="0" parTransId="{7E54833A-DD64-4821-954B-F039F01D16D4}" sibTransId="{D581D8F5-3DD5-4FB5-A088-6060D242036E}"/>
    <dgm:cxn modelId="{800A899E-0ADD-4D98-BA26-780ABAEBB477}" type="presOf" srcId="{7342B9A8-1CB2-452C-87F2-331996D088B1}" destId="{FC5DA9F4-DA80-46C5-B4B4-6AE2E5B20459}" srcOrd="1" destOrd="0" presId="urn:microsoft.com/office/officeart/2005/8/layout/list1"/>
    <dgm:cxn modelId="{92582753-2C0D-4E67-950C-AEA5424953D9}" type="presOf" srcId="{E5ADB98B-9874-4B08-8780-9CB2F3A31D1E}" destId="{08056A13-9099-4D57-A03C-1C3A796BB2F5}" srcOrd="1" destOrd="0" presId="urn:microsoft.com/office/officeart/2005/8/layout/list1"/>
    <dgm:cxn modelId="{61E1C96B-6C95-40C2-B1A1-C91B12C26740}" type="presOf" srcId="{2D5A2324-4965-4723-B25E-D013100DC1DF}" destId="{D4A5F8F6-43FE-41FE-9DEC-DDB3CD1E5FA8}" srcOrd="1" destOrd="0" presId="urn:microsoft.com/office/officeart/2005/8/layout/list1"/>
    <dgm:cxn modelId="{B9EBA187-E23F-493F-990C-22FC97E7DC5F}" type="presParOf" srcId="{88AEF953-92C5-4867-A77A-A0FEF85982A7}" destId="{0A55C1BC-6608-499E-8131-96847098A5A4}" srcOrd="0" destOrd="0" presId="urn:microsoft.com/office/officeart/2005/8/layout/list1"/>
    <dgm:cxn modelId="{B145AC3D-43E6-4617-BD4D-CE50E92E8D13}" type="presParOf" srcId="{0A55C1BC-6608-499E-8131-96847098A5A4}" destId="{E3D46BE5-85C2-426C-A04F-3B9F02D95877}" srcOrd="0" destOrd="0" presId="urn:microsoft.com/office/officeart/2005/8/layout/list1"/>
    <dgm:cxn modelId="{2A3E146B-E639-4ABF-AD5C-07561FF6433D}" type="presParOf" srcId="{0A55C1BC-6608-499E-8131-96847098A5A4}" destId="{08BAA000-249B-43BB-8F83-5D0A35D5D9D3}" srcOrd="1" destOrd="0" presId="urn:microsoft.com/office/officeart/2005/8/layout/list1"/>
    <dgm:cxn modelId="{FBD5C225-397F-4C03-AC61-A47E695609AF}" type="presParOf" srcId="{88AEF953-92C5-4867-A77A-A0FEF85982A7}" destId="{1D043E58-5C64-4CB9-BEF5-6BEB81EE8EFE}" srcOrd="1" destOrd="0" presId="urn:microsoft.com/office/officeart/2005/8/layout/list1"/>
    <dgm:cxn modelId="{6497DD22-6930-42F1-93E1-36EE544AAB0B}" type="presParOf" srcId="{88AEF953-92C5-4867-A77A-A0FEF85982A7}" destId="{3CA9A80E-38F0-41B2-962F-E885EEDD1121}" srcOrd="2" destOrd="0" presId="urn:microsoft.com/office/officeart/2005/8/layout/list1"/>
    <dgm:cxn modelId="{74EF3659-7912-425E-A882-38BF30753359}" type="presParOf" srcId="{88AEF953-92C5-4867-A77A-A0FEF85982A7}" destId="{C4262442-11B6-4C3C-8C3B-4035C47AF48C}" srcOrd="3" destOrd="0" presId="urn:microsoft.com/office/officeart/2005/8/layout/list1"/>
    <dgm:cxn modelId="{CB1808A4-52FB-4172-9B72-ADC0C3CEF49A}" type="presParOf" srcId="{88AEF953-92C5-4867-A77A-A0FEF85982A7}" destId="{5F029383-4FA5-4C0C-8906-2F9B9471A6AB}" srcOrd="4" destOrd="0" presId="urn:microsoft.com/office/officeart/2005/8/layout/list1"/>
    <dgm:cxn modelId="{50D12A9B-FFF8-4126-8D20-D16B9140D448}" type="presParOf" srcId="{5F029383-4FA5-4C0C-8906-2F9B9471A6AB}" destId="{4865F5DA-391F-490D-AEB3-4EC808461E59}" srcOrd="0" destOrd="0" presId="urn:microsoft.com/office/officeart/2005/8/layout/list1"/>
    <dgm:cxn modelId="{EA7BCC1B-CD01-4704-8856-09173F17D78A}" type="presParOf" srcId="{5F029383-4FA5-4C0C-8906-2F9B9471A6AB}" destId="{269CDC49-537D-4F64-AC6A-15D725AED79B}" srcOrd="1" destOrd="0" presId="urn:microsoft.com/office/officeart/2005/8/layout/list1"/>
    <dgm:cxn modelId="{89C4463C-BC4B-4878-BF1D-2AE71A765A7F}" type="presParOf" srcId="{88AEF953-92C5-4867-A77A-A0FEF85982A7}" destId="{B380DAB4-1CAB-47C8-A2BD-68F29F10E8B1}" srcOrd="5" destOrd="0" presId="urn:microsoft.com/office/officeart/2005/8/layout/list1"/>
    <dgm:cxn modelId="{31B88C64-5F47-4572-8FF0-189684CC4990}" type="presParOf" srcId="{88AEF953-92C5-4867-A77A-A0FEF85982A7}" destId="{30F38B53-B6EA-4A42-8709-D8FAFA0239B6}" srcOrd="6" destOrd="0" presId="urn:microsoft.com/office/officeart/2005/8/layout/list1"/>
    <dgm:cxn modelId="{27F8A6F1-2242-4A93-A210-C4183E7306D0}" type="presParOf" srcId="{88AEF953-92C5-4867-A77A-A0FEF85982A7}" destId="{197185D4-A1EC-428B-8147-D6C01CA27AFE}" srcOrd="7" destOrd="0" presId="urn:microsoft.com/office/officeart/2005/8/layout/list1"/>
    <dgm:cxn modelId="{72D8DAD0-2CF9-43B9-9D9F-BDD79EC48627}" type="presParOf" srcId="{88AEF953-92C5-4867-A77A-A0FEF85982A7}" destId="{96105883-E3CB-48E7-B363-20096FD9CA9D}" srcOrd="8" destOrd="0" presId="urn:microsoft.com/office/officeart/2005/8/layout/list1"/>
    <dgm:cxn modelId="{2BBC72B2-CF48-49EA-8860-0471A7C9CC5B}" type="presParOf" srcId="{96105883-E3CB-48E7-B363-20096FD9CA9D}" destId="{0BC7026B-52AC-4319-837D-8B8E3136DC72}" srcOrd="0" destOrd="0" presId="urn:microsoft.com/office/officeart/2005/8/layout/list1"/>
    <dgm:cxn modelId="{B0405AC6-ED3A-4C6C-895E-FB4634AF91EC}" type="presParOf" srcId="{96105883-E3CB-48E7-B363-20096FD9CA9D}" destId="{D4A5F8F6-43FE-41FE-9DEC-DDB3CD1E5FA8}" srcOrd="1" destOrd="0" presId="urn:microsoft.com/office/officeart/2005/8/layout/list1"/>
    <dgm:cxn modelId="{6079CA0E-A9EF-492E-A955-C1109A3A2945}" type="presParOf" srcId="{88AEF953-92C5-4867-A77A-A0FEF85982A7}" destId="{2D10E5F7-787B-4D1F-8460-5C040BFC664B}" srcOrd="9" destOrd="0" presId="urn:microsoft.com/office/officeart/2005/8/layout/list1"/>
    <dgm:cxn modelId="{30FA46F4-0443-4AE6-89B0-60290B92D29D}" type="presParOf" srcId="{88AEF953-92C5-4867-A77A-A0FEF85982A7}" destId="{F6203DBA-F9AE-495C-BC59-108DF678ED7F}" srcOrd="10" destOrd="0" presId="urn:microsoft.com/office/officeart/2005/8/layout/list1"/>
    <dgm:cxn modelId="{36C3CCD9-03D1-45BA-B0C9-CC978648F760}" type="presParOf" srcId="{88AEF953-92C5-4867-A77A-A0FEF85982A7}" destId="{455E12EC-AD42-4B65-ABED-E92014F66C8B}" srcOrd="11" destOrd="0" presId="urn:microsoft.com/office/officeart/2005/8/layout/list1"/>
    <dgm:cxn modelId="{B953D4CF-094E-449C-A3C6-C2017D28E422}" type="presParOf" srcId="{88AEF953-92C5-4867-A77A-A0FEF85982A7}" destId="{CA5301FC-2B0C-488A-9321-76BADD8FE2C8}" srcOrd="12" destOrd="0" presId="urn:microsoft.com/office/officeart/2005/8/layout/list1"/>
    <dgm:cxn modelId="{EF893CD5-034F-4AC7-A191-5DC35DCE1585}" type="presParOf" srcId="{CA5301FC-2B0C-488A-9321-76BADD8FE2C8}" destId="{DC740906-9361-4805-94DE-1A16C69251CE}" srcOrd="0" destOrd="0" presId="urn:microsoft.com/office/officeart/2005/8/layout/list1"/>
    <dgm:cxn modelId="{FFFBDE83-E396-4156-ADE1-B4D51E6C9C04}" type="presParOf" srcId="{CA5301FC-2B0C-488A-9321-76BADD8FE2C8}" destId="{3F4FCCCC-DC2D-4F26-893E-AD8CC4CD5E35}" srcOrd="1" destOrd="0" presId="urn:microsoft.com/office/officeart/2005/8/layout/list1"/>
    <dgm:cxn modelId="{253C24F3-C947-44CB-A013-1D36C4278F43}" type="presParOf" srcId="{88AEF953-92C5-4867-A77A-A0FEF85982A7}" destId="{62FEB032-8807-4173-A8A5-16FBA3BEE306}" srcOrd="13" destOrd="0" presId="urn:microsoft.com/office/officeart/2005/8/layout/list1"/>
    <dgm:cxn modelId="{5E61C7ED-EB3B-4DD5-BF17-9AEF61FDFF02}" type="presParOf" srcId="{88AEF953-92C5-4867-A77A-A0FEF85982A7}" destId="{3206D786-08E8-4ED9-B153-BC4E0336E410}" srcOrd="14" destOrd="0" presId="urn:microsoft.com/office/officeart/2005/8/layout/list1"/>
    <dgm:cxn modelId="{C15A1453-7B8F-4467-AAA5-EF92D38A4650}" type="presParOf" srcId="{88AEF953-92C5-4867-A77A-A0FEF85982A7}" destId="{AAAD0E45-1648-4BF2-B2C5-4696684DFD19}" srcOrd="15" destOrd="0" presId="urn:microsoft.com/office/officeart/2005/8/layout/list1"/>
    <dgm:cxn modelId="{15B66FF2-7A82-4BAB-9188-AC19D76106FE}" type="presParOf" srcId="{88AEF953-92C5-4867-A77A-A0FEF85982A7}" destId="{322C715F-FB1A-4378-8AD3-D50FAC289E4F}" srcOrd="16" destOrd="0" presId="urn:microsoft.com/office/officeart/2005/8/layout/list1"/>
    <dgm:cxn modelId="{9B6BC657-B467-4712-B4DD-3F110EAEC143}" type="presParOf" srcId="{322C715F-FB1A-4378-8AD3-D50FAC289E4F}" destId="{8098A8C5-0DF6-454F-B3A3-AE1883C79C83}" srcOrd="0" destOrd="0" presId="urn:microsoft.com/office/officeart/2005/8/layout/list1"/>
    <dgm:cxn modelId="{6F743810-0E8C-4FA1-B26B-C1F8A97E3814}" type="presParOf" srcId="{322C715F-FB1A-4378-8AD3-D50FAC289E4F}" destId="{FC5DA9F4-DA80-46C5-B4B4-6AE2E5B20459}" srcOrd="1" destOrd="0" presId="urn:microsoft.com/office/officeart/2005/8/layout/list1"/>
    <dgm:cxn modelId="{21B3F03C-25B1-49F5-8CCE-7F08FA67A367}" type="presParOf" srcId="{88AEF953-92C5-4867-A77A-A0FEF85982A7}" destId="{B7232EF9-AC7A-4363-9D0F-E3DB5C62B54A}" srcOrd="17" destOrd="0" presId="urn:microsoft.com/office/officeart/2005/8/layout/list1"/>
    <dgm:cxn modelId="{B26BBF16-250F-4099-B2BA-F5689291692E}" type="presParOf" srcId="{88AEF953-92C5-4867-A77A-A0FEF85982A7}" destId="{2953B399-EB3D-44FC-AC53-489FA22B5CB1}" srcOrd="18" destOrd="0" presId="urn:microsoft.com/office/officeart/2005/8/layout/list1"/>
    <dgm:cxn modelId="{C7C5BF3F-D57C-4E32-891C-F4F6663AA7DA}" type="presParOf" srcId="{88AEF953-92C5-4867-A77A-A0FEF85982A7}" destId="{F44EE163-E0FF-4D51-9904-451E463BDD02}" srcOrd="19" destOrd="0" presId="urn:microsoft.com/office/officeart/2005/8/layout/list1"/>
    <dgm:cxn modelId="{3E7A8E61-1063-4E4B-B4C6-A71E67C89B03}" type="presParOf" srcId="{88AEF953-92C5-4867-A77A-A0FEF85982A7}" destId="{4BBD8D5F-F217-49D8-9CB1-A459048C33AA}" srcOrd="20" destOrd="0" presId="urn:microsoft.com/office/officeart/2005/8/layout/list1"/>
    <dgm:cxn modelId="{54E6AAE9-0D4F-4DB9-ACFD-9B2257DBFD50}" type="presParOf" srcId="{4BBD8D5F-F217-49D8-9CB1-A459048C33AA}" destId="{6E7F5C9B-386F-486D-9771-8EFDDD473ADE}" srcOrd="0" destOrd="0" presId="urn:microsoft.com/office/officeart/2005/8/layout/list1"/>
    <dgm:cxn modelId="{F7D89D7C-D728-442E-B70F-F0C5A0C26E5B}" type="presParOf" srcId="{4BBD8D5F-F217-49D8-9CB1-A459048C33AA}" destId="{08056A13-9099-4D57-A03C-1C3A796BB2F5}" srcOrd="1" destOrd="0" presId="urn:microsoft.com/office/officeart/2005/8/layout/list1"/>
    <dgm:cxn modelId="{32646D29-4026-4663-9F66-5AA1F449B8B2}" type="presParOf" srcId="{88AEF953-92C5-4867-A77A-A0FEF85982A7}" destId="{3C82E442-EECC-45AD-A66F-53761C1C9F7F}" srcOrd="21" destOrd="0" presId="urn:microsoft.com/office/officeart/2005/8/layout/list1"/>
    <dgm:cxn modelId="{0CF0886E-A150-4924-AFD2-5ADBCF15626C}" type="presParOf" srcId="{88AEF953-92C5-4867-A77A-A0FEF85982A7}" destId="{8DC5AD3A-F00A-47BA-8E42-C0037EE869DB}" srcOrd="22" destOrd="0" presId="urn:microsoft.com/office/officeart/2005/8/layout/list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CE39299-4167-4D27-9A19-1E34B6F38423}" type="doc">
      <dgm:prSet loTypeId="urn:microsoft.com/office/officeart/2005/8/layout/vList2" loCatId="list" qsTypeId="urn:microsoft.com/office/officeart/2005/8/quickstyle/3d2" qsCatId="3D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95A7CABF-7DEB-4F29-8833-99FDC336C74E}">
      <dgm:prSet phldrT="[Текст]" custT="1"/>
      <dgm:spPr/>
      <dgm:t>
        <a:bodyPr/>
        <a:lstStyle/>
        <a:p>
          <a:r>
            <a:rPr lang="uk-UA" sz="2000" b="1" dirty="0" smtClean="0">
              <a:latin typeface="Times New Roman" pitchFamily="18" charset="0"/>
              <a:cs typeface="Times New Roman" pitchFamily="18" charset="0"/>
            </a:rPr>
            <a:t>Не забрали </a:t>
          </a:r>
          <a:r>
            <a:rPr lang="uk-UA" sz="2000" b="1" dirty="0" err="1" smtClean="0">
              <a:latin typeface="Times New Roman" pitchFamily="18" charset="0"/>
              <a:cs typeface="Times New Roman" pitchFamily="18" charset="0"/>
            </a:rPr>
            <a:t>ребенка</a:t>
          </a:r>
          <a:r>
            <a:rPr lang="uk-UA" sz="20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uk-UA" sz="2000" b="1" dirty="0" err="1" smtClean="0">
              <a:latin typeface="Times New Roman" pitchFamily="18" charset="0"/>
              <a:cs typeface="Times New Roman" pitchFamily="18" charset="0"/>
            </a:rPr>
            <a:t>из</a:t>
          </a:r>
          <a:r>
            <a:rPr lang="uk-UA" sz="2000" b="1" dirty="0" smtClean="0">
              <a:latin typeface="Times New Roman" pitchFamily="18" charset="0"/>
              <a:cs typeface="Times New Roman" pitchFamily="18" charset="0"/>
            </a:rPr>
            <a:t> родильного дома без </a:t>
          </a:r>
          <a:r>
            <a:rPr lang="uk-UA" sz="2000" b="1" err="1" smtClean="0">
              <a:latin typeface="Times New Roman" pitchFamily="18" charset="0"/>
              <a:cs typeface="Times New Roman" pitchFamily="18" charset="0"/>
            </a:rPr>
            <a:t>уважительной</a:t>
          </a:r>
          <a:r>
            <a:rPr lang="uk-UA" sz="2000" b="1" smtClean="0">
              <a:latin typeface="Times New Roman" pitchFamily="18" charset="0"/>
              <a:cs typeface="Times New Roman" pitchFamily="18" charset="0"/>
            </a:rPr>
            <a:t> причины </a:t>
          </a:r>
          <a:r>
            <a:rPr lang="uk-UA" sz="2000" b="1" dirty="0" smtClean="0">
              <a:latin typeface="Times New Roman" pitchFamily="18" charset="0"/>
              <a:cs typeface="Times New Roman" pitchFamily="18" charset="0"/>
            </a:rPr>
            <a:t>и не проявили по </a:t>
          </a:r>
          <a:r>
            <a:rPr lang="uk-UA" sz="2000" b="1" dirty="0" err="1" smtClean="0">
              <a:latin typeface="Times New Roman" pitchFamily="18" charset="0"/>
              <a:cs typeface="Times New Roman" pitchFamily="18" charset="0"/>
            </a:rPr>
            <a:t>отношению</a:t>
          </a:r>
          <a:r>
            <a:rPr lang="uk-UA" sz="2000" b="1" dirty="0" smtClean="0">
              <a:latin typeface="Times New Roman" pitchFamily="18" charset="0"/>
              <a:cs typeface="Times New Roman" pitchFamily="18" charset="0"/>
            </a:rPr>
            <a:t> к </a:t>
          </a:r>
          <a:r>
            <a:rPr lang="uk-UA" sz="2000" b="1" dirty="0" err="1" smtClean="0">
              <a:latin typeface="Times New Roman" pitchFamily="18" charset="0"/>
              <a:cs typeface="Times New Roman" pitchFamily="18" charset="0"/>
            </a:rPr>
            <a:t>нему</a:t>
          </a:r>
          <a:r>
            <a:rPr lang="uk-UA" sz="20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uk-UA" sz="2000" b="1" dirty="0" err="1" smtClean="0">
              <a:latin typeface="Times New Roman" pitchFamily="18" charset="0"/>
              <a:cs typeface="Times New Roman" pitchFamily="18" charset="0"/>
            </a:rPr>
            <a:t>родительской</a:t>
          </a:r>
          <a:r>
            <a:rPr lang="uk-UA" sz="20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uk-UA" sz="2000" b="1" dirty="0" err="1" smtClean="0">
              <a:latin typeface="Times New Roman" pitchFamily="18" charset="0"/>
              <a:cs typeface="Times New Roman" pitchFamily="18" charset="0"/>
            </a:rPr>
            <a:t>опеки</a:t>
          </a:r>
          <a:r>
            <a:rPr lang="uk-UA" sz="2000" b="1" dirty="0" smtClean="0">
              <a:latin typeface="Times New Roman" pitchFamily="18" charset="0"/>
              <a:cs typeface="Times New Roman" pitchFamily="18" charset="0"/>
            </a:rPr>
            <a:t> в </a:t>
          </a:r>
          <a:r>
            <a:rPr lang="uk-UA" sz="2000" b="1" dirty="0" err="1" smtClean="0">
              <a:latin typeface="Times New Roman" pitchFamily="18" charset="0"/>
              <a:cs typeface="Times New Roman" pitchFamily="18" charset="0"/>
            </a:rPr>
            <a:t>течение</a:t>
          </a:r>
          <a:r>
            <a:rPr lang="uk-UA" sz="2000" b="1" dirty="0" smtClean="0">
              <a:latin typeface="Times New Roman" pitchFamily="18" charset="0"/>
              <a:cs typeface="Times New Roman" pitchFamily="18" charset="0"/>
            </a:rPr>
            <a:t> 6 </a:t>
          </a:r>
          <a:r>
            <a:rPr lang="uk-UA" sz="2000" b="1" dirty="0" err="1" smtClean="0">
              <a:latin typeface="Times New Roman" pitchFamily="18" charset="0"/>
              <a:cs typeface="Times New Roman" pitchFamily="18" charset="0"/>
            </a:rPr>
            <a:t>месяцев</a:t>
          </a:r>
          <a:r>
            <a:rPr lang="uk-UA" sz="2000" b="1" dirty="0" smtClean="0">
              <a:latin typeface="Times New Roman" pitchFamily="18" charset="0"/>
              <a:cs typeface="Times New Roman" pitchFamily="18" charset="0"/>
            </a:rPr>
            <a:t>.</a:t>
          </a:r>
          <a:endParaRPr lang="ru-RU" sz="2000" dirty="0"/>
        </a:p>
      </dgm:t>
    </dgm:pt>
    <dgm:pt modelId="{7D6E096A-0F3B-456B-AF59-670ECF585EF1}" type="parTrans" cxnId="{446A94D6-766A-4784-AF14-0C63A7B95236}">
      <dgm:prSet/>
      <dgm:spPr/>
      <dgm:t>
        <a:bodyPr/>
        <a:lstStyle/>
        <a:p>
          <a:endParaRPr lang="ru-RU"/>
        </a:p>
      </dgm:t>
    </dgm:pt>
    <dgm:pt modelId="{9FF95207-544D-4B72-82EB-5ECCB28D7099}" type="sibTrans" cxnId="{446A94D6-766A-4784-AF14-0C63A7B95236}">
      <dgm:prSet/>
      <dgm:spPr/>
      <dgm:t>
        <a:bodyPr/>
        <a:lstStyle/>
        <a:p>
          <a:endParaRPr lang="ru-RU"/>
        </a:p>
      </dgm:t>
    </dgm:pt>
    <dgm:pt modelId="{88AB23A2-5DF3-414B-A49E-4B8FA6FD2D3E}">
      <dgm:prSet custT="1"/>
      <dgm:spPr/>
      <dgm:t>
        <a:bodyPr/>
        <a:lstStyle/>
        <a:p>
          <a:r>
            <a:rPr lang="uk-UA" sz="2000" b="1" dirty="0" err="1" smtClean="0">
              <a:latin typeface="Times New Roman" pitchFamily="18" charset="0"/>
              <a:cs typeface="Times New Roman" pitchFamily="18" charset="0"/>
            </a:rPr>
            <a:t>Уклоняются</a:t>
          </a:r>
          <a:r>
            <a:rPr lang="uk-UA" sz="2000" b="1" dirty="0" smtClean="0">
              <a:latin typeface="Times New Roman" pitchFamily="18" charset="0"/>
              <a:cs typeface="Times New Roman" pitchFamily="18" charset="0"/>
            </a:rPr>
            <a:t> от </a:t>
          </a:r>
          <a:r>
            <a:rPr lang="uk-UA" sz="2000" b="1" dirty="0" err="1" smtClean="0">
              <a:latin typeface="Times New Roman" pitchFamily="18" charset="0"/>
              <a:cs typeface="Times New Roman" pitchFamily="18" charset="0"/>
            </a:rPr>
            <a:t>выполнения</a:t>
          </a:r>
          <a:r>
            <a:rPr lang="uk-UA" sz="20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uk-UA" sz="2000" b="1" dirty="0" err="1" smtClean="0">
              <a:latin typeface="Times New Roman" pitchFamily="18" charset="0"/>
              <a:cs typeface="Times New Roman" pitchFamily="18" charset="0"/>
            </a:rPr>
            <a:t>обязанностей</a:t>
          </a:r>
          <a:r>
            <a:rPr lang="uk-UA" sz="2000" b="1" dirty="0" smtClean="0">
              <a:latin typeface="Times New Roman" pitchFamily="18" charset="0"/>
              <a:cs typeface="Times New Roman" pitchFamily="18" charset="0"/>
            </a:rPr>
            <a:t> по </a:t>
          </a:r>
          <a:r>
            <a:rPr lang="uk-UA" sz="2000" b="1" dirty="0" err="1" smtClean="0">
              <a:latin typeface="Times New Roman" pitchFamily="18" charset="0"/>
              <a:cs typeface="Times New Roman" pitchFamily="18" charset="0"/>
            </a:rPr>
            <a:t>воспитанитю</a:t>
          </a:r>
          <a:r>
            <a:rPr lang="uk-UA" sz="20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uk-UA" sz="2000" b="1" dirty="0" err="1" smtClean="0">
              <a:latin typeface="Times New Roman" pitchFamily="18" charset="0"/>
              <a:cs typeface="Times New Roman" pitchFamily="18" charset="0"/>
            </a:rPr>
            <a:t>ребенка</a:t>
          </a:r>
          <a:r>
            <a:rPr lang="uk-UA" sz="2000" b="1" dirty="0" smtClean="0">
              <a:latin typeface="Times New Roman" pitchFamily="18" charset="0"/>
              <a:cs typeface="Times New Roman" pitchFamily="18" charset="0"/>
            </a:rPr>
            <a:t>.</a:t>
          </a:r>
          <a:endParaRPr lang="uk-UA" sz="2000" b="1" dirty="0">
            <a:latin typeface="Times New Roman" pitchFamily="18" charset="0"/>
            <a:cs typeface="Times New Roman" pitchFamily="18" charset="0"/>
          </a:endParaRPr>
        </a:p>
      </dgm:t>
    </dgm:pt>
    <dgm:pt modelId="{20D9F40D-D144-4C13-B6D3-1D422C954F33}" type="parTrans" cxnId="{5EECD488-0309-403E-8E48-0909AED6C0CF}">
      <dgm:prSet/>
      <dgm:spPr/>
      <dgm:t>
        <a:bodyPr/>
        <a:lstStyle/>
        <a:p>
          <a:endParaRPr lang="ru-RU"/>
        </a:p>
      </dgm:t>
    </dgm:pt>
    <dgm:pt modelId="{12C65064-7A6C-4E9B-A596-0BBC3346FF57}" type="sibTrans" cxnId="{5EECD488-0309-403E-8E48-0909AED6C0CF}">
      <dgm:prSet/>
      <dgm:spPr/>
      <dgm:t>
        <a:bodyPr/>
        <a:lstStyle/>
        <a:p>
          <a:endParaRPr lang="ru-RU"/>
        </a:p>
      </dgm:t>
    </dgm:pt>
    <dgm:pt modelId="{2F621A8E-3B00-436E-A487-843E72070D2C}">
      <dgm:prSet custT="1"/>
      <dgm:spPr/>
      <dgm:t>
        <a:bodyPr/>
        <a:lstStyle/>
        <a:p>
          <a:r>
            <a:rPr lang="uk-UA" sz="2000" b="1" dirty="0" err="1" smtClean="0">
              <a:latin typeface="Times New Roman" pitchFamily="18" charset="0"/>
              <a:cs typeface="Times New Roman" pitchFamily="18" charset="0"/>
            </a:rPr>
            <a:t>Жестоко</a:t>
          </a:r>
          <a:r>
            <a:rPr lang="uk-UA" sz="20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uk-UA" sz="2000" b="1" dirty="0" err="1" smtClean="0">
              <a:latin typeface="Times New Roman" pitchFamily="18" charset="0"/>
              <a:cs typeface="Times New Roman" pitchFamily="18" charset="0"/>
            </a:rPr>
            <a:t>обращаются</a:t>
          </a:r>
          <a:r>
            <a:rPr lang="uk-UA" sz="2000" b="1" dirty="0" smtClean="0">
              <a:latin typeface="Times New Roman" pitchFamily="18" charset="0"/>
              <a:cs typeface="Times New Roman" pitchFamily="18" charset="0"/>
            </a:rPr>
            <a:t> с  </a:t>
          </a:r>
          <a:r>
            <a:rPr lang="uk-UA" sz="2000" b="1" dirty="0" err="1" smtClean="0">
              <a:latin typeface="Times New Roman" pitchFamily="18" charset="0"/>
              <a:cs typeface="Times New Roman" pitchFamily="18" charset="0"/>
            </a:rPr>
            <a:t>ребенком</a:t>
          </a:r>
          <a:r>
            <a:rPr lang="uk-UA" sz="2000" b="1" dirty="0" smtClean="0">
              <a:latin typeface="Times New Roman" pitchFamily="18" charset="0"/>
              <a:cs typeface="Times New Roman" pitchFamily="18" charset="0"/>
            </a:rPr>
            <a:t>. </a:t>
          </a:r>
          <a:endParaRPr lang="uk-UA" sz="2000" b="1" dirty="0">
            <a:latin typeface="Times New Roman" pitchFamily="18" charset="0"/>
            <a:cs typeface="Times New Roman" pitchFamily="18" charset="0"/>
          </a:endParaRPr>
        </a:p>
      </dgm:t>
    </dgm:pt>
    <dgm:pt modelId="{C3E50106-2615-4E1E-A86F-867D8248A473}" type="parTrans" cxnId="{9FDD8E9F-694E-4040-8384-4657C1BE2E8B}">
      <dgm:prSet/>
      <dgm:spPr/>
      <dgm:t>
        <a:bodyPr/>
        <a:lstStyle/>
        <a:p>
          <a:endParaRPr lang="ru-RU"/>
        </a:p>
      </dgm:t>
    </dgm:pt>
    <dgm:pt modelId="{B21F9708-B3BD-4808-A0A9-9E650B6BB419}" type="sibTrans" cxnId="{9FDD8E9F-694E-4040-8384-4657C1BE2E8B}">
      <dgm:prSet/>
      <dgm:spPr/>
      <dgm:t>
        <a:bodyPr/>
        <a:lstStyle/>
        <a:p>
          <a:endParaRPr lang="ru-RU"/>
        </a:p>
      </dgm:t>
    </dgm:pt>
    <dgm:pt modelId="{4F9B89C4-1E52-43AE-999C-5491D1725B09}">
      <dgm:prSet custT="1"/>
      <dgm:spPr/>
      <dgm:t>
        <a:bodyPr/>
        <a:lstStyle/>
        <a:p>
          <a:r>
            <a:rPr lang="uk-UA" sz="2000" b="1" dirty="0" err="1" smtClean="0">
              <a:latin typeface="Times New Roman" pitchFamily="18" charset="0"/>
              <a:cs typeface="Times New Roman" pitchFamily="18" charset="0"/>
            </a:rPr>
            <a:t>Являются</a:t>
          </a:r>
          <a:r>
            <a:rPr lang="uk-UA" sz="20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uk-UA" sz="2000" b="1" dirty="0" err="1" smtClean="0">
              <a:latin typeface="Times New Roman" pitchFamily="18" charset="0"/>
              <a:cs typeface="Times New Roman" pitchFamily="18" charset="0"/>
            </a:rPr>
            <a:t>хроническими</a:t>
          </a:r>
          <a:r>
            <a:rPr lang="uk-UA" sz="20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uk-UA" sz="2000" b="1" dirty="0" err="1" smtClean="0">
              <a:latin typeface="Times New Roman" pitchFamily="18" charset="0"/>
              <a:cs typeface="Times New Roman" pitchFamily="18" charset="0"/>
            </a:rPr>
            <a:t>алкоголиками</a:t>
          </a:r>
          <a:r>
            <a:rPr lang="uk-UA" sz="20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uk-UA" sz="2000" b="1" dirty="0" err="1" smtClean="0">
              <a:latin typeface="Times New Roman" pitchFamily="18" charset="0"/>
              <a:cs typeface="Times New Roman" pitchFamily="18" charset="0"/>
            </a:rPr>
            <a:t>или</a:t>
          </a:r>
          <a:r>
            <a:rPr lang="uk-UA" sz="2000" b="1" dirty="0" smtClean="0">
              <a:latin typeface="Times New Roman" pitchFamily="18" charset="0"/>
              <a:cs typeface="Times New Roman" pitchFamily="18" charset="0"/>
            </a:rPr>
            <a:t> наркоманами.</a:t>
          </a:r>
          <a:endParaRPr lang="uk-UA" sz="2000" b="1" dirty="0">
            <a:latin typeface="Times New Roman" pitchFamily="18" charset="0"/>
            <a:cs typeface="Times New Roman" pitchFamily="18" charset="0"/>
          </a:endParaRPr>
        </a:p>
      </dgm:t>
    </dgm:pt>
    <dgm:pt modelId="{FDB1DC6E-BA2A-4F4C-8D23-B6D07D08E2F4}" type="parTrans" cxnId="{EE7C28BF-7090-486A-A888-FCBCFC8748A0}">
      <dgm:prSet/>
      <dgm:spPr/>
      <dgm:t>
        <a:bodyPr/>
        <a:lstStyle/>
        <a:p>
          <a:endParaRPr lang="ru-RU"/>
        </a:p>
      </dgm:t>
    </dgm:pt>
    <dgm:pt modelId="{06013505-1D50-45F0-9B9B-E131AD9AAFB8}" type="sibTrans" cxnId="{EE7C28BF-7090-486A-A888-FCBCFC8748A0}">
      <dgm:prSet/>
      <dgm:spPr/>
      <dgm:t>
        <a:bodyPr/>
        <a:lstStyle/>
        <a:p>
          <a:endParaRPr lang="ru-RU"/>
        </a:p>
      </dgm:t>
    </dgm:pt>
    <dgm:pt modelId="{CA9FB100-D438-468C-9BE4-E4E142AFC0E0}">
      <dgm:prSet custT="1"/>
      <dgm:spPr/>
      <dgm:t>
        <a:bodyPr/>
        <a:lstStyle/>
        <a:p>
          <a:r>
            <a:rPr lang="uk-UA" sz="2000" b="1" dirty="0" err="1" smtClean="0">
              <a:latin typeface="Times New Roman" pitchFamily="18" charset="0"/>
              <a:cs typeface="Times New Roman" pitchFamily="18" charset="0"/>
            </a:rPr>
            <a:t>Используют</a:t>
          </a:r>
          <a:r>
            <a:rPr lang="uk-UA" sz="20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uk-UA" sz="2000" b="1" dirty="0" err="1" smtClean="0">
              <a:latin typeface="Times New Roman" pitchFamily="18" charset="0"/>
              <a:cs typeface="Times New Roman" pitchFamily="18" charset="0"/>
            </a:rPr>
            <a:t>какие-либо</a:t>
          </a:r>
          <a:r>
            <a:rPr lang="uk-UA" sz="2000" b="1" dirty="0" smtClean="0">
              <a:latin typeface="Times New Roman" pitchFamily="18" charset="0"/>
              <a:cs typeface="Times New Roman" pitchFamily="18" charset="0"/>
            </a:rPr>
            <a:t>  </a:t>
          </a:r>
          <a:r>
            <a:rPr lang="uk-UA" sz="2000" b="1" dirty="0" err="1" smtClean="0">
              <a:latin typeface="Times New Roman" pitchFamily="18" charset="0"/>
              <a:cs typeface="Times New Roman" pitchFamily="18" charset="0"/>
            </a:rPr>
            <a:t>виды</a:t>
          </a:r>
          <a:r>
            <a:rPr lang="uk-UA" sz="20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uk-UA" sz="2000" b="1" dirty="0" err="1" smtClean="0">
              <a:latin typeface="Times New Roman" pitchFamily="18" charset="0"/>
              <a:cs typeface="Times New Roman" pitchFamily="18" charset="0"/>
            </a:rPr>
            <a:t>эксплуатации</a:t>
          </a:r>
          <a:r>
            <a:rPr lang="uk-UA" sz="20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uk-UA" sz="2000" b="1" dirty="0" err="1" smtClean="0">
              <a:latin typeface="Times New Roman" pitchFamily="18" charset="0"/>
              <a:cs typeface="Times New Roman" pitchFamily="18" charset="0"/>
            </a:rPr>
            <a:t>ребенка</a:t>
          </a:r>
          <a:r>
            <a:rPr lang="uk-UA" sz="2000" b="1" dirty="0" smtClean="0">
              <a:latin typeface="Times New Roman" pitchFamily="18" charset="0"/>
              <a:cs typeface="Times New Roman" pitchFamily="18" charset="0"/>
            </a:rPr>
            <a:t>, </a:t>
          </a:r>
          <a:r>
            <a:rPr lang="uk-UA" sz="2000" b="1" dirty="0" err="1" smtClean="0">
              <a:latin typeface="Times New Roman" pitchFamily="18" charset="0"/>
              <a:cs typeface="Times New Roman" pitchFamily="18" charset="0"/>
            </a:rPr>
            <a:t>принуждают</a:t>
          </a:r>
          <a:r>
            <a:rPr lang="uk-UA" sz="20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uk-UA" sz="2000" b="1" dirty="0" err="1" smtClean="0">
              <a:latin typeface="Times New Roman" pitchFamily="18" charset="0"/>
              <a:cs typeface="Times New Roman" pitchFamily="18" charset="0"/>
            </a:rPr>
            <a:t>его</a:t>
          </a:r>
          <a:r>
            <a:rPr lang="uk-UA" sz="2000" b="1" dirty="0" smtClean="0">
              <a:latin typeface="Times New Roman" pitchFamily="18" charset="0"/>
              <a:cs typeface="Times New Roman" pitchFamily="18" charset="0"/>
            </a:rPr>
            <a:t> к </a:t>
          </a:r>
          <a:r>
            <a:rPr lang="uk-UA" sz="2000" b="1" dirty="0" err="1" smtClean="0">
              <a:latin typeface="Times New Roman" pitchFamily="18" charset="0"/>
              <a:cs typeface="Times New Roman" pitchFamily="18" charset="0"/>
            </a:rPr>
            <a:t>попрошайничеству</a:t>
          </a:r>
          <a:r>
            <a:rPr lang="uk-UA" sz="2000" b="1" dirty="0" smtClean="0">
              <a:latin typeface="Times New Roman" pitchFamily="18" charset="0"/>
              <a:cs typeface="Times New Roman" pitchFamily="18" charset="0"/>
            </a:rPr>
            <a:t> и </a:t>
          </a:r>
          <a:r>
            <a:rPr lang="uk-UA" sz="2000" b="1" dirty="0" err="1" smtClean="0">
              <a:latin typeface="Times New Roman" pitchFamily="18" charset="0"/>
              <a:cs typeface="Times New Roman" pitchFamily="18" charset="0"/>
            </a:rPr>
            <a:t>бродяжничеству</a:t>
          </a:r>
          <a:r>
            <a:rPr lang="uk-UA" sz="2000" b="1" dirty="0" smtClean="0">
              <a:latin typeface="Times New Roman" pitchFamily="18" charset="0"/>
              <a:cs typeface="Times New Roman" pitchFamily="18" charset="0"/>
            </a:rPr>
            <a:t>.</a:t>
          </a:r>
          <a:endParaRPr lang="uk-UA" sz="2000" b="1" dirty="0">
            <a:latin typeface="Times New Roman" pitchFamily="18" charset="0"/>
            <a:cs typeface="Times New Roman" pitchFamily="18" charset="0"/>
          </a:endParaRPr>
        </a:p>
      </dgm:t>
    </dgm:pt>
    <dgm:pt modelId="{F87296E0-2B15-414A-8F1A-79BB03E25A26}" type="parTrans" cxnId="{0130BDE1-EB0B-43CC-AE8F-78F999B18690}">
      <dgm:prSet/>
      <dgm:spPr/>
      <dgm:t>
        <a:bodyPr/>
        <a:lstStyle/>
        <a:p>
          <a:endParaRPr lang="ru-RU"/>
        </a:p>
      </dgm:t>
    </dgm:pt>
    <dgm:pt modelId="{F8085125-4342-467F-89B3-6563B632D804}" type="sibTrans" cxnId="{0130BDE1-EB0B-43CC-AE8F-78F999B18690}">
      <dgm:prSet/>
      <dgm:spPr/>
      <dgm:t>
        <a:bodyPr/>
        <a:lstStyle/>
        <a:p>
          <a:endParaRPr lang="ru-RU"/>
        </a:p>
      </dgm:t>
    </dgm:pt>
    <dgm:pt modelId="{B6CF7018-9C1B-4C5E-B821-31326E915F4D}">
      <dgm:prSet custT="1"/>
      <dgm:spPr/>
      <dgm:t>
        <a:bodyPr/>
        <a:lstStyle/>
        <a:p>
          <a:r>
            <a:rPr lang="uk-UA" sz="2000" b="1" dirty="0" err="1" smtClean="0">
              <a:latin typeface="Times New Roman" pitchFamily="18" charset="0"/>
              <a:cs typeface="Times New Roman" pitchFamily="18" charset="0"/>
            </a:rPr>
            <a:t>Осуждены</a:t>
          </a:r>
          <a:r>
            <a:rPr lang="uk-UA" sz="2000" b="1" dirty="0" smtClean="0">
              <a:latin typeface="Times New Roman" pitchFamily="18" charset="0"/>
              <a:cs typeface="Times New Roman" pitchFamily="18" charset="0"/>
            </a:rPr>
            <a:t> за </a:t>
          </a:r>
          <a:r>
            <a:rPr lang="uk-UA" sz="2000" b="1" dirty="0" err="1" smtClean="0">
              <a:latin typeface="Times New Roman" pitchFamily="18" charset="0"/>
              <a:cs typeface="Times New Roman" pitchFamily="18" charset="0"/>
            </a:rPr>
            <a:t>умышленное</a:t>
          </a:r>
          <a:r>
            <a:rPr lang="uk-UA" sz="20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uk-UA" sz="2000" b="1" dirty="0" err="1" smtClean="0">
              <a:latin typeface="Times New Roman" pitchFamily="18" charset="0"/>
              <a:cs typeface="Times New Roman" pitchFamily="18" charset="0"/>
            </a:rPr>
            <a:t>тяжкое</a:t>
          </a:r>
          <a:r>
            <a:rPr lang="uk-UA" sz="20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uk-UA" sz="2000" b="1" dirty="0" err="1" smtClean="0">
              <a:latin typeface="Times New Roman" pitchFamily="18" charset="0"/>
              <a:cs typeface="Times New Roman" pitchFamily="18" charset="0"/>
            </a:rPr>
            <a:t>преступление</a:t>
          </a:r>
          <a:r>
            <a:rPr lang="uk-UA" sz="2000" b="1" dirty="0" smtClean="0">
              <a:latin typeface="Times New Roman" pitchFamily="18" charset="0"/>
              <a:cs typeface="Times New Roman" pitchFamily="18" charset="0"/>
            </a:rPr>
            <a:t> по </a:t>
          </a:r>
          <a:r>
            <a:rPr lang="uk-UA" sz="2000" b="1" dirty="0" err="1" smtClean="0">
              <a:latin typeface="Times New Roman" pitchFamily="18" charset="0"/>
              <a:cs typeface="Times New Roman" pitchFamily="18" charset="0"/>
            </a:rPr>
            <a:t>отношению</a:t>
          </a:r>
          <a:r>
            <a:rPr lang="uk-UA" sz="2000" b="1" dirty="0" smtClean="0">
              <a:latin typeface="Times New Roman" pitchFamily="18" charset="0"/>
              <a:cs typeface="Times New Roman" pitchFamily="18" charset="0"/>
            </a:rPr>
            <a:t> к </a:t>
          </a:r>
          <a:r>
            <a:rPr lang="uk-UA" sz="2000" b="1" dirty="0" err="1" smtClean="0">
              <a:latin typeface="Times New Roman" pitchFamily="18" charset="0"/>
              <a:cs typeface="Times New Roman" pitchFamily="18" charset="0"/>
            </a:rPr>
            <a:t>ребенку</a:t>
          </a:r>
          <a:r>
            <a:rPr lang="uk-UA" sz="2000" b="1" dirty="0" smtClean="0">
              <a:latin typeface="Times New Roman" pitchFamily="18" charset="0"/>
              <a:cs typeface="Times New Roman" pitchFamily="18" charset="0"/>
            </a:rPr>
            <a:t>.</a:t>
          </a:r>
          <a:endParaRPr lang="uk-UA" sz="2000" b="1" dirty="0">
            <a:latin typeface="Times New Roman" pitchFamily="18" charset="0"/>
            <a:cs typeface="Times New Roman" pitchFamily="18" charset="0"/>
          </a:endParaRPr>
        </a:p>
      </dgm:t>
    </dgm:pt>
    <dgm:pt modelId="{1580FCC8-FDF5-4BAD-A913-2BA9D408DEF5}" type="parTrans" cxnId="{32E253AB-DF00-4AF9-9AA6-EB9CFCE490F3}">
      <dgm:prSet/>
      <dgm:spPr/>
      <dgm:t>
        <a:bodyPr/>
        <a:lstStyle/>
        <a:p>
          <a:endParaRPr lang="ru-RU"/>
        </a:p>
      </dgm:t>
    </dgm:pt>
    <dgm:pt modelId="{821EAC7D-9D6B-4AF8-911C-9CC16B007D9D}" type="sibTrans" cxnId="{32E253AB-DF00-4AF9-9AA6-EB9CFCE490F3}">
      <dgm:prSet/>
      <dgm:spPr/>
      <dgm:t>
        <a:bodyPr/>
        <a:lstStyle/>
        <a:p>
          <a:endParaRPr lang="ru-RU"/>
        </a:p>
      </dgm:t>
    </dgm:pt>
    <dgm:pt modelId="{0C5F0AC1-0E20-47F5-B1D4-688F15E62C8E}" type="pres">
      <dgm:prSet presAssocID="{3CE39299-4167-4D27-9A19-1E34B6F3842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6026705-E431-4E6E-AD70-2D0BFD9C7C8C}" type="pres">
      <dgm:prSet presAssocID="{95A7CABF-7DEB-4F29-8833-99FDC336C74E}" presName="parentText" presStyleLbl="node1" presStyleIdx="0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DB4652-16C3-4347-A097-C869FCDCE957}" type="pres">
      <dgm:prSet presAssocID="{9FF95207-544D-4B72-82EB-5ECCB28D7099}" presName="spacer" presStyleCnt="0"/>
      <dgm:spPr/>
    </dgm:pt>
    <dgm:pt modelId="{63AB51FB-668F-422B-8E6F-619B11965AFB}" type="pres">
      <dgm:prSet presAssocID="{88AB23A2-5DF3-414B-A49E-4B8FA6FD2D3E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9AEE60-1D40-4EE7-BB6F-BCF22897903D}" type="pres">
      <dgm:prSet presAssocID="{12C65064-7A6C-4E9B-A596-0BBC3346FF57}" presName="spacer" presStyleCnt="0"/>
      <dgm:spPr/>
    </dgm:pt>
    <dgm:pt modelId="{1C1A482F-9356-4639-B8DF-B936A9FC33BC}" type="pres">
      <dgm:prSet presAssocID="{2F621A8E-3B00-436E-A487-843E72070D2C}" presName="parentText" presStyleLbl="node1" presStyleIdx="2" presStyleCnt="6" custLinFactNeighborX="520" custLinFactNeighborY="488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56586C-480D-433B-87A1-481805F3A354}" type="pres">
      <dgm:prSet presAssocID="{B21F9708-B3BD-4808-A0A9-9E650B6BB419}" presName="spacer" presStyleCnt="0"/>
      <dgm:spPr/>
    </dgm:pt>
    <dgm:pt modelId="{15F772D2-18BB-4D2E-9CE8-377E2D7925C5}" type="pres">
      <dgm:prSet presAssocID="{4F9B89C4-1E52-43AE-999C-5491D1725B09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3155D5-194B-4B14-A496-A5FF4243589D}" type="pres">
      <dgm:prSet presAssocID="{06013505-1D50-45F0-9B9B-E131AD9AAFB8}" presName="spacer" presStyleCnt="0"/>
      <dgm:spPr/>
    </dgm:pt>
    <dgm:pt modelId="{B329DDC8-5B79-42EB-BDB1-CEA05DC1841B}" type="pres">
      <dgm:prSet presAssocID="{CA9FB100-D438-468C-9BE4-E4E142AFC0E0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824B69-FB20-4E80-80D4-0F1DEF2E68E4}" type="pres">
      <dgm:prSet presAssocID="{F8085125-4342-467F-89B3-6563B632D804}" presName="spacer" presStyleCnt="0"/>
      <dgm:spPr/>
    </dgm:pt>
    <dgm:pt modelId="{C6E666FE-6637-46D5-BABA-3C5B57BC56FA}" type="pres">
      <dgm:prSet presAssocID="{B6CF7018-9C1B-4C5E-B821-31326E915F4D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B7D4F11-B743-4918-AA1A-C7B9494CB5D4}" type="presOf" srcId="{95A7CABF-7DEB-4F29-8833-99FDC336C74E}" destId="{76026705-E431-4E6E-AD70-2D0BFD9C7C8C}" srcOrd="0" destOrd="0" presId="urn:microsoft.com/office/officeart/2005/8/layout/vList2"/>
    <dgm:cxn modelId="{0130BDE1-EB0B-43CC-AE8F-78F999B18690}" srcId="{3CE39299-4167-4D27-9A19-1E34B6F38423}" destId="{CA9FB100-D438-468C-9BE4-E4E142AFC0E0}" srcOrd="4" destOrd="0" parTransId="{F87296E0-2B15-414A-8F1A-79BB03E25A26}" sibTransId="{F8085125-4342-467F-89B3-6563B632D804}"/>
    <dgm:cxn modelId="{306767CD-1EAB-4FBD-81E6-EAAE01A21392}" type="presOf" srcId="{B6CF7018-9C1B-4C5E-B821-31326E915F4D}" destId="{C6E666FE-6637-46D5-BABA-3C5B57BC56FA}" srcOrd="0" destOrd="0" presId="urn:microsoft.com/office/officeart/2005/8/layout/vList2"/>
    <dgm:cxn modelId="{32E253AB-DF00-4AF9-9AA6-EB9CFCE490F3}" srcId="{3CE39299-4167-4D27-9A19-1E34B6F38423}" destId="{B6CF7018-9C1B-4C5E-B821-31326E915F4D}" srcOrd="5" destOrd="0" parTransId="{1580FCC8-FDF5-4BAD-A913-2BA9D408DEF5}" sibTransId="{821EAC7D-9D6B-4AF8-911C-9CC16B007D9D}"/>
    <dgm:cxn modelId="{33142471-733F-420C-9334-96A367D6D6AE}" type="presOf" srcId="{CA9FB100-D438-468C-9BE4-E4E142AFC0E0}" destId="{B329DDC8-5B79-42EB-BDB1-CEA05DC1841B}" srcOrd="0" destOrd="0" presId="urn:microsoft.com/office/officeart/2005/8/layout/vList2"/>
    <dgm:cxn modelId="{5EECD488-0309-403E-8E48-0909AED6C0CF}" srcId="{3CE39299-4167-4D27-9A19-1E34B6F38423}" destId="{88AB23A2-5DF3-414B-A49E-4B8FA6FD2D3E}" srcOrd="1" destOrd="0" parTransId="{20D9F40D-D144-4C13-B6D3-1D422C954F33}" sibTransId="{12C65064-7A6C-4E9B-A596-0BBC3346FF57}"/>
    <dgm:cxn modelId="{6B534DB2-4279-4B1E-975D-F79A17973926}" type="presOf" srcId="{3CE39299-4167-4D27-9A19-1E34B6F38423}" destId="{0C5F0AC1-0E20-47F5-B1D4-688F15E62C8E}" srcOrd="0" destOrd="0" presId="urn:microsoft.com/office/officeart/2005/8/layout/vList2"/>
    <dgm:cxn modelId="{446A94D6-766A-4784-AF14-0C63A7B95236}" srcId="{3CE39299-4167-4D27-9A19-1E34B6F38423}" destId="{95A7CABF-7DEB-4F29-8833-99FDC336C74E}" srcOrd="0" destOrd="0" parTransId="{7D6E096A-0F3B-456B-AF59-670ECF585EF1}" sibTransId="{9FF95207-544D-4B72-82EB-5ECCB28D7099}"/>
    <dgm:cxn modelId="{9FDD8E9F-694E-4040-8384-4657C1BE2E8B}" srcId="{3CE39299-4167-4D27-9A19-1E34B6F38423}" destId="{2F621A8E-3B00-436E-A487-843E72070D2C}" srcOrd="2" destOrd="0" parTransId="{C3E50106-2615-4E1E-A86F-867D8248A473}" sibTransId="{B21F9708-B3BD-4808-A0A9-9E650B6BB419}"/>
    <dgm:cxn modelId="{68F09DE0-3BF2-439D-B6F4-62896CA2E5C0}" type="presOf" srcId="{88AB23A2-5DF3-414B-A49E-4B8FA6FD2D3E}" destId="{63AB51FB-668F-422B-8E6F-619B11965AFB}" srcOrd="0" destOrd="0" presId="urn:microsoft.com/office/officeart/2005/8/layout/vList2"/>
    <dgm:cxn modelId="{EAB4CAFA-6520-4BB2-83A5-28508C36C21B}" type="presOf" srcId="{4F9B89C4-1E52-43AE-999C-5491D1725B09}" destId="{15F772D2-18BB-4D2E-9CE8-377E2D7925C5}" srcOrd="0" destOrd="0" presId="urn:microsoft.com/office/officeart/2005/8/layout/vList2"/>
    <dgm:cxn modelId="{EE7C28BF-7090-486A-A888-FCBCFC8748A0}" srcId="{3CE39299-4167-4D27-9A19-1E34B6F38423}" destId="{4F9B89C4-1E52-43AE-999C-5491D1725B09}" srcOrd="3" destOrd="0" parTransId="{FDB1DC6E-BA2A-4F4C-8D23-B6D07D08E2F4}" sibTransId="{06013505-1D50-45F0-9B9B-E131AD9AAFB8}"/>
    <dgm:cxn modelId="{291DDE50-9DC2-4088-84FE-24FF161C99F3}" type="presOf" srcId="{2F621A8E-3B00-436E-A487-843E72070D2C}" destId="{1C1A482F-9356-4639-B8DF-B936A9FC33BC}" srcOrd="0" destOrd="0" presId="urn:microsoft.com/office/officeart/2005/8/layout/vList2"/>
    <dgm:cxn modelId="{345E975E-14EF-4647-B2F2-CADED1A8EE57}" type="presParOf" srcId="{0C5F0AC1-0E20-47F5-B1D4-688F15E62C8E}" destId="{76026705-E431-4E6E-AD70-2D0BFD9C7C8C}" srcOrd="0" destOrd="0" presId="urn:microsoft.com/office/officeart/2005/8/layout/vList2"/>
    <dgm:cxn modelId="{682D9687-738B-4C70-ABB6-F183818095F3}" type="presParOf" srcId="{0C5F0AC1-0E20-47F5-B1D4-688F15E62C8E}" destId="{46DB4652-16C3-4347-A097-C869FCDCE957}" srcOrd="1" destOrd="0" presId="urn:microsoft.com/office/officeart/2005/8/layout/vList2"/>
    <dgm:cxn modelId="{DCB7C1CB-1C89-4B19-825A-7E8E412C975D}" type="presParOf" srcId="{0C5F0AC1-0E20-47F5-B1D4-688F15E62C8E}" destId="{63AB51FB-668F-422B-8E6F-619B11965AFB}" srcOrd="2" destOrd="0" presId="urn:microsoft.com/office/officeart/2005/8/layout/vList2"/>
    <dgm:cxn modelId="{4015D579-AC8C-4335-905E-154D8572F967}" type="presParOf" srcId="{0C5F0AC1-0E20-47F5-B1D4-688F15E62C8E}" destId="{3A9AEE60-1D40-4EE7-BB6F-BCF22897903D}" srcOrd="3" destOrd="0" presId="urn:microsoft.com/office/officeart/2005/8/layout/vList2"/>
    <dgm:cxn modelId="{F634C089-A945-487D-B326-B78E37E06CF4}" type="presParOf" srcId="{0C5F0AC1-0E20-47F5-B1D4-688F15E62C8E}" destId="{1C1A482F-9356-4639-B8DF-B936A9FC33BC}" srcOrd="4" destOrd="0" presId="urn:microsoft.com/office/officeart/2005/8/layout/vList2"/>
    <dgm:cxn modelId="{ECF11625-A0D5-414B-A9B5-1663E025A9C5}" type="presParOf" srcId="{0C5F0AC1-0E20-47F5-B1D4-688F15E62C8E}" destId="{CC56586C-480D-433B-87A1-481805F3A354}" srcOrd="5" destOrd="0" presId="urn:microsoft.com/office/officeart/2005/8/layout/vList2"/>
    <dgm:cxn modelId="{D86C8B92-A85B-467C-BE69-777E37D695D8}" type="presParOf" srcId="{0C5F0AC1-0E20-47F5-B1D4-688F15E62C8E}" destId="{15F772D2-18BB-4D2E-9CE8-377E2D7925C5}" srcOrd="6" destOrd="0" presId="urn:microsoft.com/office/officeart/2005/8/layout/vList2"/>
    <dgm:cxn modelId="{7828BA0C-65F5-48E9-B0C7-29DCD1A63EDA}" type="presParOf" srcId="{0C5F0AC1-0E20-47F5-B1D4-688F15E62C8E}" destId="{5E3155D5-194B-4B14-A496-A5FF4243589D}" srcOrd="7" destOrd="0" presId="urn:microsoft.com/office/officeart/2005/8/layout/vList2"/>
    <dgm:cxn modelId="{E39B1AFA-3669-4E6E-89A4-3A151DB9E3EE}" type="presParOf" srcId="{0C5F0AC1-0E20-47F5-B1D4-688F15E62C8E}" destId="{B329DDC8-5B79-42EB-BDB1-CEA05DC1841B}" srcOrd="8" destOrd="0" presId="urn:microsoft.com/office/officeart/2005/8/layout/vList2"/>
    <dgm:cxn modelId="{314588CF-CF86-4765-9E9F-AFAAAAA80814}" type="presParOf" srcId="{0C5F0AC1-0E20-47F5-B1D4-688F15E62C8E}" destId="{B3824B69-FB20-4E80-80D4-0F1DEF2E68E4}" srcOrd="9" destOrd="0" presId="urn:microsoft.com/office/officeart/2005/8/layout/vList2"/>
    <dgm:cxn modelId="{8665F23A-8A7B-440A-8AF3-DBC16A6C0583}" type="presParOf" srcId="{0C5F0AC1-0E20-47F5-B1D4-688F15E62C8E}" destId="{C6E666FE-6637-46D5-BABA-3C5B57BC56FA}" srcOrd="10" destOrd="0" presId="urn:microsoft.com/office/officeart/2005/8/layout/vList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6553A91-2099-49FC-8D82-F95BF44C87D2}" type="doc">
      <dgm:prSet loTypeId="urn:microsoft.com/office/officeart/2005/8/layout/vList2" loCatId="list" qsTypeId="urn:microsoft.com/office/officeart/2005/8/quickstyle/3d2" qsCatId="3D" csTypeId="urn:microsoft.com/office/officeart/2005/8/colors/accent2_2" csCatId="accent2" phldr="1"/>
      <dgm:spPr/>
    </dgm:pt>
    <dgm:pt modelId="{AE206C6B-E9D5-4CA5-BD12-0478F7D4857C}">
      <dgm:prSet phldrT="[Текст]"/>
      <dgm:spPr/>
      <dgm:t>
        <a:bodyPr/>
        <a:lstStyle/>
        <a:p>
          <a:r>
            <a:rPr lang="uk-UA" b="1" dirty="0" smtClean="0">
              <a:latin typeface="Times New Roman" pitchFamily="18" charset="0"/>
              <a:cs typeface="Times New Roman" pitchFamily="18" charset="0"/>
            </a:rPr>
            <a:t>1.Утрачивает </a:t>
          </a:r>
          <a:r>
            <a:rPr lang="uk-UA" b="1" dirty="0" err="1" smtClean="0">
              <a:latin typeface="Times New Roman" pitchFamily="18" charset="0"/>
              <a:cs typeface="Times New Roman" pitchFamily="18" charset="0"/>
            </a:rPr>
            <a:t>личные</a:t>
          </a:r>
          <a:r>
            <a:rPr lang="uk-UA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uk-UA" b="1" dirty="0" err="1" smtClean="0">
              <a:latin typeface="Times New Roman" pitchFamily="18" charset="0"/>
              <a:cs typeface="Times New Roman" pitchFamily="18" charset="0"/>
            </a:rPr>
            <a:t>неимущественные</a:t>
          </a:r>
          <a:r>
            <a:rPr lang="uk-UA" b="1" dirty="0" smtClean="0">
              <a:latin typeface="Times New Roman" pitchFamily="18" charset="0"/>
              <a:cs typeface="Times New Roman" pitchFamily="18" charset="0"/>
            </a:rPr>
            <a:t> права по </a:t>
          </a:r>
          <a:r>
            <a:rPr lang="uk-UA" b="1" dirty="0" err="1" smtClean="0">
              <a:latin typeface="Times New Roman" pitchFamily="18" charset="0"/>
              <a:cs typeface="Times New Roman" pitchFamily="18" charset="0"/>
            </a:rPr>
            <a:t>отношению</a:t>
          </a:r>
          <a:r>
            <a:rPr lang="uk-UA" b="1" dirty="0" smtClean="0">
              <a:latin typeface="Times New Roman" pitchFamily="18" charset="0"/>
              <a:cs typeface="Times New Roman" pitchFamily="18" charset="0"/>
            </a:rPr>
            <a:t> к </a:t>
          </a:r>
          <a:r>
            <a:rPr lang="uk-UA" b="1" dirty="0" err="1" smtClean="0">
              <a:latin typeface="Times New Roman" pitchFamily="18" charset="0"/>
              <a:cs typeface="Times New Roman" pitchFamily="18" charset="0"/>
            </a:rPr>
            <a:t>ребенку</a:t>
          </a:r>
          <a:r>
            <a:rPr lang="uk-UA" b="1" dirty="0" smtClean="0">
              <a:latin typeface="Times New Roman" pitchFamily="18" charset="0"/>
              <a:cs typeface="Times New Roman" pitchFamily="18" charset="0"/>
            </a:rPr>
            <a:t> и </a:t>
          </a:r>
          <a:r>
            <a:rPr lang="uk-UA" b="1" dirty="0" err="1" smtClean="0">
              <a:latin typeface="Times New Roman" pitchFamily="18" charset="0"/>
              <a:cs typeface="Times New Roman" pitchFamily="18" charset="0"/>
            </a:rPr>
            <a:t>освобождается</a:t>
          </a:r>
          <a:r>
            <a:rPr lang="uk-UA" b="1" dirty="0" smtClean="0">
              <a:latin typeface="Times New Roman" pitchFamily="18" charset="0"/>
              <a:cs typeface="Times New Roman" pitchFamily="18" charset="0"/>
            </a:rPr>
            <a:t> от </a:t>
          </a:r>
          <a:r>
            <a:rPr lang="uk-UA" b="1" dirty="0" err="1" smtClean="0">
              <a:latin typeface="Times New Roman" pitchFamily="18" charset="0"/>
              <a:cs typeface="Times New Roman" pitchFamily="18" charset="0"/>
            </a:rPr>
            <a:t>обязанностей</a:t>
          </a:r>
          <a:r>
            <a:rPr lang="uk-UA" b="1" dirty="0" smtClean="0">
              <a:latin typeface="Times New Roman" pitchFamily="18" charset="0"/>
              <a:cs typeface="Times New Roman" pitchFamily="18" charset="0"/>
            </a:rPr>
            <a:t> по </a:t>
          </a:r>
          <a:r>
            <a:rPr lang="uk-UA" b="1" dirty="0" err="1" smtClean="0">
              <a:latin typeface="Times New Roman" pitchFamily="18" charset="0"/>
              <a:cs typeface="Times New Roman" pitchFamily="18" charset="0"/>
            </a:rPr>
            <a:t>ее</a:t>
          </a:r>
          <a:r>
            <a:rPr lang="uk-UA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uk-UA" b="1" dirty="0" err="1" smtClean="0">
              <a:latin typeface="Times New Roman" pitchFamily="18" charset="0"/>
              <a:cs typeface="Times New Roman" pitchFamily="18" charset="0"/>
            </a:rPr>
            <a:t>воспитанию</a:t>
          </a:r>
          <a:r>
            <a:rPr lang="uk-UA" b="1" dirty="0" smtClean="0">
              <a:latin typeface="Times New Roman" pitchFamily="18" charset="0"/>
              <a:cs typeface="Times New Roman" pitchFamily="18" charset="0"/>
            </a:rPr>
            <a:t>.</a:t>
          </a:r>
          <a:endParaRPr lang="ru-RU" dirty="0"/>
        </a:p>
      </dgm:t>
    </dgm:pt>
    <dgm:pt modelId="{E76C106A-C002-4D4A-8099-F302782266C9}" type="parTrans" cxnId="{7737B84B-567C-4583-8698-E56A68F2BDB2}">
      <dgm:prSet/>
      <dgm:spPr/>
      <dgm:t>
        <a:bodyPr/>
        <a:lstStyle/>
        <a:p>
          <a:endParaRPr lang="ru-RU"/>
        </a:p>
      </dgm:t>
    </dgm:pt>
    <dgm:pt modelId="{B5360407-087A-446F-80AA-5337073FFA96}" type="sibTrans" cxnId="{7737B84B-567C-4583-8698-E56A68F2BDB2}">
      <dgm:prSet/>
      <dgm:spPr/>
      <dgm:t>
        <a:bodyPr/>
        <a:lstStyle/>
        <a:p>
          <a:endParaRPr lang="ru-RU"/>
        </a:p>
      </dgm:t>
    </dgm:pt>
    <dgm:pt modelId="{5430EBE4-6227-4B7A-A821-C0ECADC4CBFC}">
      <dgm:prSet/>
      <dgm:spPr/>
      <dgm:t>
        <a:bodyPr/>
        <a:lstStyle/>
        <a:p>
          <a:r>
            <a:rPr lang="uk-UA" b="1" smtClean="0">
              <a:latin typeface="Times New Roman" pitchFamily="18" charset="0"/>
              <a:cs typeface="Times New Roman" pitchFamily="18" charset="0"/>
            </a:rPr>
            <a:t>2. Прекращает быть законным представителем ребенка.</a:t>
          </a:r>
          <a:endParaRPr lang="uk-UA" b="1" dirty="0" smtClean="0">
            <a:latin typeface="Times New Roman" pitchFamily="18" charset="0"/>
            <a:cs typeface="Times New Roman" pitchFamily="18" charset="0"/>
          </a:endParaRPr>
        </a:p>
      </dgm:t>
    </dgm:pt>
    <dgm:pt modelId="{DB8D1504-0781-44AF-AC39-053F1F749418}" type="parTrans" cxnId="{7471241F-ABCF-4FA4-B257-6472038AA85B}">
      <dgm:prSet/>
      <dgm:spPr/>
      <dgm:t>
        <a:bodyPr/>
        <a:lstStyle/>
        <a:p>
          <a:endParaRPr lang="ru-RU"/>
        </a:p>
      </dgm:t>
    </dgm:pt>
    <dgm:pt modelId="{2EFFEABF-FB14-47E1-8C70-05B9658AA1ED}" type="sibTrans" cxnId="{7471241F-ABCF-4FA4-B257-6472038AA85B}">
      <dgm:prSet/>
      <dgm:spPr/>
      <dgm:t>
        <a:bodyPr/>
        <a:lstStyle/>
        <a:p>
          <a:endParaRPr lang="ru-RU"/>
        </a:p>
      </dgm:t>
    </dgm:pt>
    <dgm:pt modelId="{7346BC91-66CB-431D-8FB8-44EFF867354C}">
      <dgm:prSet/>
      <dgm:spPr/>
      <dgm:t>
        <a:bodyPr/>
        <a:lstStyle/>
        <a:p>
          <a:r>
            <a:rPr lang="uk-UA" b="1" smtClean="0">
              <a:latin typeface="Times New Roman" pitchFamily="18" charset="0"/>
              <a:cs typeface="Times New Roman" pitchFamily="18" charset="0"/>
            </a:rPr>
            <a:t>3. Теряет права на льготы и государственную помощь, предоставляемую семьям с детьми.</a:t>
          </a:r>
          <a:endParaRPr lang="uk-UA" b="1" dirty="0" smtClean="0">
            <a:latin typeface="Times New Roman" pitchFamily="18" charset="0"/>
            <a:cs typeface="Times New Roman" pitchFamily="18" charset="0"/>
          </a:endParaRPr>
        </a:p>
      </dgm:t>
    </dgm:pt>
    <dgm:pt modelId="{FBCC7E6F-B044-4A1B-94AC-8CA16F3962EE}" type="parTrans" cxnId="{C61A5BDD-1AB3-4DC7-AE19-6DEB0AC39DF5}">
      <dgm:prSet/>
      <dgm:spPr/>
      <dgm:t>
        <a:bodyPr/>
        <a:lstStyle/>
        <a:p>
          <a:endParaRPr lang="ru-RU"/>
        </a:p>
      </dgm:t>
    </dgm:pt>
    <dgm:pt modelId="{E239D776-9CDC-4797-90DD-C782A0ADBA29}" type="sibTrans" cxnId="{C61A5BDD-1AB3-4DC7-AE19-6DEB0AC39DF5}">
      <dgm:prSet/>
      <dgm:spPr/>
      <dgm:t>
        <a:bodyPr/>
        <a:lstStyle/>
        <a:p>
          <a:endParaRPr lang="ru-RU"/>
        </a:p>
      </dgm:t>
    </dgm:pt>
    <dgm:pt modelId="{63A7A3FA-4C7C-4BBB-BD5F-2925D3423E7D}">
      <dgm:prSet/>
      <dgm:spPr/>
      <dgm:t>
        <a:bodyPr/>
        <a:lstStyle/>
        <a:p>
          <a:r>
            <a:rPr lang="uk-UA" b="1" smtClean="0">
              <a:latin typeface="Times New Roman" pitchFamily="18" charset="0"/>
              <a:cs typeface="Times New Roman" pitchFamily="18" charset="0"/>
            </a:rPr>
            <a:t>4. Не может быть усыновителем, опекуном, попечителем.</a:t>
          </a:r>
          <a:endParaRPr lang="uk-UA" b="1" dirty="0" smtClean="0">
            <a:latin typeface="Times New Roman" pitchFamily="18" charset="0"/>
            <a:cs typeface="Times New Roman" pitchFamily="18" charset="0"/>
          </a:endParaRPr>
        </a:p>
      </dgm:t>
    </dgm:pt>
    <dgm:pt modelId="{EF4A78E1-9D5E-4265-9018-E39AF84B816B}" type="parTrans" cxnId="{3FBC3BB1-81CD-40BF-878E-387F994E3070}">
      <dgm:prSet/>
      <dgm:spPr/>
      <dgm:t>
        <a:bodyPr/>
        <a:lstStyle/>
        <a:p>
          <a:endParaRPr lang="ru-RU"/>
        </a:p>
      </dgm:t>
    </dgm:pt>
    <dgm:pt modelId="{C8992D61-49FD-4F0F-A218-936792E4ADCA}" type="sibTrans" cxnId="{3FBC3BB1-81CD-40BF-878E-387F994E3070}">
      <dgm:prSet/>
      <dgm:spPr/>
      <dgm:t>
        <a:bodyPr/>
        <a:lstStyle/>
        <a:p>
          <a:endParaRPr lang="ru-RU"/>
        </a:p>
      </dgm:t>
    </dgm:pt>
    <dgm:pt modelId="{A909EEA4-5488-4224-B8D7-FAD0F87B86B4}">
      <dgm:prSet/>
      <dgm:spPr/>
      <dgm:t>
        <a:bodyPr/>
        <a:lstStyle/>
        <a:p>
          <a:r>
            <a:rPr lang="uk-UA" b="1" dirty="0" smtClean="0">
              <a:latin typeface="Times New Roman" pitchFamily="18" charset="0"/>
              <a:cs typeface="Times New Roman" pitchFamily="18" charset="0"/>
            </a:rPr>
            <a:t>5. Не </a:t>
          </a:r>
          <a:r>
            <a:rPr lang="uk-UA" b="1" dirty="0" err="1" smtClean="0">
              <a:latin typeface="Times New Roman" pitchFamily="18" charset="0"/>
              <a:cs typeface="Times New Roman" pitchFamily="18" charset="0"/>
            </a:rPr>
            <a:t>может</a:t>
          </a:r>
          <a:r>
            <a:rPr lang="uk-UA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uk-UA" b="1" dirty="0" err="1" smtClean="0">
              <a:latin typeface="Times New Roman" pitchFamily="18" charset="0"/>
              <a:cs typeface="Times New Roman" pitchFamily="18" charset="0"/>
            </a:rPr>
            <a:t>иметь</a:t>
          </a:r>
          <a:r>
            <a:rPr lang="uk-UA" b="1" dirty="0" smtClean="0">
              <a:latin typeface="Times New Roman" pitchFamily="18" charset="0"/>
              <a:cs typeface="Times New Roman" pitchFamily="18" charset="0"/>
            </a:rPr>
            <a:t> в </a:t>
          </a:r>
          <a:r>
            <a:rPr lang="uk-UA" b="1" dirty="0" err="1" smtClean="0">
              <a:latin typeface="Times New Roman" pitchFamily="18" charset="0"/>
              <a:cs typeface="Times New Roman" pitchFamily="18" charset="0"/>
            </a:rPr>
            <a:t>будущем</a:t>
          </a:r>
          <a:r>
            <a:rPr lang="uk-UA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uk-UA" b="1" dirty="0" err="1" smtClean="0">
              <a:latin typeface="Times New Roman" pitchFamily="18" charset="0"/>
              <a:cs typeface="Times New Roman" pitchFamily="18" charset="0"/>
            </a:rPr>
            <a:t>тех</a:t>
          </a:r>
          <a:r>
            <a:rPr lang="uk-UA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uk-UA" b="1" dirty="0" err="1" smtClean="0">
              <a:latin typeface="Times New Roman" pitchFamily="18" charset="0"/>
              <a:cs typeface="Times New Roman" pitchFamily="18" charset="0"/>
            </a:rPr>
            <a:t>имущественных</a:t>
          </a:r>
          <a:r>
            <a:rPr lang="uk-UA" b="1" dirty="0" smtClean="0">
              <a:latin typeface="Times New Roman" pitchFamily="18" charset="0"/>
              <a:cs typeface="Times New Roman" pitchFamily="18" charset="0"/>
            </a:rPr>
            <a:t> прав, </a:t>
          </a:r>
          <a:r>
            <a:rPr lang="uk-UA" b="1" dirty="0" err="1" smtClean="0">
              <a:latin typeface="Times New Roman" pitchFamily="18" charset="0"/>
              <a:cs typeface="Times New Roman" pitchFamily="18" charset="0"/>
            </a:rPr>
            <a:t>связанных</a:t>
          </a:r>
          <a:r>
            <a:rPr lang="uk-UA" b="1" dirty="0" smtClean="0">
              <a:latin typeface="Times New Roman" pitchFamily="18" charset="0"/>
              <a:cs typeface="Times New Roman" pitchFamily="18" charset="0"/>
            </a:rPr>
            <a:t> с </a:t>
          </a:r>
          <a:r>
            <a:rPr lang="uk-UA" b="1" dirty="0" err="1" smtClean="0">
              <a:latin typeface="Times New Roman" pitchFamily="18" charset="0"/>
              <a:cs typeface="Times New Roman" pitchFamily="18" charset="0"/>
            </a:rPr>
            <a:t>отцовством</a:t>
          </a:r>
          <a:r>
            <a:rPr lang="uk-UA" b="1" dirty="0" smtClean="0">
              <a:latin typeface="Times New Roman" pitchFamily="18" charset="0"/>
              <a:cs typeface="Times New Roman" pitchFamily="18" charset="0"/>
            </a:rPr>
            <a:t>, </a:t>
          </a:r>
          <a:r>
            <a:rPr lang="uk-UA" b="1" dirty="0" err="1" smtClean="0">
              <a:latin typeface="Times New Roman" pitchFamily="18" charset="0"/>
              <a:cs typeface="Times New Roman" pitchFamily="18" charset="0"/>
            </a:rPr>
            <a:t>которое</a:t>
          </a:r>
          <a:r>
            <a:rPr lang="uk-UA" b="1" dirty="0" smtClean="0">
              <a:latin typeface="Times New Roman" pitchFamily="18" charset="0"/>
              <a:cs typeface="Times New Roman" pitchFamily="18" charset="0"/>
            </a:rPr>
            <a:t> могло </a:t>
          </a:r>
          <a:r>
            <a:rPr lang="uk-UA" b="1" dirty="0" err="1" smtClean="0">
              <a:latin typeface="Times New Roman" pitchFamily="18" charset="0"/>
              <a:cs typeface="Times New Roman" pitchFamily="18" charset="0"/>
            </a:rPr>
            <a:t>бы</a:t>
          </a:r>
          <a:r>
            <a:rPr lang="uk-UA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uk-UA" b="1" dirty="0" err="1" smtClean="0">
              <a:latin typeface="Times New Roman" pitchFamily="18" charset="0"/>
              <a:cs typeface="Times New Roman" pitchFamily="18" charset="0"/>
            </a:rPr>
            <a:t>иметь</a:t>
          </a:r>
          <a:r>
            <a:rPr lang="uk-UA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uk-UA" b="1" dirty="0" err="1" smtClean="0">
              <a:latin typeface="Times New Roman" pitchFamily="18" charset="0"/>
              <a:cs typeface="Times New Roman" pitchFamily="18" charset="0"/>
            </a:rPr>
            <a:t>лицо</a:t>
          </a:r>
          <a:r>
            <a:rPr lang="uk-UA" b="1" dirty="0" smtClean="0">
              <a:latin typeface="Times New Roman" pitchFamily="18" charset="0"/>
              <a:cs typeface="Times New Roman" pitchFamily="18" charset="0"/>
            </a:rPr>
            <a:t>, в </a:t>
          </a:r>
          <a:r>
            <a:rPr lang="uk-UA" b="1" dirty="0" err="1" smtClean="0">
              <a:latin typeface="Times New Roman" pitchFamily="18" charset="0"/>
              <a:cs typeface="Times New Roman" pitchFamily="18" charset="0"/>
            </a:rPr>
            <a:t>случае</a:t>
          </a:r>
          <a:r>
            <a:rPr lang="uk-UA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uk-UA" b="1" dirty="0" err="1" smtClean="0">
              <a:latin typeface="Times New Roman" pitchFamily="18" charset="0"/>
              <a:cs typeface="Times New Roman" pitchFamily="18" charset="0"/>
            </a:rPr>
            <a:t>своей</a:t>
          </a:r>
          <a:r>
            <a:rPr lang="uk-UA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uk-UA" b="1" dirty="0" err="1" smtClean="0">
              <a:latin typeface="Times New Roman" pitchFamily="18" charset="0"/>
              <a:cs typeface="Times New Roman" pitchFamily="18" charset="0"/>
            </a:rPr>
            <a:t>нетрудоспособности</a:t>
          </a:r>
          <a:r>
            <a:rPr lang="uk-UA" b="1" dirty="0" smtClean="0">
              <a:latin typeface="Times New Roman" pitchFamily="18" charset="0"/>
              <a:cs typeface="Times New Roman" pitchFamily="18" charset="0"/>
            </a:rPr>
            <a:t> ( право на </a:t>
          </a:r>
          <a:r>
            <a:rPr lang="uk-UA" b="1" dirty="0" err="1" smtClean="0">
              <a:latin typeface="Times New Roman" pitchFamily="18" charset="0"/>
              <a:cs typeface="Times New Roman" pitchFamily="18" charset="0"/>
            </a:rPr>
            <a:t>содержание</a:t>
          </a:r>
          <a:r>
            <a:rPr lang="uk-UA" b="1" dirty="0" smtClean="0">
              <a:latin typeface="Times New Roman" pitchFamily="18" charset="0"/>
              <a:cs typeface="Times New Roman" pitchFamily="18" charset="0"/>
            </a:rPr>
            <a:t> от </a:t>
          </a:r>
          <a:r>
            <a:rPr lang="uk-UA" b="1" dirty="0" err="1" smtClean="0">
              <a:latin typeface="Times New Roman" pitchFamily="18" charset="0"/>
              <a:cs typeface="Times New Roman" pitchFamily="18" charset="0"/>
            </a:rPr>
            <a:t>ребенка</a:t>
          </a:r>
          <a:r>
            <a:rPr lang="uk-UA" b="1" dirty="0" smtClean="0">
              <a:latin typeface="Times New Roman" pitchFamily="18" charset="0"/>
              <a:cs typeface="Times New Roman" pitchFamily="18" charset="0"/>
            </a:rPr>
            <a:t>, право на </a:t>
          </a:r>
          <a:r>
            <a:rPr lang="uk-UA" b="1" dirty="0" err="1" smtClean="0">
              <a:latin typeface="Times New Roman" pitchFamily="18" charset="0"/>
              <a:cs typeface="Times New Roman" pitchFamily="18" charset="0"/>
            </a:rPr>
            <a:t>наследство</a:t>
          </a:r>
          <a:r>
            <a:rPr lang="uk-UA" b="1" dirty="0" smtClean="0">
              <a:latin typeface="Times New Roman" pitchFamily="18" charset="0"/>
              <a:cs typeface="Times New Roman" pitchFamily="18" charset="0"/>
            </a:rPr>
            <a:t> и т. д.)</a:t>
          </a:r>
          <a:endParaRPr lang="ru-RU" dirty="0" smtClean="0">
            <a:latin typeface="Times New Roman" pitchFamily="18" charset="0"/>
            <a:cs typeface="Times New Roman" pitchFamily="18" charset="0"/>
          </a:endParaRPr>
        </a:p>
      </dgm:t>
    </dgm:pt>
    <dgm:pt modelId="{0E8A3B24-24B6-4DC0-ADAE-841460299BEF}" type="parTrans" cxnId="{BA5101CF-8530-45DA-9C07-EA2F52F558FE}">
      <dgm:prSet/>
      <dgm:spPr/>
      <dgm:t>
        <a:bodyPr/>
        <a:lstStyle/>
        <a:p>
          <a:endParaRPr lang="ru-RU"/>
        </a:p>
      </dgm:t>
    </dgm:pt>
    <dgm:pt modelId="{C17BE869-7A42-4419-A18D-954A6D184287}" type="sibTrans" cxnId="{BA5101CF-8530-45DA-9C07-EA2F52F558FE}">
      <dgm:prSet/>
      <dgm:spPr/>
      <dgm:t>
        <a:bodyPr/>
        <a:lstStyle/>
        <a:p>
          <a:endParaRPr lang="ru-RU"/>
        </a:p>
      </dgm:t>
    </dgm:pt>
    <dgm:pt modelId="{E730C7B8-D297-478D-B13F-3E7914C3A2F3}" type="pres">
      <dgm:prSet presAssocID="{96553A91-2099-49FC-8D82-F95BF44C87D2}" presName="linear" presStyleCnt="0">
        <dgm:presLayoutVars>
          <dgm:animLvl val="lvl"/>
          <dgm:resizeHandles val="exact"/>
        </dgm:presLayoutVars>
      </dgm:prSet>
      <dgm:spPr/>
    </dgm:pt>
    <dgm:pt modelId="{6474A5AC-F682-4ECD-AFD7-C40F72C3B0B4}" type="pres">
      <dgm:prSet presAssocID="{AE206C6B-E9D5-4CA5-BD12-0478F7D4857C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6107C2-8330-4CFF-8E58-CBFD308349C1}" type="pres">
      <dgm:prSet presAssocID="{B5360407-087A-446F-80AA-5337073FFA96}" presName="spacer" presStyleCnt="0"/>
      <dgm:spPr/>
    </dgm:pt>
    <dgm:pt modelId="{142AF517-1136-4CE6-B4A7-522120A4B73D}" type="pres">
      <dgm:prSet presAssocID="{5430EBE4-6227-4B7A-A821-C0ECADC4CBFC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08D305-70AD-4177-A4EA-9B92BD88252B}" type="pres">
      <dgm:prSet presAssocID="{2EFFEABF-FB14-47E1-8C70-05B9658AA1ED}" presName="spacer" presStyleCnt="0"/>
      <dgm:spPr/>
    </dgm:pt>
    <dgm:pt modelId="{7450F4B2-A57F-4EDC-9F06-5D132D4783E0}" type="pres">
      <dgm:prSet presAssocID="{7346BC91-66CB-431D-8FB8-44EFF867354C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A212D5-D709-4752-9EB2-0FD2DA15A416}" type="pres">
      <dgm:prSet presAssocID="{E239D776-9CDC-4797-90DD-C782A0ADBA29}" presName="spacer" presStyleCnt="0"/>
      <dgm:spPr/>
    </dgm:pt>
    <dgm:pt modelId="{37F25E36-1A3B-4D4D-BC80-B95B3A176A68}" type="pres">
      <dgm:prSet presAssocID="{63A7A3FA-4C7C-4BBB-BD5F-2925D3423E7D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424F32-95B4-4F9D-A7DF-AA6B1D7849CD}" type="pres">
      <dgm:prSet presAssocID="{C8992D61-49FD-4F0F-A218-936792E4ADCA}" presName="spacer" presStyleCnt="0"/>
      <dgm:spPr/>
    </dgm:pt>
    <dgm:pt modelId="{C90626F6-B093-4452-B9EF-F3895C8CC089}" type="pres">
      <dgm:prSet presAssocID="{A909EEA4-5488-4224-B8D7-FAD0F87B86B4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61A5BDD-1AB3-4DC7-AE19-6DEB0AC39DF5}" srcId="{96553A91-2099-49FC-8D82-F95BF44C87D2}" destId="{7346BC91-66CB-431D-8FB8-44EFF867354C}" srcOrd="2" destOrd="0" parTransId="{FBCC7E6F-B044-4A1B-94AC-8CA16F3962EE}" sibTransId="{E239D776-9CDC-4797-90DD-C782A0ADBA29}"/>
    <dgm:cxn modelId="{3850D1B3-D982-4452-991F-AD9769EDFE12}" type="presOf" srcId="{A909EEA4-5488-4224-B8D7-FAD0F87B86B4}" destId="{C90626F6-B093-4452-B9EF-F3895C8CC089}" srcOrd="0" destOrd="0" presId="urn:microsoft.com/office/officeart/2005/8/layout/vList2"/>
    <dgm:cxn modelId="{BA5101CF-8530-45DA-9C07-EA2F52F558FE}" srcId="{96553A91-2099-49FC-8D82-F95BF44C87D2}" destId="{A909EEA4-5488-4224-B8D7-FAD0F87B86B4}" srcOrd="4" destOrd="0" parTransId="{0E8A3B24-24B6-4DC0-ADAE-841460299BEF}" sibTransId="{C17BE869-7A42-4419-A18D-954A6D184287}"/>
    <dgm:cxn modelId="{DDE1CE72-DC71-42CC-BFBC-800DB18F3D1D}" type="presOf" srcId="{63A7A3FA-4C7C-4BBB-BD5F-2925D3423E7D}" destId="{37F25E36-1A3B-4D4D-BC80-B95B3A176A68}" srcOrd="0" destOrd="0" presId="urn:microsoft.com/office/officeart/2005/8/layout/vList2"/>
    <dgm:cxn modelId="{7E5EA16B-9CEC-42E0-B279-4E89ADA500FF}" type="presOf" srcId="{AE206C6B-E9D5-4CA5-BD12-0478F7D4857C}" destId="{6474A5AC-F682-4ECD-AFD7-C40F72C3B0B4}" srcOrd="0" destOrd="0" presId="urn:microsoft.com/office/officeart/2005/8/layout/vList2"/>
    <dgm:cxn modelId="{7471241F-ABCF-4FA4-B257-6472038AA85B}" srcId="{96553A91-2099-49FC-8D82-F95BF44C87D2}" destId="{5430EBE4-6227-4B7A-A821-C0ECADC4CBFC}" srcOrd="1" destOrd="0" parTransId="{DB8D1504-0781-44AF-AC39-053F1F749418}" sibTransId="{2EFFEABF-FB14-47E1-8C70-05B9658AA1ED}"/>
    <dgm:cxn modelId="{7737B84B-567C-4583-8698-E56A68F2BDB2}" srcId="{96553A91-2099-49FC-8D82-F95BF44C87D2}" destId="{AE206C6B-E9D5-4CA5-BD12-0478F7D4857C}" srcOrd="0" destOrd="0" parTransId="{E76C106A-C002-4D4A-8099-F302782266C9}" sibTransId="{B5360407-087A-446F-80AA-5337073FFA96}"/>
    <dgm:cxn modelId="{418C83B0-0AA1-4905-9026-77950BFBD6BD}" type="presOf" srcId="{5430EBE4-6227-4B7A-A821-C0ECADC4CBFC}" destId="{142AF517-1136-4CE6-B4A7-522120A4B73D}" srcOrd="0" destOrd="0" presId="urn:microsoft.com/office/officeart/2005/8/layout/vList2"/>
    <dgm:cxn modelId="{FCEC024F-D4D8-4108-872B-8A88CDF21702}" type="presOf" srcId="{7346BC91-66CB-431D-8FB8-44EFF867354C}" destId="{7450F4B2-A57F-4EDC-9F06-5D132D4783E0}" srcOrd="0" destOrd="0" presId="urn:microsoft.com/office/officeart/2005/8/layout/vList2"/>
    <dgm:cxn modelId="{3FBC3BB1-81CD-40BF-878E-387F994E3070}" srcId="{96553A91-2099-49FC-8D82-F95BF44C87D2}" destId="{63A7A3FA-4C7C-4BBB-BD5F-2925D3423E7D}" srcOrd="3" destOrd="0" parTransId="{EF4A78E1-9D5E-4265-9018-E39AF84B816B}" sibTransId="{C8992D61-49FD-4F0F-A218-936792E4ADCA}"/>
    <dgm:cxn modelId="{003C091E-E28F-49EE-BB96-8332C9D64758}" type="presOf" srcId="{96553A91-2099-49FC-8D82-F95BF44C87D2}" destId="{E730C7B8-D297-478D-B13F-3E7914C3A2F3}" srcOrd="0" destOrd="0" presId="urn:microsoft.com/office/officeart/2005/8/layout/vList2"/>
    <dgm:cxn modelId="{2C962FA7-1AB4-489A-8268-B3AF1EFD2191}" type="presParOf" srcId="{E730C7B8-D297-478D-B13F-3E7914C3A2F3}" destId="{6474A5AC-F682-4ECD-AFD7-C40F72C3B0B4}" srcOrd="0" destOrd="0" presId="urn:microsoft.com/office/officeart/2005/8/layout/vList2"/>
    <dgm:cxn modelId="{4038E0D9-60B6-492A-AA93-30631E4278B7}" type="presParOf" srcId="{E730C7B8-D297-478D-B13F-3E7914C3A2F3}" destId="{4E6107C2-8330-4CFF-8E58-CBFD308349C1}" srcOrd="1" destOrd="0" presId="urn:microsoft.com/office/officeart/2005/8/layout/vList2"/>
    <dgm:cxn modelId="{6D709599-9794-4045-B3AB-6A52C29B50C4}" type="presParOf" srcId="{E730C7B8-D297-478D-B13F-3E7914C3A2F3}" destId="{142AF517-1136-4CE6-B4A7-522120A4B73D}" srcOrd="2" destOrd="0" presId="urn:microsoft.com/office/officeart/2005/8/layout/vList2"/>
    <dgm:cxn modelId="{2756B107-4417-4BD2-A03D-EC0EDD1B949F}" type="presParOf" srcId="{E730C7B8-D297-478D-B13F-3E7914C3A2F3}" destId="{3508D305-70AD-4177-A4EA-9B92BD88252B}" srcOrd="3" destOrd="0" presId="urn:microsoft.com/office/officeart/2005/8/layout/vList2"/>
    <dgm:cxn modelId="{C89B1BDB-D820-49B1-96EE-A483A36F98E4}" type="presParOf" srcId="{E730C7B8-D297-478D-B13F-3E7914C3A2F3}" destId="{7450F4B2-A57F-4EDC-9F06-5D132D4783E0}" srcOrd="4" destOrd="0" presId="urn:microsoft.com/office/officeart/2005/8/layout/vList2"/>
    <dgm:cxn modelId="{3A1AB301-583F-46FC-B1D3-877632A340CD}" type="presParOf" srcId="{E730C7B8-D297-478D-B13F-3E7914C3A2F3}" destId="{5FA212D5-D709-4752-9EB2-0FD2DA15A416}" srcOrd="5" destOrd="0" presId="urn:microsoft.com/office/officeart/2005/8/layout/vList2"/>
    <dgm:cxn modelId="{F5495905-FFBA-471B-8419-6F66FCC17F3C}" type="presParOf" srcId="{E730C7B8-D297-478D-B13F-3E7914C3A2F3}" destId="{37F25E36-1A3B-4D4D-BC80-B95B3A176A68}" srcOrd="6" destOrd="0" presId="urn:microsoft.com/office/officeart/2005/8/layout/vList2"/>
    <dgm:cxn modelId="{64FE3135-3BF5-44DA-9B83-89ED1B106DA0}" type="presParOf" srcId="{E730C7B8-D297-478D-B13F-3E7914C3A2F3}" destId="{6B424F32-95B4-4F9D-A7DF-AA6B1D7849CD}" srcOrd="7" destOrd="0" presId="urn:microsoft.com/office/officeart/2005/8/layout/vList2"/>
    <dgm:cxn modelId="{5D2F5F55-767F-445C-8F32-F1AFDD1A24E5}" type="presParOf" srcId="{E730C7B8-D297-478D-B13F-3E7914C3A2F3}" destId="{C90626F6-B093-4452-B9EF-F3895C8CC089}" srcOrd="8" destOrd="0" presId="urn:microsoft.com/office/officeart/2005/8/layout/vList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90C8090-FB99-4AC3-AA19-3CB23A6F278F}" type="doc">
      <dgm:prSet loTypeId="urn:microsoft.com/office/officeart/2005/8/layout/chevron2" loCatId="process" qsTypeId="urn:microsoft.com/office/officeart/2005/8/quickstyle/3d2" qsCatId="3D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CE8C1C7C-F46A-426A-92F6-C0B7D0A2C793}">
      <dgm:prSet phldrT="[Текст]"/>
      <dgm:spPr/>
      <dgm:t>
        <a:bodyPr/>
        <a:lstStyle/>
        <a:p>
          <a:r>
            <a:rPr lang="uk-UA" b="1" dirty="0" err="1" smtClean="0">
              <a:latin typeface="Times New Roman" pitchFamily="18" charset="0"/>
              <a:cs typeface="Times New Roman" pitchFamily="18" charset="0"/>
            </a:rPr>
            <a:t>Формы</a:t>
          </a:r>
          <a:r>
            <a:rPr lang="uk-UA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uk-UA" b="1" dirty="0" err="1" smtClean="0">
              <a:latin typeface="Times New Roman" pitchFamily="18" charset="0"/>
              <a:cs typeface="Times New Roman" pitchFamily="18" charset="0"/>
            </a:rPr>
            <a:t>устройства</a:t>
          </a:r>
          <a:r>
            <a:rPr lang="uk-UA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uk-UA" b="1" dirty="0" err="1" smtClean="0">
              <a:latin typeface="Times New Roman" pitchFamily="18" charset="0"/>
              <a:cs typeface="Times New Roman" pitchFamily="18" charset="0"/>
            </a:rPr>
            <a:t>детей-сирот</a:t>
          </a:r>
          <a:r>
            <a:rPr lang="uk-UA" b="1" dirty="0" smtClean="0">
              <a:latin typeface="Times New Roman" pitchFamily="18" charset="0"/>
              <a:cs typeface="Times New Roman" pitchFamily="18" charset="0"/>
            </a:rPr>
            <a:t> </a:t>
          </a:r>
          <a:endParaRPr lang="ru-RU" dirty="0"/>
        </a:p>
      </dgm:t>
    </dgm:pt>
    <dgm:pt modelId="{E232C815-C960-4896-9953-21DD89003B0A}" type="parTrans" cxnId="{7010E3F5-8A4D-4DA1-9631-410C6916E468}">
      <dgm:prSet/>
      <dgm:spPr/>
      <dgm:t>
        <a:bodyPr/>
        <a:lstStyle/>
        <a:p>
          <a:endParaRPr lang="ru-RU"/>
        </a:p>
      </dgm:t>
    </dgm:pt>
    <dgm:pt modelId="{6B61570A-07A5-4C12-AE79-4B5DD46855D9}" type="sibTrans" cxnId="{7010E3F5-8A4D-4DA1-9631-410C6916E468}">
      <dgm:prSet/>
      <dgm:spPr/>
      <dgm:t>
        <a:bodyPr/>
        <a:lstStyle/>
        <a:p>
          <a:endParaRPr lang="ru-RU"/>
        </a:p>
      </dgm:t>
    </dgm:pt>
    <dgm:pt modelId="{1AFC8485-7F59-44B9-86DF-82C1CB115173}">
      <dgm:prSet phldrT="[Текст]"/>
      <dgm:spPr/>
      <dgm:t>
        <a:bodyPr/>
        <a:lstStyle/>
        <a:p>
          <a:r>
            <a:rPr lang="uk-UA" b="1" dirty="0" err="1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Усыновление</a:t>
          </a:r>
          <a:r>
            <a:rPr lang="uk-UA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.</a:t>
          </a:r>
          <a:endParaRPr lang="ru-RU" dirty="0">
            <a:solidFill>
              <a:schemeClr val="tx2">
                <a:lumMod val="75000"/>
              </a:schemeClr>
            </a:solidFill>
          </a:endParaRPr>
        </a:p>
      </dgm:t>
    </dgm:pt>
    <dgm:pt modelId="{B8BD172B-59F3-4AA5-9A17-18B308604808}" type="parTrans" cxnId="{7ACF58D5-4D3E-4883-B8D9-A0F10D9D1DD0}">
      <dgm:prSet/>
      <dgm:spPr/>
      <dgm:t>
        <a:bodyPr/>
        <a:lstStyle/>
        <a:p>
          <a:endParaRPr lang="ru-RU"/>
        </a:p>
      </dgm:t>
    </dgm:pt>
    <dgm:pt modelId="{42FC7DE2-B7F6-4722-BF0E-A7BD5617BBE1}" type="sibTrans" cxnId="{7ACF58D5-4D3E-4883-B8D9-A0F10D9D1DD0}">
      <dgm:prSet/>
      <dgm:spPr/>
      <dgm:t>
        <a:bodyPr/>
        <a:lstStyle/>
        <a:p>
          <a:endParaRPr lang="ru-RU"/>
        </a:p>
      </dgm:t>
    </dgm:pt>
    <dgm:pt modelId="{4ED64D6D-7812-43B8-8629-AB92493D2597}">
      <dgm:prSet/>
      <dgm:spPr/>
      <dgm:t>
        <a:bodyPr/>
        <a:lstStyle/>
        <a:p>
          <a:r>
            <a:rPr lang="uk-UA" b="1" dirty="0" err="1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Опека</a:t>
          </a:r>
          <a:r>
            <a:rPr lang="uk-UA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 и </a:t>
          </a:r>
          <a:r>
            <a:rPr lang="uk-UA" b="1" dirty="0" err="1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попечительство</a:t>
          </a:r>
          <a:r>
            <a:rPr lang="uk-UA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.</a:t>
          </a:r>
          <a:endParaRPr lang="uk-UA" b="1" dirty="0">
            <a:solidFill>
              <a:schemeClr val="tx2">
                <a:lumMod val="75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F8B9FCDD-4241-4E9C-9FEC-B0533FE771E4}" type="parTrans" cxnId="{9CAB6727-5B4B-41EA-9D3B-A4910F61C8F4}">
      <dgm:prSet/>
      <dgm:spPr/>
      <dgm:t>
        <a:bodyPr/>
        <a:lstStyle/>
        <a:p>
          <a:endParaRPr lang="ru-RU"/>
        </a:p>
      </dgm:t>
    </dgm:pt>
    <dgm:pt modelId="{7C6DA9B5-45A9-481D-AFAF-1E0835BA0A36}" type="sibTrans" cxnId="{9CAB6727-5B4B-41EA-9D3B-A4910F61C8F4}">
      <dgm:prSet/>
      <dgm:spPr/>
      <dgm:t>
        <a:bodyPr/>
        <a:lstStyle/>
        <a:p>
          <a:endParaRPr lang="ru-RU"/>
        </a:p>
      </dgm:t>
    </dgm:pt>
    <dgm:pt modelId="{2E60E064-D68B-43FF-9A11-077E847D223D}">
      <dgm:prSet/>
      <dgm:spPr/>
      <dgm:t>
        <a:bodyPr/>
        <a:lstStyle/>
        <a:p>
          <a:r>
            <a:rPr lang="uk-UA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Патронат.</a:t>
          </a:r>
          <a:endParaRPr lang="uk-UA" b="1" dirty="0">
            <a:solidFill>
              <a:schemeClr val="tx2">
                <a:lumMod val="75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72F75611-7CB9-4F17-AE19-6F4228F0E388}" type="parTrans" cxnId="{1334CDBC-041E-4CD4-9A83-6B9341501936}">
      <dgm:prSet/>
      <dgm:spPr/>
      <dgm:t>
        <a:bodyPr/>
        <a:lstStyle/>
        <a:p>
          <a:endParaRPr lang="ru-RU"/>
        </a:p>
      </dgm:t>
    </dgm:pt>
    <dgm:pt modelId="{4AF96431-569B-4154-BF3A-02783600F2D8}" type="sibTrans" cxnId="{1334CDBC-041E-4CD4-9A83-6B9341501936}">
      <dgm:prSet/>
      <dgm:spPr/>
      <dgm:t>
        <a:bodyPr/>
        <a:lstStyle/>
        <a:p>
          <a:endParaRPr lang="ru-RU"/>
        </a:p>
      </dgm:t>
    </dgm:pt>
    <dgm:pt modelId="{8E8D00E9-7B3E-4871-AAAC-5C4F8B202922}">
      <dgm:prSet/>
      <dgm:spPr/>
      <dgm:t>
        <a:bodyPr/>
        <a:lstStyle/>
        <a:p>
          <a:r>
            <a:rPr lang="uk-UA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Передача в </a:t>
          </a:r>
          <a:r>
            <a:rPr lang="uk-UA" b="1" dirty="0" err="1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детский</a:t>
          </a:r>
          <a:r>
            <a:rPr lang="uk-UA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uk-UA" b="1" dirty="0" err="1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дом</a:t>
          </a:r>
          <a:r>
            <a:rPr lang="uk-UA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uk-UA" b="1" dirty="0" err="1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семейного</a:t>
          </a:r>
          <a:r>
            <a:rPr lang="uk-UA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 типа.</a:t>
          </a:r>
          <a:endParaRPr lang="uk-UA" b="1" dirty="0">
            <a:solidFill>
              <a:schemeClr val="tx2">
                <a:lumMod val="75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48E2BDA1-E395-4BCE-B9BF-63A6E5B4D5AF}" type="parTrans" cxnId="{CB7A8D62-9B23-4CFA-A14B-E60AA25456CD}">
      <dgm:prSet/>
      <dgm:spPr/>
      <dgm:t>
        <a:bodyPr/>
        <a:lstStyle/>
        <a:p>
          <a:endParaRPr lang="ru-RU"/>
        </a:p>
      </dgm:t>
    </dgm:pt>
    <dgm:pt modelId="{1CBC1E26-5A72-4307-8267-1F25AAED8320}" type="sibTrans" cxnId="{CB7A8D62-9B23-4CFA-A14B-E60AA25456CD}">
      <dgm:prSet/>
      <dgm:spPr/>
      <dgm:t>
        <a:bodyPr/>
        <a:lstStyle/>
        <a:p>
          <a:endParaRPr lang="ru-RU"/>
        </a:p>
      </dgm:t>
    </dgm:pt>
    <dgm:pt modelId="{28068CD4-2E70-42F8-9F5F-DE4C48E467AF}">
      <dgm:prSet/>
      <dgm:spPr/>
      <dgm:t>
        <a:bodyPr/>
        <a:lstStyle/>
        <a:p>
          <a:r>
            <a:rPr lang="uk-UA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Передача в </a:t>
          </a:r>
          <a:r>
            <a:rPr lang="uk-UA" b="1" dirty="0" err="1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учреждения</a:t>
          </a:r>
          <a:r>
            <a:rPr lang="uk-UA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 для </a:t>
          </a:r>
          <a:r>
            <a:rPr lang="uk-UA" b="1" dirty="0" err="1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детей-сирот</a:t>
          </a:r>
          <a:r>
            <a:rPr lang="uk-UA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uk-UA" b="1" dirty="0" err="1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идетей</a:t>
          </a:r>
          <a:r>
            <a:rPr lang="uk-UA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, </a:t>
          </a:r>
          <a:r>
            <a:rPr lang="uk-UA" b="1" dirty="0" err="1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лишенных</a:t>
          </a:r>
          <a:r>
            <a:rPr lang="uk-UA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uk-UA" b="1" dirty="0" err="1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родительской</a:t>
          </a:r>
          <a:r>
            <a:rPr lang="uk-UA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uk-UA" b="1" dirty="0" err="1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опеки</a:t>
          </a:r>
          <a:r>
            <a:rPr lang="uk-UA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.</a:t>
          </a:r>
          <a:endParaRPr lang="uk-UA" b="1" dirty="0">
            <a:solidFill>
              <a:schemeClr val="tx2">
                <a:lumMod val="75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53984337-0633-42DC-AA01-2DC2BA341DEB}" type="parTrans" cxnId="{0FA567DB-3B14-4A1E-A3F0-150F06BA8EC2}">
      <dgm:prSet/>
      <dgm:spPr/>
      <dgm:t>
        <a:bodyPr/>
        <a:lstStyle/>
        <a:p>
          <a:endParaRPr lang="ru-RU"/>
        </a:p>
      </dgm:t>
    </dgm:pt>
    <dgm:pt modelId="{F8855D16-0C1A-4451-93A9-05693BC97EE6}" type="sibTrans" cxnId="{0FA567DB-3B14-4A1E-A3F0-150F06BA8EC2}">
      <dgm:prSet/>
      <dgm:spPr/>
      <dgm:t>
        <a:bodyPr/>
        <a:lstStyle/>
        <a:p>
          <a:endParaRPr lang="ru-RU"/>
        </a:p>
      </dgm:t>
    </dgm:pt>
    <dgm:pt modelId="{4DD62C62-9E1A-4219-B77F-13AC14CF35B5}" type="pres">
      <dgm:prSet presAssocID="{D90C8090-FB99-4AC3-AA19-3CB23A6F278F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783BC55-5454-4586-A87F-00455EB74F17}" type="pres">
      <dgm:prSet presAssocID="{CE8C1C7C-F46A-426A-92F6-C0B7D0A2C793}" presName="composite" presStyleCnt="0"/>
      <dgm:spPr/>
    </dgm:pt>
    <dgm:pt modelId="{C42BD641-E159-4642-BED5-333FBB1C63C0}" type="pres">
      <dgm:prSet presAssocID="{CE8C1C7C-F46A-426A-92F6-C0B7D0A2C793}" presName="parentText" presStyleLbl="align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9B9BA8-4F6A-4111-8B22-38C4499EBF10}" type="pres">
      <dgm:prSet presAssocID="{CE8C1C7C-F46A-426A-92F6-C0B7D0A2C793}" presName="descendantText" presStyleLbl="alignAcc1" presStyleIdx="0" presStyleCnt="1" custScaleY="2003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010E3F5-8A4D-4DA1-9631-410C6916E468}" srcId="{D90C8090-FB99-4AC3-AA19-3CB23A6F278F}" destId="{CE8C1C7C-F46A-426A-92F6-C0B7D0A2C793}" srcOrd="0" destOrd="0" parTransId="{E232C815-C960-4896-9953-21DD89003B0A}" sibTransId="{6B61570A-07A5-4C12-AE79-4B5DD46855D9}"/>
    <dgm:cxn modelId="{0FA567DB-3B14-4A1E-A3F0-150F06BA8EC2}" srcId="{CE8C1C7C-F46A-426A-92F6-C0B7D0A2C793}" destId="{28068CD4-2E70-42F8-9F5F-DE4C48E467AF}" srcOrd="4" destOrd="0" parTransId="{53984337-0633-42DC-AA01-2DC2BA341DEB}" sibTransId="{F8855D16-0C1A-4451-93A9-05693BC97EE6}"/>
    <dgm:cxn modelId="{9CAB6727-5B4B-41EA-9D3B-A4910F61C8F4}" srcId="{CE8C1C7C-F46A-426A-92F6-C0B7D0A2C793}" destId="{4ED64D6D-7812-43B8-8629-AB92493D2597}" srcOrd="1" destOrd="0" parTransId="{F8B9FCDD-4241-4E9C-9FEC-B0533FE771E4}" sibTransId="{7C6DA9B5-45A9-481D-AFAF-1E0835BA0A36}"/>
    <dgm:cxn modelId="{A7C39FA3-CC93-4FC1-BE97-E3E2134F84EA}" type="presOf" srcId="{4ED64D6D-7812-43B8-8629-AB92493D2597}" destId="{5D9B9BA8-4F6A-4111-8B22-38C4499EBF10}" srcOrd="0" destOrd="1" presId="urn:microsoft.com/office/officeart/2005/8/layout/chevron2"/>
    <dgm:cxn modelId="{6869289F-20BE-4594-87DE-8270FF72F4BE}" type="presOf" srcId="{28068CD4-2E70-42F8-9F5F-DE4C48E467AF}" destId="{5D9B9BA8-4F6A-4111-8B22-38C4499EBF10}" srcOrd="0" destOrd="4" presId="urn:microsoft.com/office/officeart/2005/8/layout/chevron2"/>
    <dgm:cxn modelId="{1334CDBC-041E-4CD4-9A83-6B9341501936}" srcId="{CE8C1C7C-F46A-426A-92F6-C0B7D0A2C793}" destId="{2E60E064-D68B-43FF-9A11-077E847D223D}" srcOrd="2" destOrd="0" parTransId="{72F75611-7CB9-4F17-AE19-6F4228F0E388}" sibTransId="{4AF96431-569B-4154-BF3A-02783600F2D8}"/>
    <dgm:cxn modelId="{CB7A8D62-9B23-4CFA-A14B-E60AA25456CD}" srcId="{CE8C1C7C-F46A-426A-92F6-C0B7D0A2C793}" destId="{8E8D00E9-7B3E-4871-AAAC-5C4F8B202922}" srcOrd="3" destOrd="0" parTransId="{48E2BDA1-E395-4BCE-B9BF-63A6E5B4D5AF}" sibTransId="{1CBC1E26-5A72-4307-8267-1F25AAED8320}"/>
    <dgm:cxn modelId="{CA0A3D55-5746-46B5-AF5E-F0F95DACFB04}" type="presOf" srcId="{2E60E064-D68B-43FF-9A11-077E847D223D}" destId="{5D9B9BA8-4F6A-4111-8B22-38C4499EBF10}" srcOrd="0" destOrd="2" presId="urn:microsoft.com/office/officeart/2005/8/layout/chevron2"/>
    <dgm:cxn modelId="{1C3699E1-52AC-45F5-979B-9A0C45E582D0}" type="presOf" srcId="{CE8C1C7C-F46A-426A-92F6-C0B7D0A2C793}" destId="{C42BD641-E159-4642-BED5-333FBB1C63C0}" srcOrd="0" destOrd="0" presId="urn:microsoft.com/office/officeart/2005/8/layout/chevron2"/>
    <dgm:cxn modelId="{5F79DF2A-3EF2-4D33-A78A-E84EE9026CA6}" type="presOf" srcId="{D90C8090-FB99-4AC3-AA19-3CB23A6F278F}" destId="{4DD62C62-9E1A-4219-B77F-13AC14CF35B5}" srcOrd="0" destOrd="0" presId="urn:microsoft.com/office/officeart/2005/8/layout/chevron2"/>
    <dgm:cxn modelId="{E322A410-0485-465D-A57F-234EABEC6FFE}" type="presOf" srcId="{8E8D00E9-7B3E-4871-AAAC-5C4F8B202922}" destId="{5D9B9BA8-4F6A-4111-8B22-38C4499EBF10}" srcOrd="0" destOrd="3" presId="urn:microsoft.com/office/officeart/2005/8/layout/chevron2"/>
    <dgm:cxn modelId="{634BA2D5-CA68-42FA-A025-0F8901CFF4EA}" type="presOf" srcId="{1AFC8485-7F59-44B9-86DF-82C1CB115173}" destId="{5D9B9BA8-4F6A-4111-8B22-38C4499EBF10}" srcOrd="0" destOrd="0" presId="urn:microsoft.com/office/officeart/2005/8/layout/chevron2"/>
    <dgm:cxn modelId="{7ACF58D5-4D3E-4883-B8D9-A0F10D9D1DD0}" srcId="{CE8C1C7C-F46A-426A-92F6-C0B7D0A2C793}" destId="{1AFC8485-7F59-44B9-86DF-82C1CB115173}" srcOrd="0" destOrd="0" parTransId="{B8BD172B-59F3-4AA5-9A17-18B308604808}" sibTransId="{42FC7DE2-B7F6-4722-BF0E-A7BD5617BBE1}"/>
    <dgm:cxn modelId="{3A9E317D-5824-48CD-B506-95DC77B26066}" type="presParOf" srcId="{4DD62C62-9E1A-4219-B77F-13AC14CF35B5}" destId="{2783BC55-5454-4586-A87F-00455EB74F17}" srcOrd="0" destOrd="0" presId="urn:microsoft.com/office/officeart/2005/8/layout/chevron2"/>
    <dgm:cxn modelId="{4CA8EEDC-9662-40E7-9FA2-93028F6B63E3}" type="presParOf" srcId="{2783BC55-5454-4586-A87F-00455EB74F17}" destId="{C42BD641-E159-4642-BED5-333FBB1C63C0}" srcOrd="0" destOrd="0" presId="urn:microsoft.com/office/officeart/2005/8/layout/chevron2"/>
    <dgm:cxn modelId="{D3EB4616-082E-425D-9687-93112853BEA2}" type="presParOf" srcId="{2783BC55-5454-4586-A87F-00455EB74F17}" destId="{5D9B9BA8-4F6A-4111-8B22-38C4499EBF10}" srcOrd="1" destOrd="0" presId="urn:microsoft.com/office/officeart/2005/8/layout/chevron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C57D085-1FED-4067-8585-00C001F7D6F9}">
      <dsp:nvSpPr>
        <dsp:cNvPr id="0" name=""/>
        <dsp:cNvSpPr/>
      </dsp:nvSpPr>
      <dsp:spPr>
        <a:xfrm>
          <a:off x="-337462" y="0"/>
          <a:ext cx="8904525" cy="4997152"/>
        </a:xfrm>
        <a:prstGeom prst="quadArrow">
          <a:avLst>
            <a:gd name="adj1" fmla="val 2000"/>
            <a:gd name="adj2" fmla="val 4000"/>
            <a:gd name="adj3" fmla="val 5000"/>
          </a:avLst>
        </a:prstGeom>
        <a:gradFill rotWithShape="0">
          <a:gsLst>
            <a:gs pos="0">
              <a:schemeClr val="accent2">
                <a:tint val="4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tint val="4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tint val="4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950929D1-7FA4-4604-A186-8797B21214BA}">
      <dsp:nvSpPr>
        <dsp:cNvPr id="0" name=""/>
        <dsp:cNvSpPr/>
      </dsp:nvSpPr>
      <dsp:spPr>
        <a:xfrm>
          <a:off x="1941038" y="324814"/>
          <a:ext cx="1998860" cy="199886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dirty="0" err="1" smtClean="0">
              <a:latin typeface="Times New Roman" pitchFamily="18" charset="0"/>
              <a:cs typeface="Times New Roman" pitchFamily="18" charset="0"/>
            </a:rPr>
            <a:t>Органы</a:t>
          </a:r>
          <a:r>
            <a:rPr lang="uk-UA" sz="28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800" b="1" kern="1200" dirty="0" smtClean="0">
              <a:latin typeface="Times New Roman" pitchFamily="18" charset="0"/>
              <a:cs typeface="Times New Roman" pitchFamily="18" charset="0"/>
            </a:rPr>
            <a:t>   </a:t>
          </a:r>
          <a:r>
            <a:rPr lang="uk-UA" sz="2800" b="1" kern="1200" dirty="0" err="1" smtClean="0">
              <a:latin typeface="Times New Roman" pitchFamily="18" charset="0"/>
              <a:cs typeface="Times New Roman" pitchFamily="18" charset="0"/>
            </a:rPr>
            <a:t>опеки</a:t>
          </a:r>
          <a:r>
            <a:rPr lang="uk-UA" sz="2800" b="1" kern="1200" dirty="0" smtClean="0">
              <a:latin typeface="Times New Roman" pitchFamily="18" charset="0"/>
              <a:cs typeface="Times New Roman" pitchFamily="18" charset="0"/>
            </a:rPr>
            <a:t> и попечи</a:t>
          </a:r>
          <a:r>
            <a:rPr lang="en-US" sz="2800" b="1" kern="1200" dirty="0" smtClean="0">
              <a:latin typeface="Times New Roman" pitchFamily="18" charset="0"/>
              <a:cs typeface="Times New Roman" pitchFamily="18" charset="0"/>
            </a:rPr>
            <a:t>-</a:t>
          </a:r>
          <a:r>
            <a:rPr lang="uk-UA" sz="2800" b="1" kern="1200" dirty="0" err="1" smtClean="0">
              <a:latin typeface="Times New Roman" pitchFamily="18" charset="0"/>
              <a:cs typeface="Times New Roman" pitchFamily="18" charset="0"/>
            </a:rPr>
            <a:t>тельства</a:t>
          </a:r>
          <a:endParaRPr lang="ru-RU" sz="2800" kern="1200" dirty="0"/>
        </a:p>
      </dsp:txBody>
      <dsp:txXfrm>
        <a:off x="1941038" y="324814"/>
        <a:ext cx="1998860" cy="1998860"/>
      </dsp:txXfrm>
    </dsp:sp>
    <dsp:sp modelId="{A264DA12-11F9-407C-B45C-EDAC7F3D69FC}">
      <dsp:nvSpPr>
        <dsp:cNvPr id="0" name=""/>
        <dsp:cNvSpPr/>
      </dsp:nvSpPr>
      <dsp:spPr>
        <a:xfrm>
          <a:off x="4289700" y="324814"/>
          <a:ext cx="1998860" cy="199886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dirty="0" err="1" smtClean="0">
              <a:latin typeface="Times New Roman" pitchFamily="18" charset="0"/>
              <a:cs typeface="Times New Roman" pitchFamily="18" charset="0"/>
            </a:rPr>
            <a:t>Проку</a:t>
          </a:r>
          <a:r>
            <a:rPr lang="en-US" sz="2800" b="1" kern="1200" dirty="0" smtClean="0">
              <a:latin typeface="Times New Roman" pitchFamily="18" charset="0"/>
              <a:cs typeface="Times New Roman" pitchFamily="18" charset="0"/>
            </a:rPr>
            <a:t>-</a:t>
          </a:r>
          <a:r>
            <a:rPr lang="uk-UA" sz="2800" b="1" kern="1200" dirty="0" err="1" smtClean="0">
              <a:latin typeface="Times New Roman" pitchFamily="18" charset="0"/>
              <a:cs typeface="Times New Roman" pitchFamily="18" charset="0"/>
            </a:rPr>
            <a:t>ратура</a:t>
          </a:r>
          <a:endParaRPr lang="ru-RU" sz="2800" kern="1200" dirty="0"/>
        </a:p>
      </dsp:txBody>
      <dsp:txXfrm>
        <a:off x="4289700" y="324814"/>
        <a:ext cx="1998860" cy="1998860"/>
      </dsp:txXfrm>
    </dsp:sp>
    <dsp:sp modelId="{BDDFD224-75B0-4D0F-889B-2A09D58BBBED}">
      <dsp:nvSpPr>
        <dsp:cNvPr id="0" name=""/>
        <dsp:cNvSpPr/>
      </dsp:nvSpPr>
      <dsp:spPr>
        <a:xfrm>
          <a:off x="1941038" y="2673476"/>
          <a:ext cx="1998860" cy="199886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600" b="1" kern="1200" dirty="0" smtClean="0">
              <a:latin typeface="Times New Roman" pitchFamily="18" charset="0"/>
              <a:cs typeface="Times New Roman" pitchFamily="18" charset="0"/>
            </a:rPr>
            <a:t>Суд</a:t>
          </a:r>
          <a:endParaRPr lang="ru-RU" sz="3600" kern="1200" dirty="0"/>
        </a:p>
      </dsp:txBody>
      <dsp:txXfrm>
        <a:off x="1941038" y="2673476"/>
        <a:ext cx="1998860" cy="1998860"/>
      </dsp:txXfrm>
    </dsp:sp>
    <dsp:sp modelId="{0705C23E-58AF-4AD7-B88C-3FCF3D6A5B15}">
      <dsp:nvSpPr>
        <dsp:cNvPr id="0" name=""/>
        <dsp:cNvSpPr/>
      </dsp:nvSpPr>
      <dsp:spPr>
        <a:xfrm>
          <a:off x="4289700" y="2673476"/>
          <a:ext cx="1998860" cy="199886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000" b="1" kern="1200" dirty="0" smtClean="0">
              <a:latin typeface="Times New Roman" pitchFamily="18" charset="0"/>
              <a:cs typeface="Times New Roman" pitchFamily="18" charset="0"/>
            </a:rPr>
            <a:t>Служба по </a:t>
          </a:r>
          <a:r>
            <a:rPr lang="uk-UA" sz="3000" b="1" kern="1200" dirty="0" err="1" smtClean="0">
              <a:latin typeface="Times New Roman" pitchFamily="18" charset="0"/>
              <a:cs typeface="Times New Roman" pitchFamily="18" charset="0"/>
            </a:rPr>
            <a:t>делам</a:t>
          </a:r>
          <a:r>
            <a:rPr lang="uk-UA" sz="30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uk-UA" sz="3000" b="1" kern="1200" dirty="0" err="1" smtClean="0">
              <a:latin typeface="Times New Roman" pitchFamily="18" charset="0"/>
              <a:cs typeface="Times New Roman" pitchFamily="18" charset="0"/>
            </a:rPr>
            <a:t>детей</a:t>
          </a:r>
          <a:endParaRPr lang="ru-RU" sz="3000" kern="1200" dirty="0"/>
        </a:p>
      </dsp:txBody>
      <dsp:txXfrm>
        <a:off x="4289700" y="2673476"/>
        <a:ext cx="1998860" cy="199886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CA9A80E-38F0-41B2-962F-E885EEDD1121}">
      <dsp:nvSpPr>
        <dsp:cNvPr id="0" name=""/>
        <dsp:cNvSpPr/>
      </dsp:nvSpPr>
      <dsp:spPr>
        <a:xfrm>
          <a:off x="0" y="280800"/>
          <a:ext cx="8229599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8BAA000-249B-43BB-8F83-5D0A35D5D9D3}">
      <dsp:nvSpPr>
        <dsp:cNvPr id="0" name=""/>
        <dsp:cNvSpPr/>
      </dsp:nvSpPr>
      <dsp:spPr>
        <a:xfrm>
          <a:off x="411479" y="360"/>
          <a:ext cx="5760720" cy="56088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b="1" kern="1200" dirty="0" smtClean="0">
              <a:latin typeface="Times New Roman" pitchFamily="18" charset="0"/>
              <a:cs typeface="Times New Roman" pitchFamily="18" charset="0"/>
            </a:rPr>
            <a:t>1. </a:t>
          </a:r>
          <a:r>
            <a:rPr lang="uk-UA" sz="1900" b="1" kern="1200" dirty="0" err="1" smtClean="0">
              <a:latin typeface="Times New Roman" pitchFamily="18" charset="0"/>
              <a:cs typeface="Times New Roman" pitchFamily="18" charset="0"/>
            </a:rPr>
            <a:t>Ребенок</a:t>
          </a:r>
          <a:r>
            <a:rPr lang="uk-UA" sz="1900" b="1" kern="1200" dirty="0" smtClean="0">
              <a:latin typeface="Times New Roman" pitchFamily="18" charset="0"/>
              <a:cs typeface="Times New Roman" pitchFamily="18" charset="0"/>
            </a:rPr>
            <a:t>, </a:t>
          </a:r>
          <a:r>
            <a:rPr lang="uk-UA" sz="1900" b="1" kern="1200" dirty="0" err="1" smtClean="0">
              <a:latin typeface="Times New Roman" pitchFamily="18" charset="0"/>
              <a:cs typeface="Times New Roman" pitchFamily="18" charset="0"/>
            </a:rPr>
            <a:t>достигший</a:t>
          </a:r>
          <a:r>
            <a:rPr lang="uk-UA" sz="1900" b="1" kern="1200" dirty="0" smtClean="0">
              <a:latin typeface="Times New Roman" pitchFamily="18" charset="0"/>
              <a:cs typeface="Times New Roman" pitchFamily="18" charset="0"/>
            </a:rPr>
            <a:t> 14 лет.</a:t>
          </a:r>
          <a:endParaRPr lang="ru-RU" sz="1900" kern="1200" dirty="0"/>
        </a:p>
      </dsp:txBody>
      <dsp:txXfrm>
        <a:off x="411479" y="360"/>
        <a:ext cx="5760720" cy="560880"/>
      </dsp:txXfrm>
    </dsp:sp>
    <dsp:sp modelId="{30F38B53-B6EA-4A42-8709-D8FAFA0239B6}">
      <dsp:nvSpPr>
        <dsp:cNvPr id="0" name=""/>
        <dsp:cNvSpPr/>
      </dsp:nvSpPr>
      <dsp:spPr>
        <a:xfrm>
          <a:off x="0" y="1142640"/>
          <a:ext cx="8229599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69CDC49-537D-4F64-AC6A-15D725AED79B}">
      <dsp:nvSpPr>
        <dsp:cNvPr id="0" name=""/>
        <dsp:cNvSpPr/>
      </dsp:nvSpPr>
      <dsp:spPr>
        <a:xfrm>
          <a:off x="411479" y="862200"/>
          <a:ext cx="5760720" cy="56088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b="1" kern="1200" dirty="0" smtClean="0">
              <a:latin typeface="Times New Roman" pitchFamily="18" charset="0"/>
              <a:cs typeface="Times New Roman" pitchFamily="18" charset="0"/>
            </a:rPr>
            <a:t>2. Один </a:t>
          </a:r>
          <a:r>
            <a:rPr lang="uk-UA" sz="1900" b="1" kern="1200" dirty="0" err="1" smtClean="0">
              <a:latin typeface="Times New Roman" pitchFamily="18" charset="0"/>
              <a:cs typeface="Times New Roman" pitchFamily="18" charset="0"/>
            </a:rPr>
            <a:t>из</a:t>
          </a:r>
          <a:r>
            <a:rPr lang="uk-UA" sz="19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uk-UA" sz="1900" b="1" kern="1200" dirty="0" err="1" smtClean="0">
              <a:latin typeface="Times New Roman" pitchFamily="18" charset="0"/>
              <a:cs typeface="Times New Roman" pitchFamily="18" charset="0"/>
            </a:rPr>
            <a:t>родителей</a:t>
          </a:r>
          <a:r>
            <a:rPr lang="uk-UA" sz="1900" b="1" kern="1200" dirty="0" smtClean="0">
              <a:latin typeface="Times New Roman" pitchFamily="18" charset="0"/>
              <a:cs typeface="Times New Roman" pitchFamily="18" charset="0"/>
            </a:rPr>
            <a:t>.</a:t>
          </a:r>
          <a:endParaRPr lang="uk-UA" sz="19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411479" y="862200"/>
        <a:ext cx="5760720" cy="560880"/>
      </dsp:txXfrm>
    </dsp:sp>
    <dsp:sp modelId="{F6203DBA-F9AE-495C-BC59-108DF678ED7F}">
      <dsp:nvSpPr>
        <dsp:cNvPr id="0" name=""/>
        <dsp:cNvSpPr/>
      </dsp:nvSpPr>
      <dsp:spPr>
        <a:xfrm>
          <a:off x="0" y="2004480"/>
          <a:ext cx="8229599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4A5F8F6-43FE-41FE-9DEC-DDB3CD1E5FA8}">
      <dsp:nvSpPr>
        <dsp:cNvPr id="0" name=""/>
        <dsp:cNvSpPr/>
      </dsp:nvSpPr>
      <dsp:spPr>
        <a:xfrm>
          <a:off x="411479" y="1724040"/>
          <a:ext cx="5760720" cy="56088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b="1" kern="1200" dirty="0" smtClean="0">
              <a:latin typeface="Times New Roman" pitchFamily="18" charset="0"/>
              <a:cs typeface="Times New Roman" pitchFamily="18" charset="0"/>
            </a:rPr>
            <a:t>3. </a:t>
          </a:r>
          <a:r>
            <a:rPr lang="uk-UA" sz="1900" b="1" kern="1200" dirty="0" err="1" smtClean="0">
              <a:latin typeface="Times New Roman" pitchFamily="18" charset="0"/>
              <a:cs typeface="Times New Roman" pitchFamily="18" charset="0"/>
            </a:rPr>
            <a:t>Опекун</a:t>
          </a:r>
          <a:r>
            <a:rPr lang="uk-UA" sz="19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uk-UA" sz="1900" b="1" kern="1200" dirty="0" err="1" smtClean="0">
              <a:latin typeface="Times New Roman" pitchFamily="18" charset="0"/>
              <a:cs typeface="Times New Roman" pitchFamily="18" charset="0"/>
            </a:rPr>
            <a:t>или</a:t>
          </a:r>
          <a:r>
            <a:rPr lang="uk-UA" sz="1900" b="1" kern="1200" dirty="0" smtClean="0">
              <a:latin typeface="Times New Roman" pitchFamily="18" charset="0"/>
              <a:cs typeface="Times New Roman" pitchFamily="18" charset="0"/>
            </a:rPr>
            <a:t> попечитель</a:t>
          </a:r>
          <a:endParaRPr lang="uk-UA" sz="19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411479" y="1724040"/>
        <a:ext cx="5760720" cy="560880"/>
      </dsp:txXfrm>
    </dsp:sp>
    <dsp:sp modelId="{3206D786-08E8-4ED9-B153-BC4E0336E410}">
      <dsp:nvSpPr>
        <dsp:cNvPr id="0" name=""/>
        <dsp:cNvSpPr/>
      </dsp:nvSpPr>
      <dsp:spPr>
        <a:xfrm>
          <a:off x="0" y="2866320"/>
          <a:ext cx="8229599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F4FCCCC-DC2D-4F26-893E-AD8CC4CD5E35}">
      <dsp:nvSpPr>
        <dsp:cNvPr id="0" name=""/>
        <dsp:cNvSpPr/>
      </dsp:nvSpPr>
      <dsp:spPr>
        <a:xfrm>
          <a:off x="411479" y="2585880"/>
          <a:ext cx="5760720" cy="56088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b="1" kern="1200" dirty="0" smtClean="0">
              <a:latin typeface="Times New Roman" pitchFamily="18" charset="0"/>
              <a:cs typeface="Times New Roman" pitchFamily="18" charset="0"/>
            </a:rPr>
            <a:t>4. </a:t>
          </a:r>
          <a:r>
            <a:rPr lang="uk-UA" sz="1900" b="1" kern="1200" dirty="0" err="1" smtClean="0">
              <a:latin typeface="Times New Roman" pitchFamily="18" charset="0"/>
              <a:cs typeface="Times New Roman" pitchFamily="18" charset="0"/>
            </a:rPr>
            <a:t>Лицо</a:t>
          </a:r>
          <a:r>
            <a:rPr lang="uk-UA" sz="1900" b="1" kern="1200" dirty="0" smtClean="0">
              <a:latin typeface="Times New Roman" pitchFamily="18" charset="0"/>
              <a:cs typeface="Times New Roman" pitchFamily="18" charset="0"/>
            </a:rPr>
            <a:t>, в </a:t>
          </a:r>
          <a:r>
            <a:rPr lang="uk-UA" sz="1900" b="1" kern="1200" dirty="0" err="1" smtClean="0">
              <a:latin typeface="Times New Roman" pitchFamily="18" charset="0"/>
              <a:cs typeface="Times New Roman" pitchFamily="18" charset="0"/>
            </a:rPr>
            <a:t>семье</a:t>
          </a:r>
          <a:r>
            <a:rPr lang="uk-UA" sz="19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uk-UA" sz="1900" b="1" kern="1200" dirty="0" err="1" smtClean="0">
              <a:latin typeface="Times New Roman" pitchFamily="18" charset="0"/>
              <a:cs typeface="Times New Roman" pitchFamily="18" charset="0"/>
            </a:rPr>
            <a:t>которого</a:t>
          </a:r>
          <a:r>
            <a:rPr lang="uk-UA" sz="19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uk-UA" sz="1900" b="1" kern="1200" dirty="0" err="1" smtClean="0">
              <a:latin typeface="Times New Roman" pitchFamily="18" charset="0"/>
              <a:cs typeface="Times New Roman" pitchFamily="18" charset="0"/>
            </a:rPr>
            <a:t>проживает</a:t>
          </a:r>
          <a:r>
            <a:rPr lang="uk-UA" sz="19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uk-UA" sz="1900" b="1" kern="1200" dirty="0" err="1" smtClean="0">
              <a:latin typeface="Times New Roman" pitchFamily="18" charset="0"/>
              <a:cs typeface="Times New Roman" pitchFamily="18" charset="0"/>
            </a:rPr>
            <a:t>ребенок</a:t>
          </a:r>
          <a:r>
            <a:rPr lang="uk-UA" sz="1900" b="1" kern="1200" dirty="0" smtClean="0">
              <a:latin typeface="Times New Roman" pitchFamily="18" charset="0"/>
              <a:cs typeface="Times New Roman" pitchFamily="18" charset="0"/>
            </a:rPr>
            <a:t>.</a:t>
          </a:r>
          <a:endParaRPr lang="uk-UA" sz="19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411479" y="2585880"/>
        <a:ext cx="5760720" cy="560880"/>
      </dsp:txXfrm>
    </dsp:sp>
    <dsp:sp modelId="{2953B399-EB3D-44FC-AC53-489FA22B5CB1}">
      <dsp:nvSpPr>
        <dsp:cNvPr id="0" name=""/>
        <dsp:cNvSpPr/>
      </dsp:nvSpPr>
      <dsp:spPr>
        <a:xfrm>
          <a:off x="0" y="3728160"/>
          <a:ext cx="8229599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FC5DA9F4-DA80-46C5-B4B4-6AE2E5B20459}">
      <dsp:nvSpPr>
        <dsp:cNvPr id="0" name=""/>
        <dsp:cNvSpPr/>
      </dsp:nvSpPr>
      <dsp:spPr>
        <a:xfrm>
          <a:off x="411479" y="3447720"/>
          <a:ext cx="5760720" cy="56088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b="1" kern="1200" dirty="0" smtClean="0">
              <a:latin typeface="Times New Roman" pitchFamily="18" charset="0"/>
              <a:cs typeface="Times New Roman" pitchFamily="18" charset="0"/>
            </a:rPr>
            <a:t>5. </a:t>
          </a:r>
          <a:r>
            <a:rPr lang="uk-UA" sz="1900" b="1" kern="1200" dirty="0" err="1" smtClean="0">
              <a:latin typeface="Times New Roman" pitchFamily="18" charset="0"/>
              <a:cs typeface="Times New Roman" pitchFamily="18" charset="0"/>
            </a:rPr>
            <a:t>Учебное</a:t>
          </a:r>
          <a:r>
            <a:rPr lang="uk-UA" sz="19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uk-UA" sz="1900" b="1" kern="1200" dirty="0" err="1" smtClean="0">
              <a:latin typeface="Times New Roman" pitchFamily="18" charset="0"/>
              <a:cs typeface="Times New Roman" pitchFamily="18" charset="0"/>
            </a:rPr>
            <a:t>или</a:t>
          </a:r>
          <a:r>
            <a:rPr lang="uk-UA" sz="19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uk-UA" sz="1900" b="1" kern="1200" dirty="0" err="1" smtClean="0">
              <a:latin typeface="Times New Roman" pitchFamily="18" charset="0"/>
              <a:cs typeface="Times New Roman" pitchFamily="18" charset="0"/>
            </a:rPr>
            <a:t>медицинское</a:t>
          </a:r>
          <a:r>
            <a:rPr lang="uk-UA" sz="19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uk-UA" sz="1900" b="1" kern="1200" dirty="0" err="1" smtClean="0">
              <a:latin typeface="Times New Roman" pitchFamily="18" charset="0"/>
              <a:cs typeface="Times New Roman" pitchFamily="18" charset="0"/>
            </a:rPr>
            <a:t>учреждение</a:t>
          </a:r>
          <a:r>
            <a:rPr lang="uk-UA" sz="1900" b="1" kern="1200" dirty="0" smtClean="0">
              <a:latin typeface="Times New Roman" pitchFamily="18" charset="0"/>
              <a:cs typeface="Times New Roman" pitchFamily="18" charset="0"/>
            </a:rPr>
            <a:t>, в </a:t>
          </a:r>
          <a:r>
            <a:rPr lang="uk-UA" sz="1900" b="1" kern="1200" dirty="0" err="1" smtClean="0">
              <a:latin typeface="Times New Roman" pitchFamily="18" charset="0"/>
              <a:cs typeface="Times New Roman" pitchFamily="18" charset="0"/>
            </a:rPr>
            <a:t>котором</a:t>
          </a:r>
          <a:r>
            <a:rPr lang="uk-UA" sz="19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uk-UA" sz="1900" b="1" kern="1200" dirty="0" err="1" smtClean="0">
              <a:latin typeface="Times New Roman" pitchFamily="18" charset="0"/>
              <a:cs typeface="Times New Roman" pitchFamily="18" charset="0"/>
            </a:rPr>
            <a:t>находится</a:t>
          </a:r>
          <a:r>
            <a:rPr lang="uk-UA" sz="19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uk-UA" sz="1900" b="1" kern="1200" dirty="0" err="1" smtClean="0">
              <a:latin typeface="Times New Roman" pitchFamily="18" charset="0"/>
              <a:cs typeface="Times New Roman" pitchFamily="18" charset="0"/>
            </a:rPr>
            <a:t>ребенок</a:t>
          </a:r>
          <a:r>
            <a:rPr lang="uk-UA" sz="1900" b="1" kern="1200" dirty="0" smtClean="0">
              <a:latin typeface="Times New Roman" pitchFamily="18" charset="0"/>
              <a:cs typeface="Times New Roman" pitchFamily="18" charset="0"/>
            </a:rPr>
            <a:t>.</a:t>
          </a:r>
          <a:endParaRPr lang="uk-UA" sz="19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411479" y="3447720"/>
        <a:ext cx="5760720" cy="560880"/>
      </dsp:txXfrm>
    </dsp:sp>
    <dsp:sp modelId="{8DC5AD3A-F00A-47BA-8E42-C0037EE869DB}">
      <dsp:nvSpPr>
        <dsp:cNvPr id="0" name=""/>
        <dsp:cNvSpPr/>
      </dsp:nvSpPr>
      <dsp:spPr>
        <a:xfrm>
          <a:off x="0" y="4590000"/>
          <a:ext cx="8229599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8056A13-9099-4D57-A03C-1C3A796BB2F5}">
      <dsp:nvSpPr>
        <dsp:cNvPr id="0" name=""/>
        <dsp:cNvSpPr/>
      </dsp:nvSpPr>
      <dsp:spPr>
        <a:xfrm>
          <a:off x="411479" y="4309559"/>
          <a:ext cx="5760720" cy="56088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b="1" kern="1200" dirty="0" smtClean="0">
              <a:latin typeface="Times New Roman" pitchFamily="18" charset="0"/>
              <a:cs typeface="Times New Roman" pitchFamily="18" charset="0"/>
            </a:rPr>
            <a:t>6. Орган </a:t>
          </a:r>
          <a:r>
            <a:rPr lang="uk-UA" sz="1900" b="1" kern="1200" dirty="0" err="1" smtClean="0">
              <a:latin typeface="Times New Roman" pitchFamily="18" charset="0"/>
              <a:cs typeface="Times New Roman" pitchFamily="18" charset="0"/>
            </a:rPr>
            <a:t>опеки</a:t>
          </a:r>
          <a:r>
            <a:rPr lang="uk-UA" sz="1900" b="1" kern="1200" dirty="0" smtClean="0">
              <a:latin typeface="Times New Roman" pitchFamily="18" charset="0"/>
              <a:cs typeface="Times New Roman" pitchFamily="18" charset="0"/>
            </a:rPr>
            <a:t> и </a:t>
          </a:r>
          <a:r>
            <a:rPr lang="uk-UA" sz="1900" b="1" kern="1200" dirty="0" err="1" smtClean="0">
              <a:latin typeface="Times New Roman" pitchFamily="18" charset="0"/>
              <a:cs typeface="Times New Roman" pitchFamily="18" charset="0"/>
            </a:rPr>
            <a:t>попечительства</a:t>
          </a:r>
          <a:r>
            <a:rPr lang="uk-UA" sz="1900" b="1" kern="1200" dirty="0" smtClean="0">
              <a:latin typeface="Times New Roman" pitchFamily="18" charset="0"/>
              <a:cs typeface="Times New Roman" pitchFamily="18" charset="0"/>
            </a:rPr>
            <a:t>. </a:t>
          </a:r>
          <a:endParaRPr lang="uk-UA" sz="1900" b="1" kern="1200" dirty="0"/>
        </a:p>
      </dsp:txBody>
      <dsp:txXfrm>
        <a:off x="411479" y="4309559"/>
        <a:ext cx="5760720" cy="560880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6026705-E431-4E6E-AD70-2D0BFD9C7C8C}">
      <dsp:nvSpPr>
        <dsp:cNvPr id="0" name=""/>
        <dsp:cNvSpPr/>
      </dsp:nvSpPr>
      <dsp:spPr>
        <a:xfrm>
          <a:off x="0" y="377747"/>
          <a:ext cx="8229599" cy="694979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>
              <a:latin typeface="Times New Roman" pitchFamily="18" charset="0"/>
              <a:cs typeface="Times New Roman" pitchFamily="18" charset="0"/>
            </a:rPr>
            <a:t>Не забрали </a:t>
          </a:r>
          <a:r>
            <a:rPr lang="uk-UA" sz="1800" b="1" kern="1200" dirty="0" err="1" smtClean="0">
              <a:latin typeface="Times New Roman" pitchFamily="18" charset="0"/>
              <a:cs typeface="Times New Roman" pitchFamily="18" charset="0"/>
            </a:rPr>
            <a:t>ребенка</a:t>
          </a:r>
          <a:r>
            <a:rPr lang="uk-UA" sz="18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uk-UA" sz="1800" b="1" kern="1200" dirty="0" err="1" smtClean="0">
              <a:latin typeface="Times New Roman" pitchFamily="18" charset="0"/>
              <a:cs typeface="Times New Roman" pitchFamily="18" charset="0"/>
            </a:rPr>
            <a:t>из</a:t>
          </a:r>
          <a:r>
            <a:rPr lang="uk-UA" sz="1800" b="1" kern="1200" dirty="0" smtClean="0">
              <a:latin typeface="Times New Roman" pitchFamily="18" charset="0"/>
              <a:cs typeface="Times New Roman" pitchFamily="18" charset="0"/>
            </a:rPr>
            <a:t> родильного дома без </a:t>
          </a:r>
          <a:r>
            <a:rPr lang="uk-UA" sz="1800" b="1" kern="1200" dirty="0" err="1" smtClean="0">
              <a:latin typeface="Times New Roman" pitchFamily="18" charset="0"/>
              <a:cs typeface="Times New Roman" pitchFamily="18" charset="0"/>
            </a:rPr>
            <a:t>уважительной</a:t>
          </a:r>
          <a:r>
            <a:rPr lang="uk-UA" sz="18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uk-UA" sz="1800" b="1" kern="1200" dirty="0" err="1" smtClean="0">
              <a:latin typeface="Times New Roman" pitchFamily="18" charset="0"/>
              <a:cs typeface="Times New Roman" pitchFamily="18" charset="0"/>
            </a:rPr>
            <a:t>причины</a:t>
          </a:r>
          <a:r>
            <a:rPr lang="uk-UA" sz="1800" b="1" kern="1200" dirty="0" smtClean="0">
              <a:latin typeface="Times New Roman" pitchFamily="18" charset="0"/>
              <a:cs typeface="Times New Roman" pitchFamily="18" charset="0"/>
            </a:rPr>
            <a:t> и не проявили по </a:t>
          </a:r>
          <a:r>
            <a:rPr lang="uk-UA" sz="1800" b="1" kern="1200" dirty="0" err="1" smtClean="0">
              <a:latin typeface="Times New Roman" pitchFamily="18" charset="0"/>
              <a:cs typeface="Times New Roman" pitchFamily="18" charset="0"/>
            </a:rPr>
            <a:t>отношению</a:t>
          </a:r>
          <a:r>
            <a:rPr lang="uk-UA" sz="1800" b="1" kern="1200" dirty="0" smtClean="0">
              <a:latin typeface="Times New Roman" pitchFamily="18" charset="0"/>
              <a:cs typeface="Times New Roman" pitchFamily="18" charset="0"/>
            </a:rPr>
            <a:t> к </a:t>
          </a:r>
          <a:r>
            <a:rPr lang="uk-UA" sz="1800" b="1" kern="1200" dirty="0" err="1" smtClean="0">
              <a:latin typeface="Times New Roman" pitchFamily="18" charset="0"/>
              <a:cs typeface="Times New Roman" pitchFamily="18" charset="0"/>
            </a:rPr>
            <a:t>нему</a:t>
          </a:r>
          <a:r>
            <a:rPr lang="uk-UA" sz="18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uk-UA" sz="1800" b="1" kern="1200" dirty="0" err="1" smtClean="0">
              <a:latin typeface="Times New Roman" pitchFamily="18" charset="0"/>
              <a:cs typeface="Times New Roman" pitchFamily="18" charset="0"/>
            </a:rPr>
            <a:t>родительской</a:t>
          </a:r>
          <a:r>
            <a:rPr lang="uk-UA" sz="18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uk-UA" sz="1800" b="1" kern="1200" dirty="0" err="1" smtClean="0">
              <a:latin typeface="Times New Roman" pitchFamily="18" charset="0"/>
              <a:cs typeface="Times New Roman" pitchFamily="18" charset="0"/>
            </a:rPr>
            <a:t>опеки</a:t>
          </a:r>
          <a:r>
            <a:rPr lang="uk-UA" sz="1800" b="1" kern="1200" dirty="0" smtClean="0">
              <a:latin typeface="Times New Roman" pitchFamily="18" charset="0"/>
              <a:cs typeface="Times New Roman" pitchFamily="18" charset="0"/>
            </a:rPr>
            <a:t> в </a:t>
          </a:r>
          <a:r>
            <a:rPr lang="uk-UA" sz="1800" b="1" kern="1200" dirty="0" err="1" smtClean="0">
              <a:latin typeface="Times New Roman" pitchFamily="18" charset="0"/>
              <a:cs typeface="Times New Roman" pitchFamily="18" charset="0"/>
            </a:rPr>
            <a:t>течение</a:t>
          </a:r>
          <a:r>
            <a:rPr lang="uk-UA" sz="1800" b="1" kern="1200" dirty="0" smtClean="0">
              <a:latin typeface="Times New Roman" pitchFamily="18" charset="0"/>
              <a:cs typeface="Times New Roman" pitchFamily="18" charset="0"/>
            </a:rPr>
            <a:t> 6 </a:t>
          </a:r>
          <a:r>
            <a:rPr lang="uk-UA" sz="1800" b="1" kern="1200" dirty="0" err="1" smtClean="0">
              <a:latin typeface="Times New Roman" pitchFamily="18" charset="0"/>
              <a:cs typeface="Times New Roman" pitchFamily="18" charset="0"/>
            </a:rPr>
            <a:t>месяцев</a:t>
          </a:r>
          <a:r>
            <a:rPr lang="uk-UA" sz="1800" b="1" kern="1200" dirty="0" smtClean="0">
              <a:latin typeface="Times New Roman" pitchFamily="18" charset="0"/>
              <a:cs typeface="Times New Roman" pitchFamily="18" charset="0"/>
            </a:rPr>
            <a:t>.</a:t>
          </a:r>
          <a:endParaRPr lang="ru-RU" sz="1800" kern="1200" dirty="0"/>
        </a:p>
      </dsp:txBody>
      <dsp:txXfrm>
        <a:off x="0" y="377747"/>
        <a:ext cx="8229599" cy="694979"/>
      </dsp:txXfrm>
    </dsp:sp>
    <dsp:sp modelId="{63AB51FB-668F-422B-8E6F-619B11965AFB}">
      <dsp:nvSpPr>
        <dsp:cNvPr id="0" name=""/>
        <dsp:cNvSpPr/>
      </dsp:nvSpPr>
      <dsp:spPr>
        <a:xfrm>
          <a:off x="0" y="1124567"/>
          <a:ext cx="8229599" cy="694979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smtClean="0">
              <a:latin typeface="Times New Roman" pitchFamily="18" charset="0"/>
              <a:cs typeface="Times New Roman" pitchFamily="18" charset="0"/>
            </a:rPr>
            <a:t>Уклоняются от выполнения обязанностей по воспитанитю ребенка.</a:t>
          </a:r>
          <a:endParaRPr lang="uk-UA" sz="1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1124567"/>
        <a:ext cx="8229599" cy="694979"/>
      </dsp:txXfrm>
    </dsp:sp>
    <dsp:sp modelId="{1C1A482F-9356-4639-B8DF-B936A9FC33BC}">
      <dsp:nvSpPr>
        <dsp:cNvPr id="0" name=""/>
        <dsp:cNvSpPr/>
      </dsp:nvSpPr>
      <dsp:spPr>
        <a:xfrm>
          <a:off x="0" y="1871387"/>
          <a:ext cx="8229599" cy="694979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smtClean="0">
              <a:latin typeface="Times New Roman" pitchFamily="18" charset="0"/>
              <a:cs typeface="Times New Roman" pitchFamily="18" charset="0"/>
            </a:rPr>
            <a:t>Жестоко обращаютсяс ребенком. </a:t>
          </a:r>
          <a:endParaRPr lang="uk-UA" sz="1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1871387"/>
        <a:ext cx="8229599" cy="694979"/>
      </dsp:txXfrm>
    </dsp:sp>
    <dsp:sp modelId="{15F772D2-18BB-4D2E-9CE8-377E2D7925C5}">
      <dsp:nvSpPr>
        <dsp:cNvPr id="0" name=""/>
        <dsp:cNvSpPr/>
      </dsp:nvSpPr>
      <dsp:spPr>
        <a:xfrm>
          <a:off x="0" y="2618207"/>
          <a:ext cx="8229599" cy="694979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smtClean="0">
              <a:latin typeface="Times New Roman" pitchFamily="18" charset="0"/>
              <a:cs typeface="Times New Roman" pitchFamily="18" charset="0"/>
            </a:rPr>
            <a:t>Являются хроническими алкоголиками или наркоманами.</a:t>
          </a:r>
          <a:endParaRPr lang="uk-UA" sz="1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2618207"/>
        <a:ext cx="8229599" cy="694979"/>
      </dsp:txXfrm>
    </dsp:sp>
    <dsp:sp modelId="{B329DDC8-5B79-42EB-BDB1-CEA05DC1841B}">
      <dsp:nvSpPr>
        <dsp:cNvPr id="0" name=""/>
        <dsp:cNvSpPr/>
      </dsp:nvSpPr>
      <dsp:spPr>
        <a:xfrm>
          <a:off x="0" y="3365027"/>
          <a:ext cx="8229599" cy="694979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smtClean="0">
              <a:latin typeface="Times New Roman" pitchFamily="18" charset="0"/>
              <a:cs typeface="Times New Roman" pitchFamily="18" charset="0"/>
            </a:rPr>
            <a:t>Используют какие-либо  виды эксплуатации ребенка, принуждают его к попрошайничеству и бродяжничеству.</a:t>
          </a:r>
          <a:endParaRPr lang="uk-UA" sz="1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3365027"/>
        <a:ext cx="8229599" cy="694979"/>
      </dsp:txXfrm>
    </dsp:sp>
    <dsp:sp modelId="{C6E666FE-6637-46D5-BABA-3C5B57BC56FA}">
      <dsp:nvSpPr>
        <dsp:cNvPr id="0" name=""/>
        <dsp:cNvSpPr/>
      </dsp:nvSpPr>
      <dsp:spPr>
        <a:xfrm>
          <a:off x="0" y="4111847"/>
          <a:ext cx="8229599" cy="694979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smtClean="0">
              <a:latin typeface="Times New Roman" pitchFamily="18" charset="0"/>
              <a:cs typeface="Times New Roman" pitchFamily="18" charset="0"/>
            </a:rPr>
            <a:t>Осуждены за умышленное тяжкое преступление по отношению к ребенку.</a:t>
          </a:r>
          <a:endParaRPr lang="uk-UA" sz="1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4111847"/>
        <a:ext cx="8229599" cy="694979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474A5AC-F682-4ECD-AFD7-C40F72C3B0B4}">
      <dsp:nvSpPr>
        <dsp:cNvPr id="0" name=""/>
        <dsp:cNvSpPr/>
      </dsp:nvSpPr>
      <dsp:spPr>
        <a:xfrm>
          <a:off x="0" y="490124"/>
          <a:ext cx="8229599" cy="902508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700" b="1" kern="1200" dirty="0" smtClean="0">
              <a:latin typeface="Times New Roman" pitchFamily="18" charset="0"/>
              <a:cs typeface="Times New Roman" pitchFamily="18" charset="0"/>
            </a:rPr>
            <a:t>1.Утрачивает </a:t>
          </a:r>
          <a:r>
            <a:rPr lang="uk-UA" sz="1700" b="1" kern="1200" dirty="0" err="1" smtClean="0">
              <a:latin typeface="Times New Roman" pitchFamily="18" charset="0"/>
              <a:cs typeface="Times New Roman" pitchFamily="18" charset="0"/>
            </a:rPr>
            <a:t>личные</a:t>
          </a:r>
          <a:r>
            <a:rPr lang="uk-UA" sz="17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uk-UA" sz="1700" b="1" kern="1200" dirty="0" err="1" smtClean="0">
              <a:latin typeface="Times New Roman" pitchFamily="18" charset="0"/>
              <a:cs typeface="Times New Roman" pitchFamily="18" charset="0"/>
            </a:rPr>
            <a:t>неимущественные</a:t>
          </a:r>
          <a:r>
            <a:rPr lang="uk-UA" sz="1700" b="1" kern="1200" dirty="0" smtClean="0">
              <a:latin typeface="Times New Roman" pitchFamily="18" charset="0"/>
              <a:cs typeface="Times New Roman" pitchFamily="18" charset="0"/>
            </a:rPr>
            <a:t> права по </a:t>
          </a:r>
          <a:r>
            <a:rPr lang="uk-UA" sz="1700" b="1" kern="1200" dirty="0" err="1" smtClean="0">
              <a:latin typeface="Times New Roman" pitchFamily="18" charset="0"/>
              <a:cs typeface="Times New Roman" pitchFamily="18" charset="0"/>
            </a:rPr>
            <a:t>отношению</a:t>
          </a:r>
          <a:r>
            <a:rPr lang="uk-UA" sz="1700" b="1" kern="1200" dirty="0" smtClean="0">
              <a:latin typeface="Times New Roman" pitchFamily="18" charset="0"/>
              <a:cs typeface="Times New Roman" pitchFamily="18" charset="0"/>
            </a:rPr>
            <a:t> к </a:t>
          </a:r>
          <a:r>
            <a:rPr lang="uk-UA" sz="1700" b="1" kern="1200" dirty="0" err="1" smtClean="0">
              <a:latin typeface="Times New Roman" pitchFamily="18" charset="0"/>
              <a:cs typeface="Times New Roman" pitchFamily="18" charset="0"/>
            </a:rPr>
            <a:t>ребенку</a:t>
          </a:r>
          <a:r>
            <a:rPr lang="uk-UA" sz="1700" b="1" kern="1200" dirty="0" smtClean="0">
              <a:latin typeface="Times New Roman" pitchFamily="18" charset="0"/>
              <a:cs typeface="Times New Roman" pitchFamily="18" charset="0"/>
            </a:rPr>
            <a:t> и </a:t>
          </a:r>
          <a:r>
            <a:rPr lang="uk-UA" sz="1700" b="1" kern="1200" dirty="0" err="1" smtClean="0">
              <a:latin typeface="Times New Roman" pitchFamily="18" charset="0"/>
              <a:cs typeface="Times New Roman" pitchFamily="18" charset="0"/>
            </a:rPr>
            <a:t>освобождается</a:t>
          </a:r>
          <a:r>
            <a:rPr lang="uk-UA" sz="1700" b="1" kern="1200" dirty="0" smtClean="0">
              <a:latin typeface="Times New Roman" pitchFamily="18" charset="0"/>
              <a:cs typeface="Times New Roman" pitchFamily="18" charset="0"/>
            </a:rPr>
            <a:t> от </a:t>
          </a:r>
          <a:r>
            <a:rPr lang="uk-UA" sz="1700" b="1" kern="1200" dirty="0" err="1" smtClean="0">
              <a:latin typeface="Times New Roman" pitchFamily="18" charset="0"/>
              <a:cs typeface="Times New Roman" pitchFamily="18" charset="0"/>
            </a:rPr>
            <a:t>обязанностей</a:t>
          </a:r>
          <a:r>
            <a:rPr lang="uk-UA" sz="1700" b="1" kern="1200" dirty="0" smtClean="0">
              <a:latin typeface="Times New Roman" pitchFamily="18" charset="0"/>
              <a:cs typeface="Times New Roman" pitchFamily="18" charset="0"/>
            </a:rPr>
            <a:t> по </a:t>
          </a:r>
          <a:r>
            <a:rPr lang="uk-UA" sz="1700" b="1" kern="1200" dirty="0" err="1" smtClean="0">
              <a:latin typeface="Times New Roman" pitchFamily="18" charset="0"/>
              <a:cs typeface="Times New Roman" pitchFamily="18" charset="0"/>
            </a:rPr>
            <a:t>ее</a:t>
          </a:r>
          <a:r>
            <a:rPr lang="uk-UA" sz="17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uk-UA" sz="1700" b="1" kern="1200" dirty="0" err="1" smtClean="0">
              <a:latin typeface="Times New Roman" pitchFamily="18" charset="0"/>
              <a:cs typeface="Times New Roman" pitchFamily="18" charset="0"/>
            </a:rPr>
            <a:t>воспитанию</a:t>
          </a:r>
          <a:r>
            <a:rPr lang="uk-UA" sz="1700" b="1" kern="1200" dirty="0" smtClean="0">
              <a:latin typeface="Times New Roman" pitchFamily="18" charset="0"/>
              <a:cs typeface="Times New Roman" pitchFamily="18" charset="0"/>
            </a:rPr>
            <a:t>.</a:t>
          </a:r>
          <a:endParaRPr lang="ru-RU" sz="1700" kern="1200" dirty="0"/>
        </a:p>
      </dsp:txBody>
      <dsp:txXfrm>
        <a:off x="0" y="490124"/>
        <a:ext cx="8229599" cy="902508"/>
      </dsp:txXfrm>
    </dsp:sp>
    <dsp:sp modelId="{142AF517-1136-4CE6-B4A7-522120A4B73D}">
      <dsp:nvSpPr>
        <dsp:cNvPr id="0" name=""/>
        <dsp:cNvSpPr/>
      </dsp:nvSpPr>
      <dsp:spPr>
        <a:xfrm>
          <a:off x="0" y="1441592"/>
          <a:ext cx="8229599" cy="902508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700" b="1" kern="1200" smtClean="0">
              <a:latin typeface="Times New Roman" pitchFamily="18" charset="0"/>
              <a:cs typeface="Times New Roman" pitchFamily="18" charset="0"/>
            </a:rPr>
            <a:t>2. Прекращает быть законным представителем ребенка.</a:t>
          </a:r>
          <a:endParaRPr lang="uk-UA" sz="1700" b="1" kern="1200" dirty="0" smtClean="0">
            <a:latin typeface="Times New Roman" pitchFamily="18" charset="0"/>
            <a:cs typeface="Times New Roman" pitchFamily="18" charset="0"/>
          </a:endParaRPr>
        </a:p>
      </dsp:txBody>
      <dsp:txXfrm>
        <a:off x="0" y="1441592"/>
        <a:ext cx="8229599" cy="902508"/>
      </dsp:txXfrm>
    </dsp:sp>
    <dsp:sp modelId="{7450F4B2-A57F-4EDC-9F06-5D132D4783E0}">
      <dsp:nvSpPr>
        <dsp:cNvPr id="0" name=""/>
        <dsp:cNvSpPr/>
      </dsp:nvSpPr>
      <dsp:spPr>
        <a:xfrm>
          <a:off x="0" y="2393061"/>
          <a:ext cx="8229599" cy="902508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700" b="1" kern="1200" smtClean="0">
              <a:latin typeface="Times New Roman" pitchFamily="18" charset="0"/>
              <a:cs typeface="Times New Roman" pitchFamily="18" charset="0"/>
            </a:rPr>
            <a:t>3. Теряет права на льготы и государственную помощь, предоставляемую семьям с детьми.</a:t>
          </a:r>
          <a:endParaRPr lang="uk-UA" sz="1700" b="1" kern="1200" dirty="0" smtClean="0">
            <a:latin typeface="Times New Roman" pitchFamily="18" charset="0"/>
            <a:cs typeface="Times New Roman" pitchFamily="18" charset="0"/>
          </a:endParaRPr>
        </a:p>
      </dsp:txBody>
      <dsp:txXfrm>
        <a:off x="0" y="2393061"/>
        <a:ext cx="8229599" cy="902508"/>
      </dsp:txXfrm>
    </dsp:sp>
    <dsp:sp modelId="{37F25E36-1A3B-4D4D-BC80-B95B3A176A68}">
      <dsp:nvSpPr>
        <dsp:cNvPr id="0" name=""/>
        <dsp:cNvSpPr/>
      </dsp:nvSpPr>
      <dsp:spPr>
        <a:xfrm>
          <a:off x="0" y="3344530"/>
          <a:ext cx="8229599" cy="902508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700" b="1" kern="1200" smtClean="0">
              <a:latin typeface="Times New Roman" pitchFamily="18" charset="0"/>
              <a:cs typeface="Times New Roman" pitchFamily="18" charset="0"/>
            </a:rPr>
            <a:t>4. Не может быть усыновителем, опекуном, попечителем.</a:t>
          </a:r>
          <a:endParaRPr lang="uk-UA" sz="1700" b="1" kern="1200" dirty="0" smtClean="0">
            <a:latin typeface="Times New Roman" pitchFamily="18" charset="0"/>
            <a:cs typeface="Times New Roman" pitchFamily="18" charset="0"/>
          </a:endParaRPr>
        </a:p>
      </dsp:txBody>
      <dsp:txXfrm>
        <a:off x="0" y="3344530"/>
        <a:ext cx="8229599" cy="902508"/>
      </dsp:txXfrm>
    </dsp:sp>
    <dsp:sp modelId="{C90626F6-B093-4452-B9EF-F3895C8CC089}">
      <dsp:nvSpPr>
        <dsp:cNvPr id="0" name=""/>
        <dsp:cNvSpPr/>
      </dsp:nvSpPr>
      <dsp:spPr>
        <a:xfrm>
          <a:off x="0" y="4295999"/>
          <a:ext cx="8229599" cy="902508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700" b="1" kern="1200" dirty="0" smtClean="0">
              <a:latin typeface="Times New Roman" pitchFamily="18" charset="0"/>
              <a:cs typeface="Times New Roman" pitchFamily="18" charset="0"/>
            </a:rPr>
            <a:t>5. Не </a:t>
          </a:r>
          <a:r>
            <a:rPr lang="uk-UA" sz="1700" b="1" kern="1200" dirty="0" err="1" smtClean="0">
              <a:latin typeface="Times New Roman" pitchFamily="18" charset="0"/>
              <a:cs typeface="Times New Roman" pitchFamily="18" charset="0"/>
            </a:rPr>
            <a:t>может</a:t>
          </a:r>
          <a:r>
            <a:rPr lang="uk-UA" sz="17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uk-UA" sz="1700" b="1" kern="1200" dirty="0" err="1" smtClean="0">
              <a:latin typeface="Times New Roman" pitchFamily="18" charset="0"/>
              <a:cs typeface="Times New Roman" pitchFamily="18" charset="0"/>
            </a:rPr>
            <a:t>иметь</a:t>
          </a:r>
          <a:r>
            <a:rPr lang="uk-UA" sz="1700" b="1" kern="1200" dirty="0" smtClean="0">
              <a:latin typeface="Times New Roman" pitchFamily="18" charset="0"/>
              <a:cs typeface="Times New Roman" pitchFamily="18" charset="0"/>
            </a:rPr>
            <a:t> в </a:t>
          </a:r>
          <a:r>
            <a:rPr lang="uk-UA" sz="1700" b="1" kern="1200" dirty="0" err="1" smtClean="0">
              <a:latin typeface="Times New Roman" pitchFamily="18" charset="0"/>
              <a:cs typeface="Times New Roman" pitchFamily="18" charset="0"/>
            </a:rPr>
            <a:t>будущем</a:t>
          </a:r>
          <a:r>
            <a:rPr lang="uk-UA" sz="17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uk-UA" sz="1700" b="1" kern="1200" dirty="0" err="1" smtClean="0">
              <a:latin typeface="Times New Roman" pitchFamily="18" charset="0"/>
              <a:cs typeface="Times New Roman" pitchFamily="18" charset="0"/>
            </a:rPr>
            <a:t>тех</a:t>
          </a:r>
          <a:r>
            <a:rPr lang="uk-UA" sz="17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uk-UA" sz="1700" b="1" kern="1200" dirty="0" err="1" smtClean="0">
              <a:latin typeface="Times New Roman" pitchFamily="18" charset="0"/>
              <a:cs typeface="Times New Roman" pitchFamily="18" charset="0"/>
            </a:rPr>
            <a:t>имущественных</a:t>
          </a:r>
          <a:r>
            <a:rPr lang="uk-UA" sz="1700" b="1" kern="1200" dirty="0" smtClean="0">
              <a:latin typeface="Times New Roman" pitchFamily="18" charset="0"/>
              <a:cs typeface="Times New Roman" pitchFamily="18" charset="0"/>
            </a:rPr>
            <a:t> прав, </a:t>
          </a:r>
          <a:r>
            <a:rPr lang="uk-UA" sz="1700" b="1" kern="1200" dirty="0" err="1" smtClean="0">
              <a:latin typeface="Times New Roman" pitchFamily="18" charset="0"/>
              <a:cs typeface="Times New Roman" pitchFamily="18" charset="0"/>
            </a:rPr>
            <a:t>связанных</a:t>
          </a:r>
          <a:r>
            <a:rPr lang="uk-UA" sz="1700" b="1" kern="1200" dirty="0" smtClean="0">
              <a:latin typeface="Times New Roman" pitchFamily="18" charset="0"/>
              <a:cs typeface="Times New Roman" pitchFamily="18" charset="0"/>
            </a:rPr>
            <a:t> с </a:t>
          </a:r>
          <a:r>
            <a:rPr lang="uk-UA" sz="1700" b="1" kern="1200" dirty="0" err="1" smtClean="0">
              <a:latin typeface="Times New Roman" pitchFamily="18" charset="0"/>
              <a:cs typeface="Times New Roman" pitchFamily="18" charset="0"/>
            </a:rPr>
            <a:t>отцовством</a:t>
          </a:r>
          <a:r>
            <a:rPr lang="uk-UA" sz="1700" b="1" kern="1200" dirty="0" smtClean="0">
              <a:latin typeface="Times New Roman" pitchFamily="18" charset="0"/>
              <a:cs typeface="Times New Roman" pitchFamily="18" charset="0"/>
            </a:rPr>
            <a:t>, </a:t>
          </a:r>
          <a:r>
            <a:rPr lang="uk-UA" sz="1700" b="1" kern="1200" dirty="0" err="1" smtClean="0">
              <a:latin typeface="Times New Roman" pitchFamily="18" charset="0"/>
              <a:cs typeface="Times New Roman" pitchFamily="18" charset="0"/>
            </a:rPr>
            <a:t>которое</a:t>
          </a:r>
          <a:r>
            <a:rPr lang="uk-UA" sz="1700" b="1" kern="1200" dirty="0" smtClean="0">
              <a:latin typeface="Times New Roman" pitchFamily="18" charset="0"/>
              <a:cs typeface="Times New Roman" pitchFamily="18" charset="0"/>
            </a:rPr>
            <a:t> могло </a:t>
          </a:r>
          <a:r>
            <a:rPr lang="uk-UA" sz="1700" b="1" kern="1200" dirty="0" err="1" smtClean="0">
              <a:latin typeface="Times New Roman" pitchFamily="18" charset="0"/>
              <a:cs typeface="Times New Roman" pitchFamily="18" charset="0"/>
            </a:rPr>
            <a:t>бы</a:t>
          </a:r>
          <a:r>
            <a:rPr lang="uk-UA" sz="17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uk-UA" sz="1700" b="1" kern="1200" dirty="0" err="1" smtClean="0">
              <a:latin typeface="Times New Roman" pitchFamily="18" charset="0"/>
              <a:cs typeface="Times New Roman" pitchFamily="18" charset="0"/>
            </a:rPr>
            <a:t>иметь</a:t>
          </a:r>
          <a:r>
            <a:rPr lang="uk-UA" sz="17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uk-UA" sz="1700" b="1" kern="1200" dirty="0" err="1" smtClean="0">
              <a:latin typeface="Times New Roman" pitchFamily="18" charset="0"/>
              <a:cs typeface="Times New Roman" pitchFamily="18" charset="0"/>
            </a:rPr>
            <a:t>лицо</a:t>
          </a:r>
          <a:r>
            <a:rPr lang="uk-UA" sz="1700" b="1" kern="1200" dirty="0" smtClean="0">
              <a:latin typeface="Times New Roman" pitchFamily="18" charset="0"/>
              <a:cs typeface="Times New Roman" pitchFamily="18" charset="0"/>
            </a:rPr>
            <a:t>, в </a:t>
          </a:r>
          <a:r>
            <a:rPr lang="uk-UA" sz="1700" b="1" kern="1200" dirty="0" err="1" smtClean="0">
              <a:latin typeface="Times New Roman" pitchFamily="18" charset="0"/>
              <a:cs typeface="Times New Roman" pitchFamily="18" charset="0"/>
            </a:rPr>
            <a:t>случае</a:t>
          </a:r>
          <a:r>
            <a:rPr lang="uk-UA" sz="17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uk-UA" sz="1700" b="1" kern="1200" dirty="0" err="1" smtClean="0">
              <a:latin typeface="Times New Roman" pitchFamily="18" charset="0"/>
              <a:cs typeface="Times New Roman" pitchFamily="18" charset="0"/>
            </a:rPr>
            <a:t>своей</a:t>
          </a:r>
          <a:r>
            <a:rPr lang="uk-UA" sz="17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uk-UA" sz="1700" b="1" kern="1200" dirty="0" err="1" smtClean="0">
              <a:latin typeface="Times New Roman" pitchFamily="18" charset="0"/>
              <a:cs typeface="Times New Roman" pitchFamily="18" charset="0"/>
            </a:rPr>
            <a:t>нетрудоспособности</a:t>
          </a:r>
          <a:r>
            <a:rPr lang="uk-UA" sz="1700" b="1" kern="1200" dirty="0" smtClean="0">
              <a:latin typeface="Times New Roman" pitchFamily="18" charset="0"/>
              <a:cs typeface="Times New Roman" pitchFamily="18" charset="0"/>
            </a:rPr>
            <a:t> ( право на </a:t>
          </a:r>
          <a:r>
            <a:rPr lang="uk-UA" sz="1700" b="1" kern="1200" dirty="0" err="1" smtClean="0">
              <a:latin typeface="Times New Roman" pitchFamily="18" charset="0"/>
              <a:cs typeface="Times New Roman" pitchFamily="18" charset="0"/>
            </a:rPr>
            <a:t>содержание</a:t>
          </a:r>
          <a:r>
            <a:rPr lang="uk-UA" sz="1700" b="1" kern="1200" dirty="0" smtClean="0">
              <a:latin typeface="Times New Roman" pitchFamily="18" charset="0"/>
              <a:cs typeface="Times New Roman" pitchFamily="18" charset="0"/>
            </a:rPr>
            <a:t> от </a:t>
          </a:r>
          <a:r>
            <a:rPr lang="uk-UA" sz="1700" b="1" kern="1200" dirty="0" err="1" smtClean="0">
              <a:latin typeface="Times New Roman" pitchFamily="18" charset="0"/>
              <a:cs typeface="Times New Roman" pitchFamily="18" charset="0"/>
            </a:rPr>
            <a:t>ребенка</a:t>
          </a:r>
          <a:r>
            <a:rPr lang="uk-UA" sz="1700" b="1" kern="1200" dirty="0" smtClean="0">
              <a:latin typeface="Times New Roman" pitchFamily="18" charset="0"/>
              <a:cs typeface="Times New Roman" pitchFamily="18" charset="0"/>
            </a:rPr>
            <a:t>, право на </a:t>
          </a:r>
          <a:r>
            <a:rPr lang="uk-UA" sz="1700" b="1" kern="1200" dirty="0" err="1" smtClean="0">
              <a:latin typeface="Times New Roman" pitchFamily="18" charset="0"/>
              <a:cs typeface="Times New Roman" pitchFamily="18" charset="0"/>
            </a:rPr>
            <a:t>наследство</a:t>
          </a:r>
          <a:r>
            <a:rPr lang="uk-UA" sz="1700" b="1" kern="1200" dirty="0" smtClean="0">
              <a:latin typeface="Times New Roman" pitchFamily="18" charset="0"/>
              <a:cs typeface="Times New Roman" pitchFamily="18" charset="0"/>
            </a:rPr>
            <a:t> и т. д.)</a:t>
          </a:r>
          <a:endParaRPr lang="ru-RU" sz="1700" kern="1200" dirty="0" smtClean="0">
            <a:latin typeface="Times New Roman" pitchFamily="18" charset="0"/>
            <a:cs typeface="Times New Roman" pitchFamily="18" charset="0"/>
          </a:endParaRPr>
        </a:p>
      </dsp:txBody>
      <dsp:txXfrm>
        <a:off x="0" y="4295999"/>
        <a:ext cx="8229599" cy="902508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42BD641-E159-4642-BED5-333FBB1C63C0}">
      <dsp:nvSpPr>
        <dsp:cNvPr id="0" name=""/>
        <dsp:cNvSpPr/>
      </dsp:nvSpPr>
      <dsp:spPr>
        <a:xfrm rot="5400000">
          <a:off x="-511822" y="1625149"/>
          <a:ext cx="3412151" cy="2388506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err="1" smtClean="0">
              <a:latin typeface="Times New Roman" pitchFamily="18" charset="0"/>
              <a:cs typeface="Times New Roman" pitchFamily="18" charset="0"/>
            </a:rPr>
            <a:t>Формы</a:t>
          </a:r>
          <a:r>
            <a:rPr lang="uk-UA" sz="24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uk-UA" sz="2400" b="1" kern="1200" dirty="0" err="1" smtClean="0">
              <a:latin typeface="Times New Roman" pitchFamily="18" charset="0"/>
              <a:cs typeface="Times New Roman" pitchFamily="18" charset="0"/>
            </a:rPr>
            <a:t>устройства</a:t>
          </a:r>
          <a:r>
            <a:rPr lang="uk-UA" sz="24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uk-UA" sz="2400" b="1" kern="1200" dirty="0" err="1" smtClean="0">
              <a:latin typeface="Times New Roman" pitchFamily="18" charset="0"/>
              <a:cs typeface="Times New Roman" pitchFamily="18" charset="0"/>
            </a:rPr>
            <a:t>детей-сирот</a:t>
          </a:r>
          <a:r>
            <a:rPr lang="uk-UA" sz="24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endParaRPr lang="ru-RU" sz="2400" kern="1200" dirty="0"/>
        </a:p>
      </dsp:txBody>
      <dsp:txXfrm rot="5400000">
        <a:off x="-511822" y="1625149"/>
        <a:ext cx="3412151" cy="2388506"/>
      </dsp:txXfrm>
    </dsp:sp>
    <dsp:sp modelId="{5D9B9BA8-4F6A-4111-8B22-38C4499EBF10}">
      <dsp:nvSpPr>
        <dsp:cNvPr id="0" name=""/>
        <dsp:cNvSpPr/>
      </dsp:nvSpPr>
      <dsp:spPr>
        <a:xfrm rot="5400000">
          <a:off x="3087262" y="-698271"/>
          <a:ext cx="4443582" cy="584109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13360" tIns="19050" rIns="19050" bIns="19050" numCol="1" spcCol="1270" anchor="ctr" anchorCtr="0">
          <a:noAutofit/>
        </a:bodyPr>
        <a:lstStyle/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3000" b="1" kern="1200" dirty="0" err="1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Усыновление</a:t>
          </a:r>
          <a:r>
            <a:rPr lang="uk-UA" sz="3000" b="1" kern="12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.</a:t>
          </a:r>
          <a:endParaRPr lang="ru-RU" sz="3000" kern="1200" dirty="0">
            <a:solidFill>
              <a:schemeClr val="tx2">
                <a:lumMod val="75000"/>
              </a:schemeClr>
            </a:solidFill>
          </a:endParaRPr>
        </a:p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3000" b="1" kern="1200" dirty="0" err="1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Опека</a:t>
          </a:r>
          <a:r>
            <a:rPr lang="uk-UA" sz="3000" b="1" kern="12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 и </a:t>
          </a:r>
          <a:r>
            <a:rPr lang="uk-UA" sz="3000" b="1" kern="1200" dirty="0" err="1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попечительство</a:t>
          </a:r>
          <a:r>
            <a:rPr lang="uk-UA" sz="3000" b="1" kern="12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.</a:t>
          </a:r>
          <a:endParaRPr lang="uk-UA" sz="3000" b="1" kern="1200" dirty="0">
            <a:solidFill>
              <a:schemeClr val="tx2">
                <a:lumMod val="75000"/>
              </a:schemeClr>
            </a:solidFill>
            <a:latin typeface="Times New Roman" pitchFamily="18" charset="0"/>
            <a:cs typeface="Times New Roman" pitchFamily="18" charset="0"/>
          </a:endParaRPr>
        </a:p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3000" b="1" kern="12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Патронат.</a:t>
          </a:r>
          <a:endParaRPr lang="uk-UA" sz="3000" b="1" kern="1200" dirty="0">
            <a:solidFill>
              <a:schemeClr val="tx2">
                <a:lumMod val="75000"/>
              </a:schemeClr>
            </a:solidFill>
            <a:latin typeface="Times New Roman" pitchFamily="18" charset="0"/>
            <a:cs typeface="Times New Roman" pitchFamily="18" charset="0"/>
          </a:endParaRPr>
        </a:p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3000" b="1" kern="12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Передача в </a:t>
          </a:r>
          <a:r>
            <a:rPr lang="uk-UA" sz="3000" b="1" kern="1200" dirty="0" err="1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детский</a:t>
          </a:r>
          <a:r>
            <a:rPr lang="uk-UA" sz="3000" b="1" kern="12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uk-UA" sz="3000" b="1" kern="1200" dirty="0" err="1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дом</a:t>
          </a:r>
          <a:r>
            <a:rPr lang="uk-UA" sz="3000" b="1" kern="12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uk-UA" sz="3000" b="1" kern="1200" dirty="0" err="1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семейного</a:t>
          </a:r>
          <a:r>
            <a:rPr lang="uk-UA" sz="3000" b="1" kern="12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 типа.</a:t>
          </a:r>
          <a:endParaRPr lang="uk-UA" sz="3000" b="1" kern="1200" dirty="0">
            <a:solidFill>
              <a:schemeClr val="tx2">
                <a:lumMod val="75000"/>
              </a:schemeClr>
            </a:solidFill>
            <a:latin typeface="Times New Roman" pitchFamily="18" charset="0"/>
            <a:cs typeface="Times New Roman" pitchFamily="18" charset="0"/>
          </a:endParaRPr>
        </a:p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3000" b="1" kern="12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Передача в </a:t>
          </a:r>
          <a:r>
            <a:rPr lang="uk-UA" sz="3000" b="1" kern="1200" dirty="0" err="1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учреждения</a:t>
          </a:r>
          <a:r>
            <a:rPr lang="uk-UA" sz="3000" b="1" kern="12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 для </a:t>
          </a:r>
          <a:r>
            <a:rPr lang="uk-UA" sz="3000" b="1" kern="1200" dirty="0" err="1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детей-сирот</a:t>
          </a:r>
          <a:r>
            <a:rPr lang="uk-UA" sz="3000" b="1" kern="12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uk-UA" sz="3000" b="1" kern="1200" dirty="0" err="1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идетей</a:t>
          </a:r>
          <a:r>
            <a:rPr lang="uk-UA" sz="3000" b="1" kern="12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, </a:t>
          </a:r>
          <a:r>
            <a:rPr lang="uk-UA" sz="3000" b="1" kern="1200" dirty="0" err="1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лишенных</a:t>
          </a:r>
          <a:r>
            <a:rPr lang="uk-UA" sz="3000" b="1" kern="12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uk-UA" sz="3000" b="1" kern="1200" dirty="0" err="1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родительской</a:t>
          </a:r>
          <a:r>
            <a:rPr lang="uk-UA" sz="3000" b="1" kern="12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uk-UA" sz="3000" b="1" kern="1200" dirty="0" err="1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опеки</a:t>
          </a:r>
          <a:r>
            <a:rPr lang="uk-UA" sz="3000" b="1" kern="12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.</a:t>
          </a:r>
          <a:endParaRPr lang="uk-UA" sz="3000" b="1" kern="1200" dirty="0">
            <a:solidFill>
              <a:schemeClr val="tx2">
                <a:lumMod val="75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 rot="5400000">
        <a:off x="3087262" y="-698271"/>
        <a:ext cx="4443582" cy="584109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2">
  <dgm:title val=""/>
  <dgm:desc val=""/>
  <dgm:catLst>
    <dgm:cat type="matrix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l" for="ch" forName="rect1" refType="w" fact="0.065"/>
          <dgm:constr type="t" for="ch" forName="rect1" refType="h" fact="0.065"/>
          <dgm:constr type="w" for="ch" forName="rect2" refType="w" fact="0.4"/>
          <dgm:constr type="h" for="ch" forName="rect2" refType="h" fact="0.4"/>
          <dgm:constr type="r" for="ch" forName="rect2" refType="w" fact="0.935"/>
          <dgm:constr type="t" for="ch" forName="rect2" refType="h" fact="0.065"/>
          <dgm:constr type="w" for="ch" forName="rect3" refType="w" fact="0.4"/>
          <dgm:constr type="h" for="ch" forName="rect3" refType="w" fact="0.4"/>
          <dgm:constr type="l" for="ch" forName="rect3" refType="w" fact="0.065"/>
          <dgm:constr type="b" for="ch" forName="rect3" refType="h" fact="0.935"/>
          <dgm:constr type="w" for="ch" forName="rect4" refType="w" fact="0.4"/>
          <dgm:constr type="h" for="ch" forName="rect4" refType="h" fact="0.4"/>
          <dgm:constr type="r" for="ch" forName="rect4" refType="w" fact="0.935"/>
          <dgm:constr type="b" for="ch" forName="rect4" refType="h" fact="0.935"/>
        </dgm:constrLst>
      </dgm:if>
      <dgm:else name="Name2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r" for="ch" forName="rect1" refType="w" fact="0.935"/>
          <dgm:constr type="t" for="ch" forName="rect1" refType="h" fact="0.065"/>
          <dgm:constr type="w" for="ch" forName="rect2" refType="w" fact="0.4"/>
          <dgm:constr type="h" for="ch" forName="rect2" refType="h" fact="0.4"/>
          <dgm:constr type="l" for="ch" forName="rect2" refType="w" fact="0.065"/>
          <dgm:constr type="t" for="ch" forName="rect2" refType="h" fact="0.065"/>
          <dgm:constr type="w" for="ch" forName="rect3" refType="w" fact="0.4"/>
          <dgm:constr type="h" for="ch" forName="rect3" refType="w" fact="0.4"/>
          <dgm:constr type="r" for="ch" forName="rect3" refType="w" fact="0.935"/>
          <dgm:constr type="b" for="ch" forName="rect3" refType="h" fact="0.935"/>
          <dgm:constr type="w" for="ch" forName="rect4" refType="w" fact="0.4"/>
          <dgm:constr type="h" for="ch" forName="rect4" refType="h" fact="0.4"/>
          <dgm:constr type="l" for="ch" forName="rect4" refType="w" fact="0.065"/>
          <dgm:constr type="b" for="ch" forName="rect4" refType="h" fact="0.935"/>
        </dgm:constrLst>
      </dgm:else>
    </dgm:choose>
    <dgm:ruleLst/>
    <dgm:choose name="Name3">
      <dgm:if name="Name4" axis="ch" ptType="node" func="cnt" op="gte" val="1">
        <dgm:layoutNode name="axisShape" styleLbl="bgShp">
          <dgm:alg type="sp"/>
          <dgm:shape xmlns:r="http://schemas.openxmlformats.org/officeDocument/2006/relationships" type="quadArrow" r:blip="">
            <dgm:adjLst>
              <dgm:adj idx="1" val="0.02"/>
              <dgm:adj idx="2" val="0.04"/>
              <dgm:adj idx="3" val="0.05"/>
            </dgm:adjLst>
          </dgm:shape>
          <dgm:presOf/>
          <dgm:constrLst/>
          <dgm:ruleLst/>
        </dgm:layoutNode>
        <dgm:layoutNode name="rect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6A8D2C0F-D237-44A6-B7A9-D9CD390B5EFE}" type="datetimeFigureOut">
              <a:rPr lang="ru-RU"/>
              <a:pPr>
                <a:defRPr/>
              </a:pPr>
              <a:t>25.02.2015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939F1F1-D6F4-4F7E-8D9F-2DA096B849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2560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99BF994-7040-4A52-9E3A-79AD0BFA7499}" type="slidenum">
              <a:rPr lang="ru-RU" smtClean="0"/>
              <a:pPr/>
              <a:t>15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 smtClean="0"/>
          </a:p>
        </p:txBody>
      </p:sp>
      <p:sp>
        <p:nvSpPr>
          <p:cNvPr id="2662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39012C6-E4CF-4946-89EB-5D0CC39FDFD6}" type="slidenum">
              <a:rPr lang="ru-RU" smtClean="0"/>
              <a:pPr/>
              <a:t>17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48E2EEC-E172-42CB-99FE-641618CB96A7}" type="datetimeFigureOut">
              <a:rPr lang="ru-RU" smtClean="0"/>
              <a:pPr>
                <a:defRPr/>
              </a:pPr>
              <a:t>25.02.2015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>
              <a:defRPr/>
            </a:pPr>
            <a:fld id="{6F1F0DEE-E89C-4970-BB61-D1F9C99148D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25EFECC-EBEC-4FF8-BF5B-A5DE0977E47A}" type="datetimeFigureOut">
              <a:rPr lang="ru-RU" smtClean="0"/>
              <a:pPr>
                <a:defRPr/>
              </a:pPr>
              <a:t>25.02.2015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539876-B22F-4F9D-84BD-000DEB4DDFF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8EE026F-A1DB-46AD-BFAC-7B65942A1520}" type="datetimeFigureOut">
              <a:rPr lang="ru-RU" smtClean="0"/>
              <a:pPr>
                <a:defRPr/>
              </a:pPr>
              <a:t>25.02.2015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72935A-24B1-4BF8-B293-480316B15CE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DA90288-AF35-4F42-A50F-7182719056B6}" type="datetimeFigureOut">
              <a:rPr lang="ru-RU" smtClean="0"/>
              <a:pPr>
                <a:defRPr/>
              </a:pPr>
              <a:t>25.02.2015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>
              <a:defRPr/>
            </a:pPr>
            <a:fld id="{CC005B5E-5AC0-4700-92A5-F54F6C30888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D74024B-322D-46F9-A0B0-9573DE8B9651}" type="datetimeFigureOut">
              <a:rPr lang="ru-RU" smtClean="0"/>
              <a:pPr>
                <a:defRPr/>
              </a:pPr>
              <a:t>25.02.2015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8C8BCB-BEF5-47FA-BC43-B10979DDEEB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D23BF9F-53D6-4969-97BF-A67F27937F00}" type="datetimeFigureOut">
              <a:rPr lang="ru-RU" smtClean="0"/>
              <a:pPr>
                <a:defRPr/>
              </a:pPr>
              <a:t>25.02.2015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BE257E-D56A-466F-964C-6437DBB275F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90A8302-78C4-4331-9B11-F9BC6A9B19A3}" type="datetimeFigureOut">
              <a:rPr lang="ru-RU" smtClean="0"/>
              <a:pPr>
                <a:defRPr/>
              </a:pPr>
              <a:t>25.02.2015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pPr>
              <a:defRPr/>
            </a:pPr>
            <a:fld id="{1DB09B29-E5E6-4B80-A953-BC57C997FE3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443BAA4-2324-4EE7-A529-8B943378E1D2}" type="datetimeFigureOut">
              <a:rPr lang="ru-RU" smtClean="0"/>
              <a:pPr>
                <a:defRPr/>
              </a:pPr>
              <a:t>25.02.2015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B9805D-0B7B-42A2-BACA-0EBC1CD0110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ED24CB6-AF01-4B08-B1CC-AE135FBAD916}" type="datetimeFigureOut">
              <a:rPr lang="ru-RU" smtClean="0"/>
              <a:pPr>
                <a:defRPr/>
              </a:pPr>
              <a:t>25.02.2015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8DDA5F-07B5-4801-927A-FA5ECBA0A9C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BE8BA40-4FBF-4E7C-B846-8632E8735D1A}" type="datetimeFigureOut">
              <a:rPr lang="ru-RU" smtClean="0"/>
              <a:pPr>
                <a:defRPr/>
              </a:pPr>
              <a:t>25.02.2015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E8D2F5-CE77-4FD6-85A9-82C9F815480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A6E1BB1-53A4-490F-9263-3256FC68FAD3}" type="datetimeFigureOut">
              <a:rPr lang="ru-RU" smtClean="0"/>
              <a:pPr>
                <a:defRPr/>
              </a:pPr>
              <a:t>25.02.2015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715B70-6670-4131-96D8-3034237F122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421CB37A-8043-4DCD-8130-4D9288B33250}" type="datetimeFigureOut">
              <a:rPr lang="ru-RU" smtClean="0"/>
              <a:pPr>
                <a:defRPr/>
              </a:pPr>
              <a:t>25.02.2015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C3C40DF5-F1B9-4766-BFC8-28A16FB6E6F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1124745"/>
            <a:ext cx="8856984" cy="2475706"/>
          </a:xfrm>
        </p:spPr>
        <p:txBody>
          <a:bodyPr rtlCol="0">
            <a:prstTxWarp prst="textWave2">
              <a:avLst>
                <a:gd name="adj1" fmla="val 12500"/>
                <a:gd name="adj2" fmla="val 840"/>
              </a:avLst>
            </a:prstTxWarp>
            <a:no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6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Как</a:t>
            </a:r>
            <a:r>
              <a:rPr lang="uk-UA" sz="6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sz="6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государство</a:t>
            </a:r>
            <a:r>
              <a:rPr lang="uk-UA" sz="6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sz="6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защищает</a:t>
            </a:r>
            <a:r>
              <a:rPr lang="uk-UA" sz="6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права </a:t>
            </a:r>
            <a:r>
              <a:rPr lang="uk-UA" sz="6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ребенка</a:t>
            </a:r>
            <a:r>
              <a:rPr lang="uk-UA" sz="6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в </a:t>
            </a:r>
            <a:r>
              <a:rPr lang="uk-UA" sz="6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сем</a:t>
            </a:r>
            <a:r>
              <a:rPr lang="uk-UA" sz="6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ье</a:t>
            </a:r>
            <a:endParaRPr lang="ru-RU" sz="66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1763713" cy="620713"/>
          </a:xfrm>
          <a:prstGeom prst="flowChartPunchedTap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uk-UA" b="1" dirty="0" smtClean="0">
                <a:solidFill>
                  <a:schemeClr val="tx1"/>
                </a:solidFill>
              </a:rPr>
              <a:t>Урок 21</a:t>
            </a:r>
            <a:endParaRPr lang="ru-RU" b="1" dirty="0" smtClean="0">
              <a:solidFill>
                <a:schemeClr val="tx1"/>
              </a:solidFill>
            </a:endParaRPr>
          </a:p>
        </p:txBody>
      </p:sp>
      <p:pic>
        <p:nvPicPr>
          <p:cNvPr id="2052" name="Picture 2" descr="http://2.bp.blogspot.com/-QKgHU8uoTr4/Uan1v2diGRI/AAAAAAAAAMk/P2BC_rJ6GZc/s1600/imagesCA373P3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90788" y="3573463"/>
            <a:ext cx="3108325" cy="317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"/>
          <p:cNvSpPr>
            <a:spLocks noChangeArrowheads="1"/>
          </p:cNvSpPr>
          <p:nvPr/>
        </p:nvSpPr>
        <p:spPr bwMode="auto">
          <a:xfrm>
            <a:off x="0" y="0"/>
            <a:ext cx="9266238" cy="572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just" eaLnBrk="0" hangingPunct="0"/>
            <a:endParaRPr lang="uk-UA" sz="1400" dirty="0">
              <a:solidFill>
                <a:srgbClr val="000000"/>
              </a:solidFill>
              <a:cs typeface="Times New Roman" pitchFamily="18" charset="0"/>
            </a:endParaRPr>
          </a:p>
          <a:p>
            <a:pPr algn="just" eaLnBrk="0" hangingPunct="0"/>
            <a:endParaRPr lang="uk-UA" sz="1400" dirty="0">
              <a:solidFill>
                <a:srgbClr val="000000"/>
              </a:solidFill>
              <a:cs typeface="Times New Roman" pitchFamily="18" charset="0"/>
            </a:endParaRPr>
          </a:p>
          <a:p>
            <a:pPr algn="just" eaLnBrk="0" hangingPunct="0"/>
            <a:endParaRPr lang="uk-UA" sz="1400" dirty="0">
              <a:solidFill>
                <a:srgbClr val="000000"/>
              </a:solidFill>
              <a:cs typeface="Times New Roman" pitchFamily="18" charset="0"/>
            </a:endParaRPr>
          </a:p>
          <a:p>
            <a:pPr algn="just" eaLnBrk="0" hangingPunct="0"/>
            <a:r>
              <a:rPr lang="uk-UA" sz="3200" b="1" dirty="0">
                <a:solidFill>
                  <a:srgbClr val="C00000"/>
                </a:solidFill>
                <a:cs typeface="Times New Roman" pitchFamily="18" charset="0"/>
              </a:rPr>
              <a:t>ПРАВОВЫЕ СИТУАЦИИ</a:t>
            </a:r>
          </a:p>
          <a:p>
            <a:pPr algn="just" eaLnBrk="0" hangingPunct="0"/>
            <a:r>
              <a:rPr lang="uk-UA" sz="3200" b="1" dirty="0">
                <a:cs typeface="Times New Roman" pitchFamily="18" charset="0"/>
              </a:rPr>
              <a:t>    </a:t>
            </a:r>
            <a:r>
              <a:rPr lang="uk-UA" sz="3200" b="1" dirty="0" err="1">
                <a:cs typeface="Times New Roman" pitchFamily="18" charset="0"/>
              </a:rPr>
              <a:t>Анализируя</a:t>
            </a:r>
            <a:r>
              <a:rPr lang="uk-UA" sz="3200" b="1" dirty="0">
                <a:cs typeface="Times New Roman" pitchFamily="18" charset="0"/>
              </a:rPr>
              <a:t> </a:t>
            </a:r>
            <a:r>
              <a:rPr lang="uk-UA" sz="3200" b="1" dirty="0" err="1">
                <a:cs typeface="Times New Roman" pitchFamily="18" charset="0"/>
              </a:rPr>
              <a:t>ситуации</a:t>
            </a:r>
            <a:r>
              <a:rPr lang="uk-UA" sz="3200" b="1" dirty="0">
                <a:cs typeface="Times New Roman" pitchFamily="18" charset="0"/>
              </a:rPr>
              <a:t>, </a:t>
            </a:r>
            <a:r>
              <a:rPr lang="uk-UA" sz="3200" b="1" dirty="0" err="1">
                <a:cs typeface="Times New Roman" pitchFamily="18" charset="0"/>
              </a:rPr>
              <a:t>определите</a:t>
            </a:r>
            <a:r>
              <a:rPr lang="uk-UA" sz="3200" b="1" dirty="0">
                <a:cs typeface="Times New Roman" pitchFamily="18" charset="0"/>
              </a:rPr>
              <a:t>, </a:t>
            </a:r>
            <a:r>
              <a:rPr lang="uk-UA" sz="3200" b="1" dirty="0" err="1">
                <a:cs typeface="Times New Roman" pitchFamily="18" charset="0"/>
              </a:rPr>
              <a:t>следствием</a:t>
            </a:r>
            <a:r>
              <a:rPr lang="uk-UA" sz="3200" b="1" dirty="0">
                <a:cs typeface="Times New Roman" pitchFamily="18" charset="0"/>
              </a:rPr>
              <a:t> </a:t>
            </a:r>
          </a:p>
          <a:p>
            <a:pPr algn="just" eaLnBrk="0" hangingPunct="0"/>
            <a:r>
              <a:rPr lang="uk-UA" sz="3200" b="1" dirty="0">
                <a:cs typeface="Times New Roman" pitchFamily="18" charset="0"/>
              </a:rPr>
              <a:t>    </a:t>
            </a:r>
            <a:r>
              <a:rPr lang="uk-UA" sz="3200" b="1" dirty="0" err="1">
                <a:cs typeface="Times New Roman" pitchFamily="18" charset="0"/>
              </a:rPr>
              <a:t>невыполнения</a:t>
            </a:r>
            <a:r>
              <a:rPr lang="uk-UA" sz="3200" b="1" dirty="0">
                <a:cs typeface="Times New Roman" pitchFamily="18" charset="0"/>
              </a:rPr>
              <a:t> </a:t>
            </a:r>
            <a:r>
              <a:rPr lang="uk-UA" sz="3200" b="1" dirty="0" err="1">
                <a:cs typeface="Times New Roman" pitchFamily="18" charset="0"/>
              </a:rPr>
              <a:t>какой</a:t>
            </a:r>
            <a:r>
              <a:rPr lang="uk-UA" sz="3200" b="1" dirty="0">
                <a:cs typeface="Times New Roman" pitchFamily="18" charset="0"/>
              </a:rPr>
              <a:t> </a:t>
            </a:r>
            <a:r>
              <a:rPr lang="uk-UA" sz="3200" b="1" dirty="0" err="1">
                <a:cs typeface="Times New Roman" pitchFamily="18" charset="0"/>
              </a:rPr>
              <a:t>именно</a:t>
            </a:r>
            <a:r>
              <a:rPr lang="uk-UA" sz="3200" b="1" dirty="0">
                <a:cs typeface="Times New Roman" pitchFamily="18" charset="0"/>
              </a:rPr>
              <a:t> </a:t>
            </a:r>
            <a:r>
              <a:rPr lang="uk-UA" sz="3200" b="1" dirty="0" err="1">
                <a:cs typeface="Times New Roman" pitchFamily="18" charset="0"/>
              </a:rPr>
              <a:t>обязанности</a:t>
            </a:r>
            <a:r>
              <a:rPr lang="uk-UA" sz="3200" b="1" dirty="0">
                <a:cs typeface="Times New Roman" pitchFamily="18" charset="0"/>
              </a:rPr>
              <a:t> стало</a:t>
            </a:r>
          </a:p>
          <a:p>
            <a:pPr algn="just" eaLnBrk="0" hangingPunct="0"/>
            <a:r>
              <a:rPr lang="uk-UA" sz="3200" b="1" dirty="0">
                <a:cs typeface="Times New Roman" pitchFamily="18" charset="0"/>
              </a:rPr>
              <a:t>    </a:t>
            </a:r>
            <a:r>
              <a:rPr lang="uk-UA" sz="3200" b="1" dirty="0" err="1">
                <a:cs typeface="Times New Roman" pitchFamily="18" charset="0"/>
              </a:rPr>
              <a:t>лишение</a:t>
            </a:r>
            <a:r>
              <a:rPr lang="uk-UA" sz="3200" b="1" dirty="0">
                <a:cs typeface="Times New Roman" pitchFamily="18" charset="0"/>
              </a:rPr>
              <a:t>  </a:t>
            </a:r>
            <a:r>
              <a:rPr lang="uk-UA" sz="3200" b="1" dirty="0" err="1">
                <a:cs typeface="Times New Roman" pitchFamily="18" charset="0"/>
              </a:rPr>
              <a:t>родительских</a:t>
            </a:r>
            <a:r>
              <a:rPr lang="uk-UA" sz="3200" b="1" dirty="0">
                <a:cs typeface="Times New Roman" pitchFamily="18" charset="0"/>
              </a:rPr>
              <a:t> прав.</a:t>
            </a:r>
            <a:endParaRPr lang="uk-UA" sz="3200" b="1" dirty="0">
              <a:solidFill>
                <a:srgbClr val="C00000"/>
              </a:solidFill>
              <a:cs typeface="Times New Roman" pitchFamily="18" charset="0"/>
            </a:endParaRPr>
          </a:p>
          <a:p>
            <a:pPr algn="just" eaLnBrk="0" hangingPunct="0"/>
            <a:r>
              <a:rPr lang="uk-UA" sz="2800" dirty="0">
                <a:solidFill>
                  <a:srgbClr val="000000"/>
                </a:solidFill>
                <a:cs typeface="Times New Roman" pitchFamily="18" charset="0"/>
              </a:rPr>
              <a:t>  1. Родив </a:t>
            </a:r>
            <a:r>
              <a:rPr lang="uk-UA" sz="2800" dirty="0" err="1">
                <a:solidFill>
                  <a:srgbClr val="000000"/>
                </a:solidFill>
                <a:cs typeface="Times New Roman" pitchFamily="18" charset="0"/>
              </a:rPr>
              <a:t>внебрачного</a:t>
            </a:r>
            <a:r>
              <a:rPr lang="uk-UA" sz="2800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uk-UA" sz="2800" dirty="0" err="1">
                <a:solidFill>
                  <a:srgbClr val="000000"/>
                </a:solidFill>
                <a:cs typeface="Times New Roman" pitchFamily="18" charset="0"/>
              </a:rPr>
              <a:t>ребенка</a:t>
            </a:r>
            <a:r>
              <a:rPr lang="uk-UA" sz="2800" dirty="0">
                <a:solidFill>
                  <a:srgbClr val="000000"/>
                </a:solidFill>
                <a:cs typeface="Times New Roman" pitchFamily="18" charset="0"/>
              </a:rPr>
              <a:t>, Анна не забрала</a:t>
            </a:r>
          </a:p>
          <a:p>
            <a:pPr algn="just" eaLnBrk="0" hangingPunct="0"/>
            <a:r>
              <a:rPr lang="uk-UA" sz="2800" dirty="0">
                <a:solidFill>
                  <a:srgbClr val="000000"/>
                </a:solidFill>
                <a:cs typeface="Times New Roman" pitchFamily="18" charset="0"/>
              </a:rPr>
              <a:t>      </a:t>
            </a:r>
            <a:r>
              <a:rPr lang="uk-UA" sz="2800" dirty="0" err="1">
                <a:solidFill>
                  <a:srgbClr val="000000"/>
                </a:solidFill>
                <a:cs typeface="Times New Roman" pitchFamily="18" charset="0"/>
              </a:rPr>
              <a:t>его</a:t>
            </a:r>
            <a:r>
              <a:rPr lang="uk-UA" sz="2800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uk-UA" sz="2800" dirty="0" err="1">
                <a:solidFill>
                  <a:srgbClr val="000000"/>
                </a:solidFill>
                <a:cs typeface="Times New Roman" pitchFamily="18" charset="0"/>
              </a:rPr>
              <a:t>из</a:t>
            </a:r>
            <a:r>
              <a:rPr lang="uk-UA" sz="2800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uk-UA" sz="2800" dirty="0" err="1" smtClean="0">
                <a:solidFill>
                  <a:srgbClr val="000000"/>
                </a:solidFill>
                <a:cs typeface="Times New Roman" pitchFamily="18" charset="0"/>
              </a:rPr>
              <a:t>роддома</a:t>
            </a:r>
            <a:r>
              <a:rPr lang="uk-UA" sz="2800" dirty="0" smtClean="0">
                <a:solidFill>
                  <a:srgbClr val="000000"/>
                </a:solidFill>
                <a:cs typeface="Times New Roman" pitchFamily="18" charset="0"/>
              </a:rPr>
              <a:t>.</a:t>
            </a:r>
            <a:endParaRPr lang="uk-UA" sz="2800" dirty="0">
              <a:solidFill>
                <a:srgbClr val="000000"/>
              </a:solidFill>
              <a:cs typeface="Times New Roman" pitchFamily="18" charset="0"/>
            </a:endParaRPr>
          </a:p>
          <a:p>
            <a:pPr algn="just" eaLnBrk="0" hangingPunct="0"/>
            <a:r>
              <a:rPr lang="uk-UA" sz="2800" dirty="0">
                <a:solidFill>
                  <a:srgbClr val="000000"/>
                </a:solidFill>
                <a:cs typeface="Times New Roman" pitchFamily="18" charset="0"/>
              </a:rPr>
              <a:t>  2. </a:t>
            </a:r>
            <a:r>
              <a:rPr lang="uk-UA" sz="2800" dirty="0" err="1">
                <a:solidFill>
                  <a:srgbClr val="000000"/>
                </a:solidFill>
                <a:cs typeface="Times New Roman" pitchFamily="18" charset="0"/>
              </a:rPr>
              <a:t>Василий</a:t>
            </a:r>
            <a:r>
              <a:rPr lang="uk-UA" sz="2800" dirty="0">
                <a:solidFill>
                  <a:srgbClr val="000000"/>
                </a:solidFill>
                <a:cs typeface="Times New Roman" pitchFamily="18" charset="0"/>
              </a:rPr>
              <a:t>, </a:t>
            </a:r>
            <a:r>
              <a:rPr lang="uk-UA" sz="2800" dirty="0" err="1">
                <a:solidFill>
                  <a:srgbClr val="000000"/>
                </a:solidFill>
                <a:cs typeface="Times New Roman" pitchFamily="18" charset="0"/>
              </a:rPr>
              <a:t>проживая</a:t>
            </a:r>
            <a:r>
              <a:rPr lang="uk-UA" sz="2800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uk-UA" sz="2800" dirty="0" err="1">
                <a:solidFill>
                  <a:srgbClr val="000000"/>
                </a:solidFill>
                <a:cs typeface="Times New Roman" pitchFamily="18" charset="0"/>
              </a:rPr>
              <a:t>отдельно</a:t>
            </a:r>
            <a:r>
              <a:rPr lang="uk-UA" sz="2800" dirty="0">
                <a:solidFill>
                  <a:srgbClr val="000000"/>
                </a:solidFill>
                <a:cs typeface="Times New Roman" pitchFamily="18" charset="0"/>
              </a:rPr>
              <a:t> от </a:t>
            </a:r>
            <a:r>
              <a:rPr lang="uk-UA" sz="2800" dirty="0" err="1">
                <a:solidFill>
                  <a:srgbClr val="000000"/>
                </a:solidFill>
                <a:cs typeface="Times New Roman" pitchFamily="18" charset="0"/>
              </a:rPr>
              <a:t>своей</a:t>
            </a:r>
            <a:r>
              <a:rPr lang="uk-UA" sz="2800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uk-UA" sz="2800" dirty="0" err="1">
                <a:solidFill>
                  <a:srgbClr val="000000"/>
                </a:solidFill>
                <a:cs typeface="Times New Roman" pitchFamily="18" charset="0"/>
              </a:rPr>
              <a:t>дочери</a:t>
            </a:r>
            <a:r>
              <a:rPr lang="uk-UA" sz="2800" dirty="0">
                <a:solidFill>
                  <a:srgbClr val="000000"/>
                </a:solidFill>
                <a:cs typeface="Times New Roman" pitchFamily="18" charset="0"/>
              </a:rPr>
              <a:t>,</a:t>
            </a:r>
          </a:p>
          <a:p>
            <a:pPr algn="just" eaLnBrk="0" hangingPunct="0"/>
            <a:r>
              <a:rPr lang="uk-UA" sz="2800" dirty="0">
                <a:solidFill>
                  <a:srgbClr val="000000"/>
                </a:solidFill>
                <a:cs typeface="Times New Roman" pitchFamily="18" charset="0"/>
              </a:rPr>
              <a:t>       </a:t>
            </a:r>
            <a:r>
              <a:rPr lang="uk-UA" sz="2800" dirty="0" err="1">
                <a:solidFill>
                  <a:srgbClr val="000000"/>
                </a:solidFill>
                <a:cs typeface="Times New Roman" pitchFamily="18" charset="0"/>
              </a:rPr>
              <a:t>которая</a:t>
            </a:r>
            <a:r>
              <a:rPr lang="uk-UA" sz="2800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uk-UA" sz="2800" dirty="0" err="1">
                <a:solidFill>
                  <a:srgbClr val="000000"/>
                </a:solidFill>
                <a:cs typeface="Times New Roman" pitchFamily="18" charset="0"/>
              </a:rPr>
              <a:t>после</a:t>
            </a:r>
            <a:r>
              <a:rPr lang="uk-UA" sz="2800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uk-UA" sz="2800" dirty="0" err="1">
                <a:solidFill>
                  <a:srgbClr val="000000"/>
                </a:solidFill>
                <a:cs typeface="Times New Roman" pitchFamily="18" charset="0"/>
              </a:rPr>
              <a:t>смерти</a:t>
            </a:r>
            <a:r>
              <a:rPr lang="uk-UA" sz="2800" dirty="0">
                <a:solidFill>
                  <a:srgbClr val="000000"/>
                </a:solidFill>
                <a:cs typeface="Times New Roman" pitchFamily="18" charset="0"/>
              </a:rPr>
              <a:t> матери проживала с </a:t>
            </a:r>
            <a:r>
              <a:rPr lang="uk-UA" sz="2800" dirty="0" err="1">
                <a:solidFill>
                  <a:srgbClr val="000000"/>
                </a:solidFill>
                <a:cs typeface="Times New Roman" pitchFamily="18" charset="0"/>
              </a:rPr>
              <a:t>бабушкой</a:t>
            </a:r>
            <a:r>
              <a:rPr lang="uk-UA" sz="2800" dirty="0">
                <a:solidFill>
                  <a:srgbClr val="000000"/>
                </a:solidFill>
                <a:cs typeface="Times New Roman" pitchFamily="18" charset="0"/>
              </a:rPr>
              <a:t>,</a:t>
            </a:r>
          </a:p>
          <a:p>
            <a:pPr algn="just" eaLnBrk="0" hangingPunct="0"/>
            <a:r>
              <a:rPr lang="uk-UA" sz="2800" dirty="0">
                <a:solidFill>
                  <a:srgbClr val="000000"/>
                </a:solidFill>
                <a:cs typeface="Times New Roman" pitchFamily="18" charset="0"/>
              </a:rPr>
              <a:t>       </a:t>
            </a:r>
            <a:r>
              <a:rPr lang="uk-UA" sz="2800" dirty="0" err="1">
                <a:solidFill>
                  <a:srgbClr val="000000"/>
                </a:solidFill>
                <a:cs typeface="Times New Roman" pitchFamily="18" charset="0"/>
              </a:rPr>
              <a:t>о</a:t>
            </a:r>
            <a:r>
              <a:rPr lang="uk-UA" sz="2800" dirty="0" err="1" smtClean="0">
                <a:solidFill>
                  <a:srgbClr val="000000"/>
                </a:solidFill>
                <a:cs typeface="Times New Roman" pitchFamily="18" charset="0"/>
              </a:rPr>
              <a:t>бщался</a:t>
            </a:r>
            <a:r>
              <a:rPr lang="uk-UA" sz="2800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uk-UA" sz="2800" dirty="0">
                <a:solidFill>
                  <a:srgbClr val="000000"/>
                </a:solidFill>
                <a:cs typeface="Times New Roman" pitchFamily="18" charset="0"/>
              </a:rPr>
              <a:t>с </a:t>
            </a:r>
            <a:r>
              <a:rPr lang="uk-UA" sz="2800" dirty="0" err="1">
                <a:solidFill>
                  <a:srgbClr val="000000"/>
                </a:solidFill>
                <a:cs typeface="Times New Roman" pitchFamily="18" charset="0"/>
              </a:rPr>
              <a:t>дочерью</a:t>
            </a:r>
            <a:r>
              <a:rPr lang="uk-UA" sz="2800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uk-UA" sz="2800" dirty="0" err="1">
                <a:solidFill>
                  <a:srgbClr val="000000"/>
                </a:solidFill>
                <a:cs typeface="Times New Roman" pitchFamily="18" charset="0"/>
              </a:rPr>
              <a:t>очень</a:t>
            </a:r>
            <a:r>
              <a:rPr lang="uk-UA" sz="2800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uk-UA" sz="2800" dirty="0" err="1">
                <a:solidFill>
                  <a:srgbClr val="000000"/>
                </a:solidFill>
                <a:cs typeface="Times New Roman" pitchFamily="18" charset="0"/>
              </a:rPr>
              <a:t>редко</a:t>
            </a:r>
            <a:r>
              <a:rPr lang="uk-UA" sz="2800" dirty="0">
                <a:solidFill>
                  <a:srgbClr val="000000"/>
                </a:solidFill>
                <a:cs typeface="Times New Roman" pitchFamily="18" charset="0"/>
              </a:rPr>
              <a:t>, </a:t>
            </a:r>
            <a:r>
              <a:rPr lang="uk-UA" sz="2800" dirty="0" err="1">
                <a:solidFill>
                  <a:srgbClr val="000000"/>
                </a:solidFill>
                <a:cs typeface="Times New Roman" pitchFamily="18" charset="0"/>
              </a:rPr>
              <a:t>участия</a:t>
            </a:r>
            <a:r>
              <a:rPr lang="uk-UA" sz="2800" dirty="0">
                <a:solidFill>
                  <a:srgbClr val="000000"/>
                </a:solidFill>
                <a:cs typeface="Times New Roman" pitchFamily="18" charset="0"/>
              </a:rPr>
              <a:t> в </a:t>
            </a:r>
            <a:r>
              <a:rPr lang="uk-UA" sz="2800" dirty="0" err="1">
                <a:solidFill>
                  <a:srgbClr val="000000"/>
                </a:solidFill>
                <a:cs typeface="Times New Roman" pitchFamily="18" charset="0"/>
              </a:rPr>
              <a:t>воспитании</a:t>
            </a:r>
            <a:endParaRPr lang="uk-UA" sz="2800" dirty="0">
              <a:solidFill>
                <a:srgbClr val="000000"/>
              </a:solidFill>
              <a:cs typeface="Times New Roman" pitchFamily="18" charset="0"/>
            </a:endParaRPr>
          </a:p>
          <a:p>
            <a:pPr algn="just" eaLnBrk="0" hangingPunct="0"/>
            <a:r>
              <a:rPr lang="uk-UA" sz="2800" dirty="0">
                <a:solidFill>
                  <a:srgbClr val="000000"/>
                </a:solidFill>
                <a:cs typeface="Times New Roman" pitchFamily="18" charset="0"/>
              </a:rPr>
              <a:t>       </a:t>
            </a:r>
            <a:r>
              <a:rPr lang="uk-UA" sz="2800" dirty="0" err="1">
                <a:solidFill>
                  <a:srgbClr val="000000"/>
                </a:solidFill>
                <a:cs typeface="Times New Roman" pitchFamily="18" charset="0"/>
              </a:rPr>
              <a:t>ребенка</a:t>
            </a:r>
            <a:r>
              <a:rPr lang="uk-UA" sz="2800" dirty="0">
                <a:solidFill>
                  <a:srgbClr val="000000"/>
                </a:solidFill>
                <a:cs typeface="Times New Roman" pitchFamily="18" charset="0"/>
              </a:rPr>
              <a:t> не </a:t>
            </a:r>
            <a:r>
              <a:rPr lang="uk-UA" sz="2800" dirty="0" err="1">
                <a:solidFill>
                  <a:srgbClr val="000000"/>
                </a:solidFill>
                <a:cs typeface="Times New Roman" pitchFamily="18" charset="0"/>
              </a:rPr>
              <a:t>принимал</a:t>
            </a:r>
            <a:r>
              <a:rPr lang="uk-UA" sz="2800" dirty="0">
                <a:solidFill>
                  <a:srgbClr val="000000"/>
                </a:solidFill>
                <a:cs typeface="Times New Roman" pitchFamily="18" charset="0"/>
              </a:rPr>
              <a:t>, </a:t>
            </a:r>
            <a:r>
              <a:rPr lang="uk-UA" sz="2800" dirty="0" err="1">
                <a:solidFill>
                  <a:srgbClr val="000000"/>
                </a:solidFill>
                <a:cs typeface="Times New Roman" pitchFamily="18" charset="0"/>
              </a:rPr>
              <a:t>совсем</a:t>
            </a:r>
            <a:r>
              <a:rPr lang="uk-UA" sz="2800" dirty="0">
                <a:solidFill>
                  <a:srgbClr val="000000"/>
                </a:solidFill>
                <a:cs typeface="Times New Roman" pitchFamily="18" charset="0"/>
              </a:rPr>
              <a:t> не </a:t>
            </a:r>
            <a:r>
              <a:rPr lang="uk-UA" sz="2800" dirty="0" err="1">
                <a:solidFill>
                  <a:srgbClr val="000000"/>
                </a:solidFill>
                <a:cs typeface="Times New Roman" pitchFamily="18" charset="0"/>
              </a:rPr>
              <a:t>интересовался</a:t>
            </a:r>
            <a:r>
              <a:rPr lang="uk-UA" sz="2800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uk-UA" sz="2800" dirty="0" err="1">
                <a:solidFill>
                  <a:srgbClr val="000000"/>
                </a:solidFill>
                <a:cs typeface="Times New Roman" pitchFamily="18" charset="0"/>
              </a:rPr>
              <a:t>ее</a:t>
            </a:r>
            <a:r>
              <a:rPr lang="uk-UA" sz="2800" dirty="0">
                <a:solidFill>
                  <a:srgbClr val="000000"/>
                </a:solidFill>
                <a:cs typeface="Times New Roman" pitchFamily="18" charset="0"/>
              </a:rPr>
              <a:t> </a:t>
            </a:r>
          </a:p>
          <a:p>
            <a:pPr algn="just" eaLnBrk="0" hangingPunct="0"/>
            <a:r>
              <a:rPr lang="uk-UA" sz="2800" dirty="0">
                <a:solidFill>
                  <a:srgbClr val="000000"/>
                </a:solidFill>
                <a:cs typeface="Times New Roman" pitchFamily="18" charset="0"/>
              </a:rPr>
              <a:t>       </a:t>
            </a:r>
            <a:r>
              <a:rPr lang="uk-UA" sz="2800" dirty="0" err="1">
                <a:solidFill>
                  <a:srgbClr val="000000"/>
                </a:solidFill>
                <a:cs typeface="Times New Roman" pitchFamily="18" charset="0"/>
              </a:rPr>
              <a:t>учебой</a:t>
            </a:r>
            <a:r>
              <a:rPr lang="uk-UA" sz="2800" dirty="0">
                <a:solidFill>
                  <a:srgbClr val="000000"/>
                </a:solidFill>
                <a:cs typeface="Times New Roman" pitchFamily="18" charset="0"/>
              </a:rPr>
              <a:t> и </a:t>
            </a:r>
            <a:r>
              <a:rPr lang="uk-UA" sz="2800" dirty="0" err="1">
                <a:solidFill>
                  <a:srgbClr val="000000"/>
                </a:solidFill>
                <a:cs typeface="Times New Roman" pitchFamily="18" charset="0"/>
              </a:rPr>
              <a:t>состоянием</a:t>
            </a:r>
            <a:r>
              <a:rPr lang="uk-UA" sz="2800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uk-UA" sz="2800" dirty="0" err="1">
                <a:solidFill>
                  <a:srgbClr val="000000"/>
                </a:solidFill>
                <a:cs typeface="Times New Roman" pitchFamily="18" charset="0"/>
              </a:rPr>
              <a:t>здоровья</a:t>
            </a:r>
            <a:r>
              <a:rPr lang="uk-UA" sz="2800" dirty="0">
                <a:solidFill>
                  <a:srgbClr val="000000"/>
                </a:solidFill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0" y="357188"/>
            <a:ext cx="254000" cy="430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0" hangingPunct="0">
              <a:defRPr/>
            </a:pPr>
            <a:endParaRPr lang="uk-UA" sz="1400" dirty="0">
              <a:solidFill>
                <a:srgbClr val="000000"/>
              </a:solidFill>
              <a:ea typeface="Times New Roman" pitchFamily="18" charset="0"/>
              <a:cs typeface="Times New Roman" pitchFamily="18" charset="0"/>
            </a:endParaRPr>
          </a:p>
          <a:p>
            <a:pPr algn="just" eaLnBrk="0" hangingPunct="0">
              <a:defRPr/>
            </a:pPr>
            <a:endParaRPr lang="uk-UA" sz="2400" dirty="0">
              <a:solidFill>
                <a:srgbClr val="000000"/>
              </a:solidFill>
              <a:latin typeface="+mn-lt"/>
              <a:ea typeface="Times New Roman" pitchFamily="18" charset="0"/>
              <a:cs typeface="Times New Roman" pitchFamily="18" charset="0"/>
            </a:endParaRPr>
          </a:p>
          <a:p>
            <a:pPr algn="just" eaLnBrk="0" hangingPunct="0">
              <a:defRPr/>
            </a:pPr>
            <a:endParaRPr lang="uk-UA" sz="2400" dirty="0">
              <a:solidFill>
                <a:srgbClr val="000000"/>
              </a:solidFill>
              <a:latin typeface="+mn-lt"/>
              <a:ea typeface="Times New Roman" pitchFamily="18" charset="0"/>
              <a:cs typeface="Times New Roman" pitchFamily="18" charset="0"/>
            </a:endParaRPr>
          </a:p>
          <a:p>
            <a:pPr algn="just" eaLnBrk="0" hangingPunct="0">
              <a:defRPr/>
            </a:pPr>
            <a:endParaRPr lang="uk-UA" sz="2400" dirty="0">
              <a:solidFill>
                <a:srgbClr val="000000"/>
              </a:solidFill>
              <a:latin typeface="+mn-lt"/>
              <a:ea typeface="Times New Roman" pitchFamily="18" charset="0"/>
              <a:cs typeface="Times New Roman" pitchFamily="18" charset="0"/>
            </a:endParaRPr>
          </a:p>
          <a:p>
            <a:pPr algn="just" eaLnBrk="0" hangingPunct="0">
              <a:defRPr/>
            </a:pPr>
            <a:r>
              <a:rPr lang="uk-UA" sz="2400" dirty="0">
                <a:solidFill>
                  <a:srgbClr val="000000"/>
                </a:solidFill>
                <a:latin typeface="+mn-lt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algn="just" eaLnBrk="0" hangingPunct="0">
              <a:defRPr/>
            </a:pPr>
            <a:endParaRPr lang="uk-UA" sz="2400" dirty="0">
              <a:solidFill>
                <a:srgbClr val="000000"/>
              </a:solidFill>
              <a:latin typeface="+mn-lt"/>
              <a:ea typeface="Times New Roman" pitchFamily="18" charset="0"/>
              <a:cs typeface="Times New Roman" pitchFamily="18" charset="0"/>
            </a:endParaRPr>
          </a:p>
          <a:p>
            <a:pPr algn="just" eaLnBrk="0" hangingPunct="0">
              <a:defRPr/>
            </a:pPr>
            <a:endParaRPr lang="uk-UA" sz="2800" dirty="0">
              <a:solidFill>
                <a:srgbClr val="000000"/>
              </a:solidFill>
              <a:latin typeface="+mn-lt"/>
              <a:ea typeface="Times New Roman" pitchFamily="18" charset="0"/>
              <a:cs typeface="Times New Roman" pitchFamily="18" charset="0"/>
            </a:endParaRPr>
          </a:p>
          <a:p>
            <a:pPr algn="just" eaLnBrk="0" hangingPunct="0">
              <a:defRPr/>
            </a:pPr>
            <a:endParaRPr lang="uk-UA" sz="2800" dirty="0">
              <a:solidFill>
                <a:srgbClr val="000000"/>
              </a:solidFill>
              <a:latin typeface="+mn-lt"/>
              <a:ea typeface="Times New Roman" pitchFamily="18" charset="0"/>
              <a:cs typeface="Times New Roman" pitchFamily="18" charset="0"/>
            </a:endParaRPr>
          </a:p>
          <a:p>
            <a:pPr algn="just" eaLnBrk="0" hangingPunct="0">
              <a:defRPr/>
            </a:pPr>
            <a:endParaRPr lang="uk-UA" sz="2800" dirty="0">
              <a:solidFill>
                <a:srgbClr val="000000"/>
              </a:solidFill>
              <a:latin typeface="+mn-lt"/>
              <a:ea typeface="Times New Roman" pitchFamily="18" charset="0"/>
              <a:cs typeface="Times New Roman" pitchFamily="18" charset="0"/>
            </a:endParaRPr>
          </a:p>
          <a:p>
            <a:pPr algn="just" eaLnBrk="0" hangingPunct="0">
              <a:defRPr/>
            </a:pPr>
            <a:endParaRPr lang="uk-UA" sz="2800" dirty="0">
              <a:solidFill>
                <a:srgbClr val="000000"/>
              </a:solidFill>
              <a:latin typeface="+mn-lt"/>
              <a:ea typeface="Times New Roman" pitchFamily="18" charset="0"/>
              <a:cs typeface="Times New Roman" pitchFamily="18" charset="0"/>
            </a:endParaRPr>
          </a:p>
          <a:p>
            <a:pPr algn="just" eaLnBrk="0" hangingPunct="0">
              <a:defRPr/>
            </a:pPr>
            <a:endParaRPr lang="uk-UA" sz="2800" dirty="0">
              <a:solidFill>
                <a:srgbClr val="000000"/>
              </a:solidFill>
              <a:latin typeface="+mn-lt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5363" name="Rectangle 2"/>
          <p:cNvSpPr>
            <a:spLocks noChangeArrowheads="1"/>
          </p:cNvSpPr>
          <p:nvPr/>
        </p:nvSpPr>
        <p:spPr bwMode="auto">
          <a:xfrm>
            <a:off x="0" y="0"/>
            <a:ext cx="8983663" cy="4278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uk-UA" sz="1400" dirty="0">
              <a:solidFill>
                <a:srgbClr val="000000"/>
              </a:solidFill>
              <a:cs typeface="Times New Roman" pitchFamily="18" charset="0"/>
            </a:endParaRPr>
          </a:p>
          <a:p>
            <a:pPr eaLnBrk="0" hangingPunct="0"/>
            <a:endParaRPr lang="uk-UA" sz="1400" dirty="0">
              <a:solidFill>
                <a:srgbClr val="000000"/>
              </a:solidFill>
              <a:cs typeface="Times New Roman" pitchFamily="18" charset="0"/>
            </a:endParaRPr>
          </a:p>
          <a:p>
            <a:pPr algn="just" eaLnBrk="0" hangingPunct="0"/>
            <a:r>
              <a:rPr lang="uk-UA" sz="2800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uk-UA" sz="2400" dirty="0" smtClean="0">
                <a:solidFill>
                  <a:srgbClr val="000000"/>
                </a:solidFill>
                <a:cs typeface="Times New Roman" pitchFamily="18" charset="0"/>
              </a:rPr>
              <a:t>3</a:t>
            </a:r>
            <a:r>
              <a:rPr lang="uk-UA" sz="2800" dirty="0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uk-UA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Леонид</a:t>
            </a:r>
            <a:r>
              <a:rPr lang="uk-UA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ежедневно</a:t>
            </a:r>
            <a:r>
              <a:rPr lang="uk-UA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заставлял</a:t>
            </a:r>
            <a:r>
              <a:rPr lang="uk-UA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12 </a:t>
            </a:r>
            <a:r>
              <a:rPr lang="uk-UA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–летнего</a:t>
            </a:r>
            <a:r>
              <a:rPr lang="uk-UA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сына</a:t>
            </a:r>
            <a:r>
              <a:rPr lang="uk-UA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 algn="just" eaLnBrk="0" hangingPunct="0"/>
            <a:r>
              <a:rPr lang="uk-UA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uk-UA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Николая</a:t>
            </a:r>
            <a:r>
              <a:rPr lang="uk-UA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по 8 – 10 </a:t>
            </a:r>
            <a:r>
              <a:rPr lang="uk-UA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часов</a:t>
            </a:r>
            <a:r>
              <a:rPr lang="uk-UA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выполнять</a:t>
            </a:r>
            <a:r>
              <a:rPr lang="uk-UA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тяжелую</a:t>
            </a:r>
            <a:r>
              <a:rPr lang="uk-UA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uk-UA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 eaLnBrk="0" hangingPunct="0"/>
            <a:r>
              <a:rPr lang="uk-UA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uk-UA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вредную</a:t>
            </a:r>
            <a:r>
              <a:rPr lang="uk-UA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работу</a:t>
            </a:r>
            <a:r>
              <a:rPr lang="uk-UA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/>
            <a:r>
              <a:rPr lang="uk-UA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4. </a:t>
            </a:r>
            <a:r>
              <a:rPr lang="uk-UA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Илья</a:t>
            </a:r>
            <a:r>
              <a:rPr lang="uk-UA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uk-UA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малейшее</a:t>
            </a:r>
            <a:r>
              <a:rPr lang="uk-UA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непослушание</a:t>
            </a:r>
            <a:r>
              <a:rPr lang="uk-UA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закрывал</a:t>
            </a:r>
            <a:r>
              <a:rPr lang="uk-UA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дочь</a:t>
            </a:r>
            <a:r>
              <a:rPr lang="uk-UA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 eaLnBrk="0" hangingPunct="0"/>
            <a:r>
              <a:rPr lang="uk-UA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Катю в </a:t>
            </a:r>
            <a:r>
              <a:rPr lang="uk-UA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темном</a:t>
            </a:r>
            <a:r>
              <a:rPr lang="uk-UA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подвале</a:t>
            </a:r>
            <a:r>
              <a:rPr lang="uk-UA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 не </a:t>
            </a:r>
            <a:r>
              <a:rPr lang="uk-UA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давал</a:t>
            </a:r>
            <a:r>
              <a:rPr lang="uk-UA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ей</a:t>
            </a:r>
            <a:r>
              <a:rPr lang="uk-UA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кушать</a:t>
            </a:r>
            <a:r>
              <a:rPr lang="uk-UA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/>
            <a:r>
              <a:rPr lang="uk-UA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5. </a:t>
            </a:r>
            <a:r>
              <a:rPr lang="uk-UA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Родители</a:t>
            </a:r>
            <a:r>
              <a:rPr lang="uk-UA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8-летней </a:t>
            </a:r>
            <a:r>
              <a:rPr lang="uk-UA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Оксаны</a:t>
            </a:r>
            <a:r>
              <a:rPr lang="uk-UA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нигде</a:t>
            </a:r>
            <a:r>
              <a:rPr lang="uk-UA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uk-UA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работают</a:t>
            </a:r>
            <a:r>
              <a:rPr lang="uk-UA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 eaLnBrk="0" hangingPunct="0"/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uk-UA" sz="2400" dirty="0" err="1">
                <a:latin typeface="Times New Roman" pitchFamily="18" charset="0"/>
                <a:cs typeface="Times New Roman" pitchFamily="18" charset="0"/>
              </a:rPr>
              <a:t>Они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dirty="0" err="1">
                <a:latin typeface="Times New Roman" pitchFamily="18" charset="0"/>
                <a:cs typeface="Times New Roman" pitchFamily="18" charset="0"/>
              </a:rPr>
              <a:t>заставляют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dirty="0" err="1">
                <a:latin typeface="Times New Roman" pitchFamily="18" charset="0"/>
                <a:cs typeface="Times New Roman" pitchFamily="18" charset="0"/>
              </a:rPr>
              <a:t>девочку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dirty="0" err="1">
                <a:latin typeface="Times New Roman" pitchFamily="18" charset="0"/>
                <a:cs typeface="Times New Roman" pitchFamily="18" charset="0"/>
              </a:rPr>
              <a:t>ежедневно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 eaLnBrk="0" hangingPunct="0"/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     просить </a:t>
            </a:r>
            <a:r>
              <a:rPr lang="uk-UA" sz="2400" dirty="0" err="1">
                <a:latin typeface="Times New Roman" pitchFamily="18" charset="0"/>
                <a:cs typeface="Times New Roman" pitchFamily="18" charset="0"/>
              </a:rPr>
              <a:t>милостыню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2400" dirty="0" err="1">
                <a:latin typeface="Times New Roman" pitchFamily="18" charset="0"/>
                <a:cs typeface="Times New Roman" pitchFamily="18" charset="0"/>
              </a:rPr>
              <a:t>Практически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 все </a:t>
            </a:r>
            <a:r>
              <a:rPr lang="uk-UA" sz="2400" dirty="0" err="1">
                <a:latin typeface="Times New Roman" pitchFamily="18" charset="0"/>
                <a:cs typeface="Times New Roman" pitchFamily="18" charset="0"/>
              </a:rPr>
              <a:t>заработанные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/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uk-UA" sz="2400" dirty="0" err="1">
                <a:latin typeface="Times New Roman" pitchFamily="18" charset="0"/>
                <a:cs typeface="Times New Roman" pitchFamily="18" charset="0"/>
              </a:rPr>
              <a:t>ею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dirty="0" err="1">
                <a:latin typeface="Times New Roman" pitchFamily="18" charset="0"/>
                <a:cs typeface="Times New Roman" pitchFamily="18" charset="0"/>
              </a:rPr>
              <a:t>деньги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dirty="0" err="1">
                <a:latin typeface="Times New Roman" pitchFamily="18" charset="0"/>
                <a:cs typeface="Times New Roman" pitchFamily="18" charset="0"/>
              </a:rPr>
              <a:t>родители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dirty="0" err="1">
                <a:latin typeface="Times New Roman" pitchFamily="18" charset="0"/>
                <a:cs typeface="Times New Roman" pitchFamily="18" charset="0"/>
              </a:rPr>
              <a:t>отбирают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2400" dirty="0" err="1">
                <a:latin typeface="Times New Roman" pitchFamily="18" charset="0"/>
                <a:cs typeface="Times New Roman" pitchFamily="18" charset="0"/>
              </a:rPr>
              <a:t>используя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dirty="0" err="1">
                <a:latin typeface="Times New Roman" pitchFamily="18" charset="0"/>
                <a:cs typeface="Times New Roman" pitchFamily="18" charset="0"/>
              </a:rPr>
              <a:t>их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 для</a:t>
            </a:r>
          </a:p>
          <a:p>
            <a:pPr algn="just" eaLnBrk="0" hangingPunct="0"/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uk-UA" sz="2400" dirty="0" err="1">
                <a:latin typeface="Times New Roman" pitchFamily="18" charset="0"/>
                <a:cs typeface="Times New Roman" pitchFamily="18" charset="0"/>
              </a:rPr>
              <a:t>приобретения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 спиртного.      </a:t>
            </a:r>
          </a:p>
        </p:txBody>
      </p:sp>
      <p:pic>
        <p:nvPicPr>
          <p:cNvPr id="4" name="Рисунок 3" descr="http://kpoxa.info/images/4/0.0.0.0.0.0.0.0.0.0.a.a.a.a.a.axnik.jpg"/>
          <p:cNvPicPr/>
          <p:nvPr/>
        </p:nvPicPr>
        <p:blipFill>
          <a:blip r:embed="rId2"/>
          <a:srcRect l="3942"/>
          <a:stretch>
            <a:fillRect/>
          </a:stretch>
        </p:blipFill>
        <p:spPr bwMode="auto">
          <a:xfrm>
            <a:off x="4143372" y="3906000"/>
            <a:ext cx="4829175" cy="28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1"/>
          <p:cNvSpPr>
            <a:spLocks noChangeArrowheads="1"/>
          </p:cNvSpPr>
          <p:nvPr/>
        </p:nvSpPr>
        <p:spPr bwMode="auto">
          <a:xfrm>
            <a:off x="0" y="0"/>
            <a:ext cx="9197975" cy="526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just" eaLnBrk="0" hangingPunct="0"/>
            <a:endParaRPr lang="uk-UA" sz="1400" dirty="0">
              <a:solidFill>
                <a:srgbClr val="000000"/>
              </a:solidFill>
              <a:cs typeface="Times New Roman" pitchFamily="18" charset="0"/>
            </a:endParaRPr>
          </a:p>
          <a:p>
            <a:pPr algn="just" eaLnBrk="0" hangingPunct="0"/>
            <a:endParaRPr lang="uk-UA" sz="1400" dirty="0">
              <a:solidFill>
                <a:srgbClr val="000000"/>
              </a:solidFill>
              <a:cs typeface="Times New Roman" pitchFamily="18" charset="0"/>
            </a:endParaRPr>
          </a:p>
          <a:p>
            <a:pPr algn="just" eaLnBrk="0" hangingPunct="0"/>
            <a:r>
              <a:rPr lang="uk-UA" sz="2800" dirty="0">
                <a:solidFill>
                  <a:srgbClr val="000000"/>
                </a:solidFill>
                <a:cs typeface="Times New Roman" pitchFamily="18" charset="0"/>
              </a:rPr>
              <a:t>6. </a:t>
            </a:r>
            <a:r>
              <a:rPr lang="uk-UA" sz="2800" dirty="0" err="1">
                <a:solidFill>
                  <a:srgbClr val="000000"/>
                </a:solidFill>
                <a:cs typeface="Times New Roman" pitchFamily="18" charset="0"/>
              </a:rPr>
              <a:t>Анастасия</a:t>
            </a:r>
            <a:r>
              <a:rPr lang="uk-UA" sz="2800" dirty="0">
                <a:solidFill>
                  <a:srgbClr val="000000"/>
                </a:solidFill>
                <a:cs typeface="Times New Roman" pitchFamily="18" charset="0"/>
              </a:rPr>
              <a:t> Шевченко,</a:t>
            </a:r>
            <a:r>
              <a:rPr lang="uk-UA" sz="2800" dirty="0" err="1">
                <a:solidFill>
                  <a:srgbClr val="000000"/>
                </a:solidFill>
                <a:cs typeface="Times New Roman" pitchFamily="18" charset="0"/>
              </a:rPr>
              <a:t>имея</a:t>
            </a:r>
            <a:r>
              <a:rPr lang="uk-UA" sz="2800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uk-UA" sz="2800" dirty="0" err="1">
                <a:solidFill>
                  <a:srgbClr val="000000"/>
                </a:solidFill>
                <a:cs typeface="Times New Roman" pitchFamily="18" charset="0"/>
              </a:rPr>
              <a:t>двух</a:t>
            </a:r>
            <a:r>
              <a:rPr lang="uk-UA" sz="2800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uk-UA" sz="2800" dirty="0" err="1">
                <a:solidFill>
                  <a:srgbClr val="000000"/>
                </a:solidFill>
                <a:cs typeface="Times New Roman" pitchFamily="18" charset="0"/>
              </a:rPr>
              <a:t>несовершеннолетних</a:t>
            </a:r>
            <a:endParaRPr lang="uk-UA" sz="2800" dirty="0">
              <a:solidFill>
                <a:srgbClr val="000000"/>
              </a:solidFill>
              <a:cs typeface="Times New Roman" pitchFamily="18" charset="0"/>
            </a:endParaRPr>
          </a:p>
          <a:p>
            <a:pPr algn="just" eaLnBrk="0" hangingPunct="0"/>
            <a:r>
              <a:rPr lang="uk-UA" sz="2800" dirty="0">
                <a:solidFill>
                  <a:srgbClr val="000000"/>
                </a:solidFill>
                <a:cs typeface="Times New Roman" pitchFamily="18" charset="0"/>
              </a:rPr>
              <a:t>     </a:t>
            </a:r>
            <a:r>
              <a:rPr lang="uk-UA" sz="2800" dirty="0" err="1">
                <a:solidFill>
                  <a:srgbClr val="000000"/>
                </a:solidFill>
                <a:cs typeface="Times New Roman" pitchFamily="18" charset="0"/>
              </a:rPr>
              <a:t>детей</a:t>
            </a:r>
            <a:r>
              <a:rPr lang="uk-UA" sz="2800" dirty="0">
                <a:solidFill>
                  <a:srgbClr val="000000"/>
                </a:solidFill>
                <a:cs typeface="Times New Roman" pitchFamily="18" charset="0"/>
              </a:rPr>
              <a:t>, </a:t>
            </a:r>
            <a:r>
              <a:rPr lang="uk-UA" sz="2800" dirty="0" err="1">
                <a:solidFill>
                  <a:srgbClr val="000000"/>
                </a:solidFill>
                <a:cs typeface="Times New Roman" pitchFamily="18" charset="0"/>
              </a:rPr>
              <a:t>систематически</a:t>
            </a:r>
            <a:r>
              <a:rPr lang="uk-UA" sz="2800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uk-UA" sz="2800" dirty="0" err="1">
                <a:solidFill>
                  <a:srgbClr val="000000"/>
                </a:solidFill>
                <a:cs typeface="Times New Roman" pitchFamily="18" charset="0"/>
              </a:rPr>
              <a:t>злоупотребляла</a:t>
            </a:r>
            <a:r>
              <a:rPr lang="uk-UA" sz="2800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uk-UA" sz="2800" dirty="0" err="1">
                <a:solidFill>
                  <a:srgbClr val="000000"/>
                </a:solidFill>
                <a:cs typeface="Times New Roman" pitchFamily="18" charset="0"/>
              </a:rPr>
              <a:t>спиртными</a:t>
            </a:r>
            <a:endParaRPr lang="uk-UA" sz="2800" dirty="0">
              <a:solidFill>
                <a:srgbClr val="000000"/>
              </a:solidFill>
              <a:cs typeface="Times New Roman" pitchFamily="18" charset="0"/>
            </a:endParaRPr>
          </a:p>
          <a:p>
            <a:pPr algn="just" eaLnBrk="0" hangingPunct="0"/>
            <a:r>
              <a:rPr lang="uk-UA" sz="2800" dirty="0">
                <a:solidFill>
                  <a:srgbClr val="000000"/>
                </a:solidFill>
                <a:cs typeface="Times New Roman" pitchFamily="18" charset="0"/>
              </a:rPr>
              <a:t>     напитками, за </a:t>
            </a:r>
            <a:r>
              <a:rPr lang="uk-UA" sz="2800" dirty="0" err="1">
                <a:solidFill>
                  <a:srgbClr val="000000"/>
                </a:solidFill>
                <a:cs typeface="Times New Roman" pitchFamily="18" charset="0"/>
              </a:rPr>
              <a:t>что</a:t>
            </a:r>
            <a:r>
              <a:rPr lang="uk-UA" sz="2800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uk-UA" sz="2800" dirty="0" err="1">
                <a:solidFill>
                  <a:srgbClr val="000000"/>
                </a:solidFill>
                <a:cs typeface="Times New Roman" pitchFamily="18" charset="0"/>
              </a:rPr>
              <a:t>была</a:t>
            </a:r>
            <a:r>
              <a:rPr lang="uk-UA" sz="2800" dirty="0">
                <a:solidFill>
                  <a:srgbClr val="000000"/>
                </a:solidFill>
                <a:cs typeface="Times New Roman" pitchFamily="18" charset="0"/>
              </a:rPr>
              <a:t> поставлена на </a:t>
            </a:r>
            <a:r>
              <a:rPr lang="uk-UA" sz="2800" dirty="0" err="1">
                <a:solidFill>
                  <a:srgbClr val="000000"/>
                </a:solidFill>
                <a:cs typeface="Times New Roman" pitchFamily="18" charset="0"/>
              </a:rPr>
              <a:t>учет</a:t>
            </a:r>
            <a:r>
              <a:rPr lang="uk-UA" sz="2800" dirty="0">
                <a:solidFill>
                  <a:srgbClr val="000000"/>
                </a:solidFill>
                <a:cs typeface="Times New Roman" pitchFamily="18" charset="0"/>
              </a:rPr>
              <a:t> в</a:t>
            </a:r>
          </a:p>
          <a:p>
            <a:pPr algn="just" eaLnBrk="0" hangingPunct="0"/>
            <a:r>
              <a:rPr lang="uk-UA" sz="2800" dirty="0">
                <a:solidFill>
                  <a:srgbClr val="000000"/>
                </a:solidFill>
                <a:cs typeface="Times New Roman" pitchFamily="18" charset="0"/>
              </a:rPr>
              <a:t>     </a:t>
            </a:r>
            <a:r>
              <a:rPr lang="uk-UA" sz="2800" dirty="0" err="1">
                <a:solidFill>
                  <a:srgbClr val="000000"/>
                </a:solidFill>
                <a:cs typeface="Times New Roman" pitchFamily="18" charset="0"/>
              </a:rPr>
              <a:t>наркологическом</a:t>
            </a:r>
            <a:r>
              <a:rPr lang="uk-UA" sz="2800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uk-UA" sz="2800" dirty="0" err="1">
                <a:solidFill>
                  <a:srgbClr val="000000"/>
                </a:solidFill>
                <a:cs typeface="Times New Roman" pitchFamily="18" charset="0"/>
              </a:rPr>
              <a:t>диспансере</a:t>
            </a:r>
            <a:r>
              <a:rPr lang="uk-UA" sz="2800" dirty="0">
                <a:solidFill>
                  <a:srgbClr val="000000"/>
                </a:solidFill>
                <a:cs typeface="Times New Roman" pitchFamily="18" charset="0"/>
              </a:rPr>
              <a:t>. Квартира, </a:t>
            </a:r>
            <a:r>
              <a:rPr lang="uk-UA" sz="2800" dirty="0" err="1">
                <a:solidFill>
                  <a:srgbClr val="000000"/>
                </a:solidFill>
                <a:cs typeface="Times New Roman" pitchFamily="18" charset="0"/>
              </a:rPr>
              <a:t>где</a:t>
            </a:r>
            <a:r>
              <a:rPr lang="uk-UA" sz="2800" dirty="0">
                <a:solidFill>
                  <a:srgbClr val="000000"/>
                </a:solidFill>
                <a:cs typeface="Times New Roman" pitchFamily="18" charset="0"/>
              </a:rPr>
              <a:t> </a:t>
            </a:r>
          </a:p>
          <a:p>
            <a:pPr algn="just" eaLnBrk="0" hangingPunct="0"/>
            <a:r>
              <a:rPr lang="uk-UA" sz="2800" dirty="0">
                <a:solidFill>
                  <a:srgbClr val="000000"/>
                </a:solidFill>
                <a:cs typeface="Times New Roman" pitchFamily="18" charset="0"/>
              </a:rPr>
              <a:t>     </a:t>
            </a:r>
            <a:r>
              <a:rPr lang="uk-UA" sz="2800" dirty="0" err="1">
                <a:solidFill>
                  <a:srgbClr val="000000"/>
                </a:solidFill>
                <a:cs typeface="Times New Roman" pitchFamily="18" charset="0"/>
              </a:rPr>
              <a:t>проживает</a:t>
            </a:r>
            <a:r>
              <a:rPr lang="uk-UA" sz="2800" dirty="0">
                <a:solidFill>
                  <a:srgbClr val="000000"/>
                </a:solidFill>
                <a:cs typeface="Times New Roman" pitchFamily="18" charset="0"/>
              </a:rPr>
              <a:t> Шевченко с </a:t>
            </a:r>
            <a:r>
              <a:rPr lang="uk-UA" sz="2800" dirty="0" err="1">
                <a:solidFill>
                  <a:srgbClr val="000000"/>
                </a:solidFill>
                <a:cs typeface="Times New Roman" pitchFamily="18" charset="0"/>
              </a:rPr>
              <a:t>детьми</a:t>
            </a:r>
            <a:r>
              <a:rPr lang="uk-UA" sz="2800" dirty="0">
                <a:solidFill>
                  <a:srgbClr val="000000"/>
                </a:solidFill>
                <a:cs typeface="Times New Roman" pitchFamily="18" charset="0"/>
              </a:rPr>
              <a:t> и </a:t>
            </a:r>
            <a:r>
              <a:rPr lang="uk-UA" sz="2800" dirty="0" err="1">
                <a:solidFill>
                  <a:srgbClr val="000000"/>
                </a:solidFill>
                <a:cs typeface="Times New Roman" pitchFamily="18" charset="0"/>
              </a:rPr>
              <a:t>старенькой</a:t>
            </a:r>
            <a:r>
              <a:rPr lang="uk-UA" sz="2800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uk-UA" sz="2800" dirty="0" err="1">
                <a:solidFill>
                  <a:srgbClr val="000000"/>
                </a:solidFill>
                <a:cs typeface="Times New Roman" pitchFamily="18" charset="0"/>
              </a:rPr>
              <a:t>матерью</a:t>
            </a:r>
            <a:r>
              <a:rPr lang="uk-UA" sz="2800" dirty="0">
                <a:solidFill>
                  <a:srgbClr val="000000"/>
                </a:solidFill>
                <a:cs typeface="Times New Roman" pitchFamily="18" charset="0"/>
              </a:rPr>
              <a:t>, </a:t>
            </a:r>
          </a:p>
          <a:p>
            <a:pPr algn="just" eaLnBrk="0" hangingPunct="0"/>
            <a:r>
              <a:rPr lang="uk-UA" sz="2800" dirty="0">
                <a:solidFill>
                  <a:srgbClr val="000000"/>
                </a:solidFill>
                <a:cs typeface="Times New Roman" pitchFamily="18" charset="0"/>
              </a:rPr>
              <a:t>     </a:t>
            </a:r>
            <a:r>
              <a:rPr lang="uk-UA" sz="2800" dirty="0" err="1">
                <a:solidFill>
                  <a:srgbClr val="000000"/>
                </a:solidFill>
                <a:cs typeface="Times New Roman" pitchFamily="18" charset="0"/>
              </a:rPr>
              <a:t>находится</a:t>
            </a:r>
            <a:r>
              <a:rPr lang="uk-UA" sz="2800" dirty="0">
                <a:solidFill>
                  <a:srgbClr val="000000"/>
                </a:solidFill>
                <a:cs typeface="Times New Roman" pitchFamily="18" charset="0"/>
              </a:rPr>
              <a:t> в </a:t>
            </a:r>
            <a:r>
              <a:rPr lang="uk-UA" sz="2800" dirty="0" err="1">
                <a:solidFill>
                  <a:srgbClr val="000000"/>
                </a:solidFill>
                <a:cs typeface="Times New Roman" pitchFamily="18" charset="0"/>
              </a:rPr>
              <a:t>антисанитарному</a:t>
            </a:r>
            <a:r>
              <a:rPr lang="uk-UA" sz="2800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uk-UA" sz="2800" dirty="0" err="1">
                <a:solidFill>
                  <a:srgbClr val="000000"/>
                </a:solidFill>
                <a:cs typeface="Times New Roman" pitchFamily="18" charset="0"/>
              </a:rPr>
              <a:t>состоянии</a:t>
            </a:r>
            <a:r>
              <a:rPr lang="uk-UA" sz="2800" dirty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uk-UA" sz="2800" dirty="0" err="1">
                <a:solidFill>
                  <a:srgbClr val="000000"/>
                </a:solidFill>
                <a:cs typeface="Times New Roman" pitchFamily="18" charset="0"/>
              </a:rPr>
              <a:t>Отношения</a:t>
            </a:r>
            <a:endParaRPr lang="uk-UA" sz="2800" dirty="0">
              <a:solidFill>
                <a:srgbClr val="000000"/>
              </a:solidFill>
              <a:cs typeface="Times New Roman" pitchFamily="18" charset="0"/>
            </a:endParaRPr>
          </a:p>
          <a:p>
            <a:pPr algn="just" eaLnBrk="0" hangingPunct="0"/>
            <a:r>
              <a:rPr lang="uk-UA" sz="2800" dirty="0">
                <a:solidFill>
                  <a:srgbClr val="000000"/>
                </a:solidFill>
                <a:cs typeface="Times New Roman" pitchFamily="18" charset="0"/>
              </a:rPr>
              <a:t>     </a:t>
            </a:r>
            <a:r>
              <a:rPr lang="uk-UA" sz="2800" dirty="0" err="1">
                <a:solidFill>
                  <a:srgbClr val="000000"/>
                </a:solidFill>
                <a:cs typeface="Times New Roman" pitchFamily="18" charset="0"/>
              </a:rPr>
              <a:t>Анастасии</a:t>
            </a:r>
            <a:r>
              <a:rPr lang="uk-UA" sz="2800" dirty="0">
                <a:solidFill>
                  <a:srgbClr val="000000"/>
                </a:solidFill>
                <a:cs typeface="Times New Roman" pitchFamily="18" charset="0"/>
              </a:rPr>
              <a:t> с </a:t>
            </a:r>
            <a:r>
              <a:rPr lang="uk-UA" sz="2800" dirty="0" err="1">
                <a:solidFill>
                  <a:srgbClr val="000000"/>
                </a:solidFill>
                <a:cs typeface="Times New Roman" pitchFamily="18" charset="0"/>
              </a:rPr>
              <a:t>близкими</a:t>
            </a:r>
            <a:r>
              <a:rPr lang="uk-UA" sz="2800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uk-UA" sz="2800" dirty="0" err="1">
                <a:solidFill>
                  <a:srgbClr val="000000"/>
                </a:solidFill>
                <a:cs typeface="Times New Roman" pitchFamily="18" charset="0"/>
              </a:rPr>
              <a:t>ограничиваются</a:t>
            </a:r>
            <a:r>
              <a:rPr lang="uk-UA" sz="2800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uk-UA" sz="2800" dirty="0" err="1">
                <a:solidFill>
                  <a:srgbClr val="000000"/>
                </a:solidFill>
                <a:cs typeface="Times New Roman" pitchFamily="18" charset="0"/>
              </a:rPr>
              <a:t>только</a:t>
            </a:r>
            <a:r>
              <a:rPr lang="uk-UA" sz="2800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uk-UA" sz="2800" dirty="0" err="1">
                <a:solidFill>
                  <a:srgbClr val="000000"/>
                </a:solidFill>
                <a:cs typeface="Times New Roman" pitchFamily="18" charset="0"/>
              </a:rPr>
              <a:t>ссорами</a:t>
            </a:r>
            <a:endParaRPr lang="uk-UA" sz="2800" dirty="0">
              <a:solidFill>
                <a:srgbClr val="000000"/>
              </a:solidFill>
              <a:cs typeface="Times New Roman" pitchFamily="18" charset="0"/>
            </a:endParaRPr>
          </a:p>
          <a:p>
            <a:pPr algn="just" eaLnBrk="0" hangingPunct="0"/>
            <a:r>
              <a:rPr lang="uk-UA" sz="2800" dirty="0">
                <a:solidFill>
                  <a:srgbClr val="000000"/>
                </a:solidFill>
                <a:cs typeface="Times New Roman" pitchFamily="18" charset="0"/>
              </a:rPr>
              <a:t>     и </a:t>
            </a:r>
            <a:r>
              <a:rPr lang="uk-UA" sz="2800" dirty="0" err="1">
                <a:solidFill>
                  <a:srgbClr val="000000"/>
                </a:solidFill>
                <a:cs typeface="Times New Roman" pitchFamily="18" charset="0"/>
              </a:rPr>
              <a:t>драками</a:t>
            </a:r>
            <a:r>
              <a:rPr lang="uk-UA" sz="2800" dirty="0">
                <a:solidFill>
                  <a:srgbClr val="000000"/>
                </a:solidFill>
                <a:cs typeface="Times New Roman" pitchFamily="18" charset="0"/>
              </a:rPr>
              <a:t>.  </a:t>
            </a:r>
            <a:r>
              <a:rPr lang="uk-UA" sz="2800" dirty="0" err="1">
                <a:solidFill>
                  <a:srgbClr val="000000"/>
                </a:solidFill>
                <a:cs typeface="Times New Roman" pitchFamily="18" charset="0"/>
              </a:rPr>
              <a:t>Дети</a:t>
            </a:r>
            <a:r>
              <a:rPr lang="uk-UA" sz="2800" dirty="0">
                <a:solidFill>
                  <a:srgbClr val="000000"/>
                </a:solidFill>
                <a:cs typeface="Times New Roman" pitchFamily="18" charset="0"/>
              </a:rPr>
              <a:t> стали </a:t>
            </a:r>
            <a:r>
              <a:rPr lang="uk-UA" sz="2800" dirty="0" err="1">
                <a:solidFill>
                  <a:srgbClr val="000000"/>
                </a:solidFill>
                <a:cs typeface="Times New Roman" pitchFamily="18" charset="0"/>
              </a:rPr>
              <a:t>нервными</a:t>
            </a:r>
            <a:r>
              <a:rPr lang="uk-UA" sz="2800" dirty="0">
                <a:solidFill>
                  <a:srgbClr val="000000"/>
                </a:solidFill>
                <a:cs typeface="Times New Roman" pitchFamily="18" charset="0"/>
              </a:rPr>
              <a:t> та </a:t>
            </a:r>
            <a:r>
              <a:rPr lang="uk-UA" sz="2800" dirty="0" err="1">
                <a:solidFill>
                  <a:srgbClr val="000000"/>
                </a:solidFill>
                <a:cs typeface="Times New Roman" pitchFamily="18" charset="0"/>
              </a:rPr>
              <a:t>непослушными</a:t>
            </a:r>
            <a:r>
              <a:rPr lang="uk-UA" sz="2800" dirty="0">
                <a:solidFill>
                  <a:srgbClr val="000000"/>
                </a:solidFill>
                <a:cs typeface="Times New Roman" pitchFamily="18" charset="0"/>
              </a:rPr>
              <a:t>, </a:t>
            </a:r>
          </a:p>
          <a:p>
            <a:pPr algn="just" eaLnBrk="0" hangingPunct="0"/>
            <a:r>
              <a:rPr lang="uk-UA" sz="2800" dirty="0">
                <a:solidFill>
                  <a:srgbClr val="000000"/>
                </a:solidFill>
                <a:cs typeface="Times New Roman" pitchFamily="18" charset="0"/>
              </a:rPr>
              <a:t>     </a:t>
            </a:r>
            <a:r>
              <a:rPr lang="uk-UA" sz="2800" dirty="0" err="1">
                <a:solidFill>
                  <a:srgbClr val="000000"/>
                </a:solidFill>
                <a:cs typeface="Times New Roman" pitchFamily="18" charset="0"/>
              </a:rPr>
              <a:t>употребляют</a:t>
            </a:r>
            <a:r>
              <a:rPr lang="uk-UA" sz="2800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uk-UA" sz="2800" dirty="0" err="1">
                <a:solidFill>
                  <a:srgbClr val="000000"/>
                </a:solidFill>
                <a:cs typeface="Times New Roman" pitchFamily="18" charset="0"/>
              </a:rPr>
              <a:t>нецензурные</a:t>
            </a:r>
            <a:r>
              <a:rPr lang="uk-UA" sz="2800" dirty="0">
                <a:solidFill>
                  <a:srgbClr val="000000"/>
                </a:solidFill>
                <a:cs typeface="Times New Roman" pitchFamily="18" charset="0"/>
              </a:rPr>
              <a:t> слова. Служба по </a:t>
            </a:r>
            <a:r>
              <a:rPr lang="uk-UA" sz="2800" dirty="0" err="1">
                <a:solidFill>
                  <a:srgbClr val="000000"/>
                </a:solidFill>
                <a:cs typeface="Times New Roman" pitchFamily="18" charset="0"/>
              </a:rPr>
              <a:t>делам</a:t>
            </a:r>
            <a:endParaRPr lang="uk-UA" sz="2800" dirty="0">
              <a:solidFill>
                <a:srgbClr val="000000"/>
              </a:solidFill>
              <a:cs typeface="Times New Roman" pitchFamily="18" charset="0"/>
            </a:endParaRPr>
          </a:p>
          <a:p>
            <a:pPr algn="just" eaLnBrk="0" hangingPunct="0"/>
            <a:r>
              <a:rPr lang="uk-UA" sz="2800" dirty="0">
                <a:solidFill>
                  <a:srgbClr val="000000"/>
                </a:solidFill>
                <a:cs typeface="Times New Roman" pitchFamily="18" charset="0"/>
              </a:rPr>
              <a:t>    </a:t>
            </a:r>
            <a:r>
              <a:rPr lang="uk-UA" sz="2800" dirty="0" err="1">
                <a:solidFill>
                  <a:srgbClr val="000000"/>
                </a:solidFill>
                <a:cs typeface="Times New Roman" pitchFamily="18" charset="0"/>
              </a:rPr>
              <a:t>детей</a:t>
            </a:r>
            <a:r>
              <a:rPr lang="uk-UA" sz="2800" dirty="0">
                <a:solidFill>
                  <a:srgbClr val="000000"/>
                </a:solidFill>
                <a:cs typeface="Times New Roman" pitchFamily="18" charset="0"/>
              </a:rPr>
              <a:t> подала </a:t>
            </a:r>
            <a:r>
              <a:rPr lang="uk-UA" sz="2800" dirty="0" err="1">
                <a:solidFill>
                  <a:srgbClr val="000000"/>
                </a:solidFill>
                <a:cs typeface="Times New Roman" pitchFamily="18" charset="0"/>
              </a:rPr>
              <a:t>иск</a:t>
            </a:r>
            <a:r>
              <a:rPr lang="uk-UA" sz="2800" dirty="0">
                <a:solidFill>
                  <a:srgbClr val="000000"/>
                </a:solidFill>
                <a:cs typeface="Times New Roman" pitchFamily="18" charset="0"/>
              </a:rPr>
              <a:t> в суд о </a:t>
            </a:r>
            <a:r>
              <a:rPr lang="uk-UA" sz="2800" dirty="0" err="1">
                <a:solidFill>
                  <a:srgbClr val="000000"/>
                </a:solidFill>
                <a:cs typeface="Times New Roman" pitchFamily="18" charset="0"/>
              </a:rPr>
              <a:t>лишении</a:t>
            </a:r>
            <a:r>
              <a:rPr lang="uk-UA" sz="2800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uk-UA" sz="2800" dirty="0" err="1">
                <a:solidFill>
                  <a:srgbClr val="000000"/>
                </a:solidFill>
                <a:cs typeface="Times New Roman" pitchFamily="18" charset="0"/>
              </a:rPr>
              <a:t>гражданки</a:t>
            </a:r>
            <a:r>
              <a:rPr lang="uk-UA" sz="2800" dirty="0">
                <a:solidFill>
                  <a:srgbClr val="000000"/>
                </a:solidFill>
                <a:cs typeface="Times New Roman" pitchFamily="18" charset="0"/>
              </a:rPr>
              <a:t> Шевченко </a:t>
            </a:r>
          </a:p>
          <a:p>
            <a:pPr algn="just" eaLnBrk="0" hangingPunct="0"/>
            <a:r>
              <a:rPr lang="uk-UA" sz="2800" dirty="0">
                <a:solidFill>
                  <a:srgbClr val="000000"/>
                </a:solidFill>
                <a:cs typeface="Times New Roman" pitchFamily="18" charset="0"/>
              </a:rPr>
              <a:t>    </a:t>
            </a:r>
            <a:r>
              <a:rPr lang="uk-UA" sz="2800" dirty="0" err="1">
                <a:solidFill>
                  <a:srgbClr val="000000"/>
                </a:solidFill>
                <a:cs typeface="Times New Roman" pitchFamily="18" charset="0"/>
              </a:rPr>
              <a:t>родительских</a:t>
            </a:r>
            <a:r>
              <a:rPr lang="uk-UA" sz="2800" dirty="0">
                <a:solidFill>
                  <a:srgbClr val="000000"/>
                </a:solidFill>
                <a:cs typeface="Times New Roman" pitchFamily="18" charset="0"/>
              </a:rPr>
              <a:t> прав.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Правовые</a:t>
            </a: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последствия</a:t>
            </a: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лишения</a:t>
            </a: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родительських прав </a:t>
            </a:r>
            <a:b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980728"/>
          <a:ext cx="8229600" cy="56886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tabLst>
                <a:tab pos="1627188" algn="l"/>
                <a:tab pos="2284413" algn="l"/>
              </a:tabLst>
            </a:pPr>
            <a:r>
              <a:rPr lang="uk-UA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Формы</a:t>
            </a: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устройства</a:t>
            </a: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детей-сирот</a:t>
            </a: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uk-UA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детей</a:t>
            </a: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лишенных</a:t>
            </a: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родительской</a:t>
            </a: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опеки</a:t>
            </a: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uk-UA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1554163"/>
          <a:ext cx="86868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Прямоугольник 1"/>
          <p:cNvSpPr>
            <a:spLocks noChangeArrowheads="1"/>
          </p:cNvSpPr>
          <p:nvPr/>
        </p:nvSpPr>
        <p:spPr bwMode="auto">
          <a:xfrm>
            <a:off x="2286000" y="0"/>
            <a:ext cx="4572000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endParaRPr lang="ru-RU" sz="3200" b="1">
              <a:cs typeface="Times New Roman" pitchFamily="18" charset="0"/>
            </a:endParaRPr>
          </a:p>
          <a:p>
            <a:pPr algn="ctr" eaLnBrk="0" hangingPunct="0"/>
            <a:r>
              <a:rPr lang="ru-RU" sz="3200" b="1">
                <a:cs typeface="Times New Roman" pitchFamily="18" charset="0"/>
              </a:rPr>
              <a:t>Метод «ПРЕСС»:</a:t>
            </a:r>
          </a:p>
          <a:p>
            <a:pPr lvl="1" eaLnBrk="0" hangingPunct="0">
              <a:buFont typeface="Wingdings" pitchFamily="2" charset="2"/>
              <a:buChar char="Ø"/>
            </a:pPr>
            <a:r>
              <a:rPr lang="ru-RU" sz="3200" b="1">
                <a:cs typeface="Times New Roman" pitchFamily="18" charset="0"/>
              </a:rPr>
              <a:t>Я думаю,…</a:t>
            </a:r>
          </a:p>
          <a:p>
            <a:pPr lvl="1" eaLnBrk="0" hangingPunct="0">
              <a:buFont typeface="Wingdings" pitchFamily="2" charset="2"/>
              <a:buChar char="Ø"/>
            </a:pPr>
            <a:r>
              <a:rPr lang="ru-RU" sz="3200" b="1">
                <a:cs typeface="Times New Roman" pitchFamily="18" charset="0"/>
              </a:rPr>
              <a:t>Потому что…</a:t>
            </a:r>
          </a:p>
          <a:p>
            <a:pPr lvl="1" eaLnBrk="0" hangingPunct="0">
              <a:buFont typeface="Wingdings" pitchFamily="2" charset="2"/>
              <a:buChar char="Ø"/>
            </a:pPr>
            <a:r>
              <a:rPr lang="ru-RU" sz="3200" b="1">
                <a:cs typeface="Times New Roman" pitchFamily="18" charset="0"/>
              </a:rPr>
              <a:t>Например…</a:t>
            </a:r>
          </a:p>
          <a:p>
            <a:pPr lvl="1" eaLnBrk="0" hangingPunct="0">
              <a:buFont typeface="Wingdings" pitchFamily="2" charset="2"/>
              <a:buChar char="Ø"/>
            </a:pPr>
            <a:r>
              <a:rPr lang="ru-RU" sz="3200" b="1">
                <a:cs typeface="Times New Roman" pitchFamily="18" charset="0"/>
              </a:rPr>
              <a:t>Таким образом…</a:t>
            </a:r>
          </a:p>
        </p:txBody>
      </p:sp>
      <p:sp>
        <p:nvSpPr>
          <p:cNvPr id="21507" name="Прямоугольник 2"/>
          <p:cNvSpPr>
            <a:spLocks noChangeArrowheads="1"/>
          </p:cNvSpPr>
          <p:nvPr/>
        </p:nvSpPr>
        <p:spPr bwMode="auto">
          <a:xfrm>
            <a:off x="2357422" y="2071678"/>
            <a:ext cx="74295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3200" b="1" dirty="0">
              <a:solidFill>
                <a:srgbClr val="C00000"/>
              </a:solidFill>
            </a:endParaRPr>
          </a:p>
          <a:p>
            <a:r>
              <a:rPr lang="ru-RU" sz="3200" b="1" dirty="0">
                <a:solidFill>
                  <a:srgbClr val="C00000"/>
                </a:solidFill>
              </a:rPr>
              <a:t> </a:t>
            </a:r>
          </a:p>
          <a:p>
            <a:r>
              <a:rPr lang="ru-RU" sz="3200" b="1" dirty="0" smtClean="0"/>
              <a:t>                                                                                                             </a:t>
            </a:r>
            <a:endParaRPr lang="ru-RU" sz="3200" b="1" dirty="0"/>
          </a:p>
        </p:txBody>
      </p:sp>
      <p:pic>
        <p:nvPicPr>
          <p:cNvPr id="4" name="Рисунок 3" descr="Спільнота &quot; Сторінка 8 &quot; Білоцерківський колегіум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480" y="3042000"/>
            <a:ext cx="6096000" cy="38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0"/>
            <a:ext cx="68580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Делать ребенка счастливым –          значит делать его добрым. </a:t>
            </a:r>
          </a:p>
          <a:p>
            <a:r>
              <a:rPr lang="ru-RU" sz="3200" b="1" dirty="0" smtClean="0">
                <a:solidFill>
                  <a:srgbClr val="C00000"/>
                </a:solidFill>
              </a:rPr>
              <a:t>Несчастье  только озлобляет</a:t>
            </a:r>
          </a:p>
          <a:p>
            <a:r>
              <a:rPr lang="ru-RU" sz="3200" b="1" dirty="0" smtClean="0">
                <a:solidFill>
                  <a:srgbClr val="C00000"/>
                </a:solidFill>
              </a:rPr>
              <a:t> и опустошает .</a:t>
            </a:r>
          </a:p>
          <a:p>
            <a:r>
              <a:rPr lang="ru-RU" sz="3200" b="1" dirty="0" smtClean="0">
                <a:solidFill>
                  <a:srgbClr val="C00000"/>
                </a:solidFill>
              </a:rPr>
              <a:t>                                                  О. Уайльд.</a:t>
            </a:r>
          </a:p>
          <a:p>
            <a:r>
              <a:rPr lang="ru-RU" sz="3200" b="1" dirty="0" smtClean="0">
                <a:solidFill>
                  <a:srgbClr val="C00000"/>
                </a:solidFill>
              </a:rPr>
              <a:t>                                                                                    </a:t>
            </a:r>
            <a:endParaRPr lang="ru-RU" sz="3200" b="1" dirty="0"/>
          </a:p>
        </p:txBody>
      </p:sp>
      <p:pic>
        <p:nvPicPr>
          <p:cNvPr id="3" name="Рисунок 2" descr="G:\Куточок\Семья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2571744"/>
            <a:ext cx="5940425" cy="3942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620713"/>
            <a:ext cx="9036050" cy="42465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ДОМАШНЕЕ ЗАДАНИЕ: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uk-UA" b="1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uk-UA" b="1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uk-UA" b="1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dirty="0">
                <a:latin typeface="+mn-lt"/>
              </a:rPr>
              <a:t>п.19, </a:t>
            </a:r>
            <a:r>
              <a:rPr lang="uk-UA" sz="2800" b="1" dirty="0" err="1">
                <a:latin typeface="+mn-lt"/>
              </a:rPr>
              <a:t>взять</a:t>
            </a:r>
            <a:r>
              <a:rPr lang="uk-UA" sz="2800" b="1" dirty="0">
                <a:latin typeface="+mn-lt"/>
              </a:rPr>
              <a:t> </a:t>
            </a:r>
            <a:r>
              <a:rPr lang="uk-UA" sz="2800" b="1" dirty="0" err="1">
                <a:latin typeface="+mn-lt"/>
              </a:rPr>
              <a:t>интервью</a:t>
            </a:r>
            <a:r>
              <a:rPr lang="uk-UA" sz="2800" b="1" dirty="0">
                <a:latin typeface="+mn-lt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dirty="0">
                <a:latin typeface="+mn-lt"/>
              </a:rPr>
              <a:t>у </a:t>
            </a:r>
            <a:r>
              <a:rPr lang="uk-UA" sz="2800" b="1" dirty="0" err="1">
                <a:latin typeface="+mn-lt"/>
              </a:rPr>
              <a:t>родителей</a:t>
            </a:r>
            <a:r>
              <a:rPr lang="uk-UA" sz="2800" b="1" dirty="0">
                <a:latin typeface="+mn-lt"/>
              </a:rPr>
              <a:t> </a:t>
            </a:r>
            <a:r>
              <a:rPr lang="uk-UA" sz="2800" b="1" dirty="0" err="1">
                <a:latin typeface="+mn-lt"/>
              </a:rPr>
              <a:t>или</a:t>
            </a:r>
            <a:endParaRPr lang="uk-UA" sz="2800" b="1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dirty="0" err="1">
                <a:latin typeface="+mn-lt"/>
              </a:rPr>
              <a:t>родственников</a:t>
            </a:r>
            <a:r>
              <a:rPr lang="uk-UA" sz="2800" b="1" dirty="0">
                <a:latin typeface="+mn-lt"/>
              </a:rPr>
              <a:t>  по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dirty="0">
                <a:latin typeface="+mn-lt"/>
              </a:rPr>
              <a:t> </a:t>
            </a:r>
            <a:r>
              <a:rPr lang="uk-UA" sz="2800" b="1" dirty="0" err="1">
                <a:latin typeface="+mn-lt"/>
              </a:rPr>
              <a:t>вопросам</a:t>
            </a:r>
            <a:r>
              <a:rPr lang="uk-UA" sz="2800" b="1" dirty="0">
                <a:latin typeface="+mn-lt"/>
              </a:rPr>
              <a:t> </a:t>
            </a:r>
            <a:r>
              <a:rPr lang="uk-UA" sz="2800" b="1" dirty="0" err="1">
                <a:latin typeface="+mn-lt"/>
              </a:rPr>
              <a:t>усыновления</a:t>
            </a:r>
            <a:r>
              <a:rPr lang="uk-UA" sz="2800" b="1" dirty="0">
                <a:latin typeface="+mn-lt"/>
              </a:rPr>
              <a:t>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dirty="0" err="1">
                <a:latin typeface="+mn-lt"/>
              </a:rPr>
              <a:t>опеки</a:t>
            </a:r>
            <a:r>
              <a:rPr lang="uk-UA" sz="2800" b="1" dirty="0">
                <a:latin typeface="+mn-lt"/>
              </a:rPr>
              <a:t> и </a:t>
            </a:r>
            <a:r>
              <a:rPr lang="uk-UA" sz="2800" b="1" dirty="0" err="1">
                <a:latin typeface="+mn-lt"/>
              </a:rPr>
              <a:t>попечительства</a:t>
            </a:r>
            <a:r>
              <a:rPr lang="uk-UA" sz="2800" b="1" dirty="0">
                <a:latin typeface="+mn-lt"/>
              </a:rPr>
              <a:t>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dirty="0" err="1">
                <a:latin typeface="+mn-lt"/>
              </a:rPr>
              <a:t>патроната</a:t>
            </a:r>
            <a:r>
              <a:rPr lang="uk-UA" sz="2800" b="1" dirty="0">
                <a:latin typeface="+mn-lt"/>
              </a:rPr>
              <a:t>.</a:t>
            </a:r>
            <a:endParaRPr lang="ru-RU" sz="2800" dirty="0">
              <a:latin typeface="+mn-lt"/>
            </a:endParaRPr>
          </a:p>
        </p:txBody>
      </p:sp>
      <p:pic>
        <p:nvPicPr>
          <p:cNvPr id="4" name="Picture 2" descr="http://sviden.ru/uploads/posts/2010-07/1278621559_u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4286248" y="1428736"/>
            <a:ext cx="4896000" cy="49663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Прямоугольник 1"/>
          <p:cNvSpPr>
            <a:spLocks noChangeArrowheads="1"/>
          </p:cNvSpPr>
          <p:nvPr/>
        </p:nvSpPr>
        <p:spPr bwMode="auto">
          <a:xfrm>
            <a:off x="0" y="404813"/>
            <a:ext cx="9144000" cy="532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latin typeface="+mj-lt"/>
                <a:cs typeface="Times New Roman" pitchFamily="18" charset="0"/>
              </a:rPr>
              <a:t>Ожидаемые результаты.</a:t>
            </a:r>
          </a:p>
          <a:p>
            <a:pPr>
              <a:defRPr/>
            </a:pPr>
            <a:r>
              <a:rPr lang="ru-RU" sz="2800" b="1" dirty="0">
                <a:solidFill>
                  <a:srgbClr val="C00000"/>
                </a:solidFill>
              </a:rPr>
              <a:t>После этого урока учащиеся смогут:</a:t>
            </a:r>
          </a:p>
          <a:p>
            <a:pPr>
              <a:defRPr/>
            </a:pPr>
            <a:r>
              <a:rPr lang="ru-RU" sz="2800" b="1" dirty="0">
                <a:solidFill>
                  <a:srgbClr val="C00000"/>
                </a:solidFill>
              </a:rPr>
              <a:t>- </a:t>
            </a:r>
            <a:r>
              <a:rPr lang="ru-RU" sz="2800" b="1" dirty="0" smtClean="0">
                <a:solidFill>
                  <a:srgbClr val="C00000"/>
                </a:solidFill>
              </a:rPr>
              <a:t>называть </a:t>
            </a:r>
            <a:r>
              <a:rPr lang="ru-RU" sz="2800" b="1" dirty="0">
                <a:solidFill>
                  <a:srgbClr val="C00000"/>
                </a:solidFill>
              </a:rPr>
              <a:t>государственные органы и учреждения, которые обеспечивают права ребенка;</a:t>
            </a:r>
          </a:p>
          <a:p>
            <a:pPr>
              <a:defRPr/>
            </a:pPr>
            <a:r>
              <a:rPr lang="ru-RU" sz="2800" b="1" dirty="0">
                <a:solidFill>
                  <a:srgbClr val="C00000"/>
                </a:solidFill>
              </a:rPr>
              <a:t>-оценивать ситуации нарушения прав ребенка в семье;</a:t>
            </a:r>
          </a:p>
          <a:p>
            <a:pPr>
              <a:defRPr/>
            </a:pPr>
            <a:r>
              <a:rPr lang="ru-RU" sz="2800" b="1" dirty="0">
                <a:solidFill>
                  <a:srgbClr val="C00000"/>
                </a:solidFill>
              </a:rPr>
              <a:t>-рассказывать об основаниях и процедуре лишения </a:t>
            </a:r>
            <a:r>
              <a:rPr lang="ru-RU" sz="2800" b="1" dirty="0" smtClean="0">
                <a:solidFill>
                  <a:srgbClr val="C00000"/>
                </a:solidFill>
              </a:rPr>
              <a:t> родительских </a:t>
            </a:r>
            <a:r>
              <a:rPr lang="ru-RU" sz="2800" b="1" dirty="0">
                <a:solidFill>
                  <a:srgbClr val="C00000"/>
                </a:solidFill>
              </a:rPr>
              <a:t>прав;</a:t>
            </a:r>
          </a:p>
          <a:p>
            <a:pPr>
              <a:defRPr/>
            </a:pPr>
            <a:r>
              <a:rPr lang="ru-RU" sz="2800" b="1" dirty="0">
                <a:solidFill>
                  <a:srgbClr val="C00000"/>
                </a:solidFill>
              </a:rPr>
              <a:t>- </a:t>
            </a:r>
            <a:r>
              <a:rPr lang="ru-RU" sz="2800" b="1" dirty="0" smtClean="0">
                <a:solidFill>
                  <a:srgbClr val="C00000"/>
                </a:solidFill>
              </a:rPr>
              <a:t>отличать </a:t>
            </a:r>
            <a:r>
              <a:rPr lang="ru-RU" sz="2800" b="1" dirty="0">
                <a:solidFill>
                  <a:srgbClr val="C00000"/>
                </a:solidFill>
              </a:rPr>
              <a:t>усыновление ,опеку ,попечительство и </a:t>
            </a:r>
            <a:r>
              <a:rPr lang="ru-RU" sz="2800" b="1" dirty="0" smtClean="0">
                <a:solidFill>
                  <a:srgbClr val="C00000"/>
                </a:solidFill>
              </a:rPr>
              <a:t>патронат;</a:t>
            </a:r>
            <a:endParaRPr lang="ru-RU" sz="2800" b="1" dirty="0">
              <a:solidFill>
                <a:srgbClr val="C00000"/>
              </a:solidFill>
            </a:endParaRPr>
          </a:p>
          <a:p>
            <a:pPr>
              <a:defRPr/>
            </a:pPr>
            <a:r>
              <a:rPr lang="ru-RU" sz="2800" b="1" dirty="0">
                <a:solidFill>
                  <a:srgbClr val="C00000"/>
                </a:solidFill>
              </a:rPr>
              <a:t>- </a:t>
            </a:r>
            <a:r>
              <a:rPr lang="ru-RU" sz="2800" b="1" dirty="0" smtClean="0">
                <a:solidFill>
                  <a:srgbClr val="C00000"/>
                </a:solidFill>
              </a:rPr>
              <a:t>моделировать </a:t>
            </a:r>
            <a:r>
              <a:rPr lang="ru-RU" sz="2800" b="1" dirty="0">
                <a:solidFill>
                  <a:srgbClr val="C00000"/>
                </a:solidFill>
              </a:rPr>
              <a:t>и анализировать правовые задачи;</a:t>
            </a:r>
          </a:p>
          <a:p>
            <a:pPr>
              <a:defRPr/>
            </a:pPr>
            <a:r>
              <a:rPr lang="ru-RU" sz="2800" b="1" dirty="0">
                <a:solidFill>
                  <a:srgbClr val="C00000"/>
                </a:solidFill>
              </a:rPr>
              <a:t>- </a:t>
            </a:r>
            <a:r>
              <a:rPr lang="ru-RU" sz="2800" b="1" dirty="0" smtClean="0">
                <a:solidFill>
                  <a:srgbClr val="C00000"/>
                </a:solidFill>
              </a:rPr>
              <a:t>высказывать </a:t>
            </a:r>
            <a:r>
              <a:rPr lang="ru-RU" sz="2800" b="1" dirty="0">
                <a:solidFill>
                  <a:srgbClr val="C00000"/>
                </a:solidFill>
              </a:rPr>
              <a:t>суждения о важности и значении воспитания   детей в семье.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388" y="260350"/>
            <a:ext cx="8785225" cy="49545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000" b="1" u="sng" dirty="0">
                <a:solidFill>
                  <a:srgbClr val="002060"/>
                </a:solidFill>
                <a:latin typeface="+mn-lt"/>
              </a:rPr>
              <a:t>План </a:t>
            </a:r>
            <a:r>
              <a:rPr lang="uk-UA" sz="4000" b="1" u="sng" dirty="0" err="1">
                <a:solidFill>
                  <a:srgbClr val="002060"/>
                </a:solidFill>
                <a:latin typeface="+mn-lt"/>
              </a:rPr>
              <a:t>урока</a:t>
            </a:r>
            <a:r>
              <a:rPr lang="uk-UA" sz="4000" b="1" dirty="0">
                <a:solidFill>
                  <a:srgbClr val="002060"/>
                </a:solidFill>
                <a:latin typeface="+mn-lt"/>
              </a:rPr>
              <a:t>:</a:t>
            </a:r>
            <a:endParaRPr lang="en-US" sz="4000" b="1" dirty="0">
              <a:solidFill>
                <a:srgbClr val="002060"/>
              </a:solidFill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600" b="1" dirty="0">
              <a:solidFill>
                <a:srgbClr val="002060"/>
              </a:solidFill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000" b="1" dirty="0">
                <a:solidFill>
                  <a:srgbClr val="002060"/>
                </a:solidFill>
                <a:latin typeface="+mn-lt"/>
              </a:rPr>
              <a:t>1. </a:t>
            </a:r>
            <a:r>
              <a:rPr lang="uk-UA" sz="4000" b="1" dirty="0" err="1">
                <a:solidFill>
                  <a:srgbClr val="002060"/>
                </a:solidFill>
                <a:latin typeface="+mn-lt"/>
              </a:rPr>
              <a:t>Защита</a:t>
            </a:r>
            <a:r>
              <a:rPr lang="uk-UA" sz="4000" b="1" dirty="0">
                <a:solidFill>
                  <a:srgbClr val="002060"/>
                </a:solidFill>
                <a:latin typeface="+mn-lt"/>
              </a:rPr>
              <a:t> прав </a:t>
            </a:r>
            <a:r>
              <a:rPr lang="uk-UA" sz="4000" b="1" dirty="0" err="1">
                <a:solidFill>
                  <a:srgbClr val="002060"/>
                </a:solidFill>
                <a:latin typeface="+mn-lt"/>
              </a:rPr>
              <a:t>ребенка</a:t>
            </a:r>
            <a:r>
              <a:rPr lang="uk-UA" sz="4000" b="1" dirty="0">
                <a:solidFill>
                  <a:srgbClr val="002060"/>
                </a:solidFill>
                <a:latin typeface="+mn-lt"/>
              </a:rPr>
              <a:t> </a:t>
            </a:r>
            <a:r>
              <a:rPr lang="uk-UA" sz="4000" b="1" dirty="0" err="1">
                <a:solidFill>
                  <a:srgbClr val="002060"/>
                </a:solidFill>
                <a:latin typeface="+mn-lt"/>
              </a:rPr>
              <a:t>государством</a:t>
            </a:r>
            <a:endParaRPr lang="uk-UA" sz="4000" b="1" dirty="0">
              <a:solidFill>
                <a:srgbClr val="002060"/>
              </a:solidFill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000" b="1" dirty="0">
                <a:solidFill>
                  <a:srgbClr val="002060"/>
                </a:solidFill>
                <a:latin typeface="+mn-lt"/>
              </a:rPr>
              <a:t>2.Лишение </a:t>
            </a:r>
            <a:r>
              <a:rPr lang="uk-UA" sz="4000" b="1" dirty="0" err="1">
                <a:solidFill>
                  <a:srgbClr val="002060"/>
                </a:solidFill>
                <a:latin typeface="+mn-lt"/>
              </a:rPr>
              <a:t>родительских</a:t>
            </a:r>
            <a:r>
              <a:rPr lang="uk-UA" sz="4000" b="1" dirty="0">
                <a:solidFill>
                  <a:srgbClr val="002060"/>
                </a:solidFill>
                <a:latin typeface="+mn-lt"/>
              </a:rPr>
              <a:t> прав.</a:t>
            </a:r>
            <a:endParaRPr lang="ru-RU" sz="4000" b="1" dirty="0">
              <a:solidFill>
                <a:srgbClr val="002060"/>
              </a:solidFill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000" b="1" dirty="0">
                <a:solidFill>
                  <a:srgbClr val="002060"/>
                </a:solidFill>
                <a:latin typeface="+mn-lt"/>
              </a:rPr>
              <a:t>3.Пути </a:t>
            </a:r>
            <a:r>
              <a:rPr lang="uk-UA" sz="4000" b="1" dirty="0" err="1">
                <a:solidFill>
                  <a:srgbClr val="002060"/>
                </a:solidFill>
                <a:latin typeface="+mn-lt"/>
              </a:rPr>
              <a:t>устройства</a:t>
            </a:r>
            <a:r>
              <a:rPr lang="uk-UA" sz="4000" b="1" dirty="0">
                <a:solidFill>
                  <a:srgbClr val="002060"/>
                </a:solidFill>
                <a:latin typeface="+mn-lt"/>
              </a:rPr>
              <a:t> </a:t>
            </a:r>
            <a:r>
              <a:rPr lang="uk-UA" sz="4000" b="1" dirty="0" err="1">
                <a:solidFill>
                  <a:srgbClr val="002060"/>
                </a:solidFill>
                <a:latin typeface="+mn-lt"/>
              </a:rPr>
              <a:t>детей</a:t>
            </a:r>
            <a:r>
              <a:rPr lang="uk-UA" sz="4000" b="1" dirty="0">
                <a:solidFill>
                  <a:srgbClr val="002060"/>
                </a:solidFill>
                <a:latin typeface="+mn-lt"/>
              </a:rPr>
              <a:t>, </a:t>
            </a:r>
            <a:r>
              <a:rPr lang="uk-UA" sz="4000" b="1" dirty="0" err="1">
                <a:solidFill>
                  <a:srgbClr val="002060"/>
                </a:solidFill>
                <a:latin typeface="+mn-lt"/>
              </a:rPr>
              <a:t>лишенных</a:t>
            </a:r>
            <a:r>
              <a:rPr lang="uk-UA" sz="4000" b="1" dirty="0">
                <a:solidFill>
                  <a:srgbClr val="002060"/>
                </a:solidFill>
                <a:latin typeface="+mn-lt"/>
              </a:rPr>
              <a:t> </a:t>
            </a:r>
            <a:r>
              <a:rPr lang="uk-UA" sz="4000" b="1" dirty="0" err="1">
                <a:solidFill>
                  <a:srgbClr val="002060"/>
                </a:solidFill>
                <a:latin typeface="+mn-lt"/>
              </a:rPr>
              <a:t>родительской</a:t>
            </a:r>
            <a:r>
              <a:rPr lang="uk-UA" sz="4000" b="1" dirty="0">
                <a:solidFill>
                  <a:srgbClr val="002060"/>
                </a:solidFill>
                <a:latin typeface="+mn-lt"/>
              </a:rPr>
              <a:t> </a:t>
            </a:r>
            <a:r>
              <a:rPr lang="uk-UA" sz="4000" b="1" dirty="0" err="1">
                <a:solidFill>
                  <a:srgbClr val="002060"/>
                </a:solidFill>
                <a:latin typeface="+mn-lt"/>
              </a:rPr>
              <a:t>опеки</a:t>
            </a:r>
            <a:r>
              <a:rPr lang="uk-UA" sz="4000" b="1" dirty="0">
                <a:solidFill>
                  <a:srgbClr val="002060"/>
                </a:solidFill>
                <a:latin typeface="+mn-lt"/>
              </a:rPr>
              <a:t>: </a:t>
            </a:r>
            <a:r>
              <a:rPr lang="uk-UA" sz="4000" b="1" dirty="0" err="1">
                <a:solidFill>
                  <a:srgbClr val="002060"/>
                </a:solidFill>
                <a:latin typeface="+mn-lt"/>
              </a:rPr>
              <a:t>опека</a:t>
            </a:r>
            <a:r>
              <a:rPr lang="uk-UA" sz="4000" b="1" dirty="0">
                <a:solidFill>
                  <a:srgbClr val="002060"/>
                </a:solidFill>
                <a:latin typeface="+mn-lt"/>
              </a:rPr>
              <a:t> и </a:t>
            </a:r>
            <a:r>
              <a:rPr lang="uk-UA" sz="4000" b="1" dirty="0" err="1">
                <a:solidFill>
                  <a:srgbClr val="002060"/>
                </a:solidFill>
                <a:latin typeface="+mn-lt"/>
              </a:rPr>
              <a:t>попечительство</a:t>
            </a:r>
            <a:r>
              <a:rPr lang="uk-UA" sz="4000" b="1" dirty="0">
                <a:solidFill>
                  <a:srgbClr val="002060"/>
                </a:solidFill>
                <a:latin typeface="+mn-lt"/>
              </a:rPr>
              <a:t>, патронат, </a:t>
            </a:r>
            <a:r>
              <a:rPr lang="uk-UA" sz="4000" b="1" dirty="0" err="1">
                <a:solidFill>
                  <a:srgbClr val="002060"/>
                </a:solidFill>
                <a:latin typeface="+mn-lt"/>
              </a:rPr>
              <a:t>усыновление</a:t>
            </a:r>
            <a:r>
              <a:rPr lang="uk-UA" sz="4000" b="1" dirty="0">
                <a:solidFill>
                  <a:srgbClr val="002060"/>
                </a:solidFill>
                <a:latin typeface="+mn-lt"/>
              </a:rPr>
              <a:t>.</a:t>
            </a:r>
            <a:endParaRPr lang="ru-RU" sz="4000" b="1" dirty="0">
              <a:solidFill>
                <a:srgbClr val="00206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88" y="0"/>
            <a:ext cx="9036050" cy="60626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atin typeface="+mn-lt"/>
              </a:rPr>
              <a:t>Актуализация знаний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600" b="1" dirty="0"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atin typeface="+mn-lt"/>
              </a:rPr>
              <a:t>Просмотр  нарезки мультфильмов и фильмов о нарушениях прав детей</a:t>
            </a: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600" b="1" dirty="0">
              <a:latin typeface="+mn-lt"/>
            </a:endParaRPr>
          </a:p>
          <a:p>
            <a:pPr marL="514350" indent="-5143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atin typeface="+mn-lt"/>
              </a:rPr>
              <a:t>1. Какие права детей были нарушены в показанных фрагментах ?</a:t>
            </a:r>
          </a:p>
          <a:p>
            <a:pPr marL="514350" indent="-5143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atin typeface="+mn-lt"/>
              </a:rPr>
              <a:t>2. Могли ли дети себя защитить?</a:t>
            </a:r>
          </a:p>
          <a:p>
            <a:pPr marL="514350" indent="-5143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atin typeface="+mn-lt"/>
              </a:rPr>
              <a:t>3. Кто должен  защищать права детей?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500063" y="0"/>
            <a:ext cx="8820150" cy="550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000000"/>
                </a:solidFill>
                <a:latin typeface="+mn-lt"/>
                <a:ea typeface="Times New Roman" pitchFamily="18" charset="0"/>
                <a:cs typeface="Arial" pitchFamily="34" charset="0"/>
              </a:rPr>
              <a:t>Притча об обретении прав и обязанностей детьми.</a:t>
            </a:r>
          </a:p>
          <a:p>
            <a:pPr>
              <a:defRPr/>
            </a:pPr>
            <a:r>
              <a:rPr lang="ru-RU" sz="3200" b="1" dirty="0">
                <a:solidFill>
                  <a:srgbClr val="000000"/>
                </a:solidFill>
                <a:latin typeface="+mn-lt"/>
                <a:ea typeface="Times New Roman" pitchFamily="18" charset="0"/>
                <a:cs typeface="Arial" pitchFamily="34" charset="0"/>
              </a:rPr>
              <a:t>В наш век прогресса,</a:t>
            </a:r>
          </a:p>
          <a:p>
            <a:pPr>
              <a:defRPr/>
            </a:pPr>
            <a:r>
              <a:rPr lang="ru-RU" sz="3200" b="1" dirty="0">
                <a:solidFill>
                  <a:srgbClr val="000000"/>
                </a:solidFill>
                <a:latin typeface="+mn-lt"/>
                <a:ea typeface="Times New Roman" pitchFamily="18" charset="0"/>
                <a:cs typeface="Arial" pitchFamily="34" charset="0"/>
              </a:rPr>
              <a:t>рынка век,</a:t>
            </a:r>
          </a:p>
          <a:p>
            <a:pPr>
              <a:defRPr/>
            </a:pPr>
            <a:r>
              <a:rPr lang="ru-RU" sz="3200" b="1" dirty="0">
                <a:solidFill>
                  <a:srgbClr val="000000"/>
                </a:solidFill>
                <a:latin typeface="+mn-lt"/>
                <a:ea typeface="Times New Roman" pitchFamily="18" charset="0"/>
                <a:cs typeface="Arial" pitchFamily="34" charset="0"/>
              </a:rPr>
              <a:t>Безудержных страстей</a:t>
            </a:r>
          </a:p>
          <a:p>
            <a:pPr>
              <a:defRPr/>
            </a:pPr>
            <a:r>
              <a:rPr lang="ru-RU" sz="3200" b="1" dirty="0">
                <a:solidFill>
                  <a:srgbClr val="000000"/>
                </a:solidFill>
                <a:latin typeface="+mn-lt"/>
                <a:ea typeface="Times New Roman" pitchFamily="18" charset="0"/>
                <a:cs typeface="Arial" pitchFamily="34" charset="0"/>
              </a:rPr>
              <a:t>О праве детском</a:t>
            </a:r>
          </a:p>
          <a:p>
            <a:pPr>
              <a:defRPr/>
            </a:pPr>
            <a:r>
              <a:rPr lang="ru-RU" sz="3200" b="1" dirty="0">
                <a:solidFill>
                  <a:srgbClr val="000000"/>
                </a:solidFill>
                <a:latin typeface="+mn-lt"/>
                <a:ea typeface="Times New Roman" pitchFamily="18" charset="0"/>
                <a:cs typeface="Arial" pitchFamily="34" charset="0"/>
              </a:rPr>
              <a:t> должен знать</a:t>
            </a:r>
          </a:p>
          <a:p>
            <a:pPr>
              <a:defRPr/>
            </a:pPr>
            <a:r>
              <a:rPr lang="ru-RU" sz="3200" b="1" dirty="0">
                <a:solidFill>
                  <a:srgbClr val="000000"/>
                </a:solidFill>
                <a:latin typeface="+mn-lt"/>
                <a:ea typeface="Times New Roman" pitchFamily="18" charset="0"/>
                <a:cs typeface="Arial" pitchFamily="34" charset="0"/>
              </a:rPr>
              <a:t>гуманный человек.</a:t>
            </a:r>
          </a:p>
          <a:p>
            <a:pPr eaLnBrk="0" hangingPunct="0">
              <a:defRPr/>
            </a:pPr>
            <a:r>
              <a:rPr lang="ru-RU" sz="3200" dirty="0">
                <a:solidFill>
                  <a:srgbClr val="000000"/>
                </a:solidFill>
                <a:latin typeface="+mn-lt"/>
                <a:ea typeface="Times New Roman" pitchFamily="18" charset="0"/>
                <a:cs typeface="Arial" pitchFamily="34" charset="0"/>
              </a:rPr>
              <a:t/>
            </a:r>
            <a:br>
              <a:rPr lang="ru-RU" sz="3200" dirty="0">
                <a:solidFill>
                  <a:srgbClr val="000000"/>
                </a:solidFill>
                <a:latin typeface="+mn-lt"/>
                <a:ea typeface="Times New Roman" pitchFamily="18" charset="0"/>
                <a:cs typeface="Arial" pitchFamily="34" charset="0"/>
              </a:rPr>
            </a:br>
            <a:r>
              <a:rPr lang="ru-RU" sz="3200" dirty="0">
                <a:solidFill>
                  <a:srgbClr val="000000"/>
                </a:solidFill>
                <a:latin typeface="+mn-lt"/>
                <a:ea typeface="Times New Roman" pitchFamily="18" charset="0"/>
                <a:cs typeface="Arial" pitchFamily="34" charset="0"/>
              </a:rPr>
              <a:t/>
            </a:r>
            <a:br>
              <a:rPr lang="ru-RU" sz="3200" dirty="0">
                <a:solidFill>
                  <a:srgbClr val="000000"/>
                </a:solidFill>
                <a:latin typeface="+mn-lt"/>
                <a:ea typeface="Times New Roman" pitchFamily="18" charset="0"/>
                <a:cs typeface="Arial" pitchFamily="34" charset="0"/>
              </a:rPr>
            </a:br>
            <a:endParaRPr lang="ru-RU" sz="3200" dirty="0">
              <a:latin typeface="+mn-lt"/>
            </a:endParaRPr>
          </a:p>
        </p:txBody>
      </p:sp>
      <p:pic>
        <p:nvPicPr>
          <p:cNvPr id="6147" name="Picture 4" descr="Конвенция о правах ребенка Школа 6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9188" y="1428750"/>
            <a:ext cx="3924300" cy="522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"/>
          <p:cNvSpPr>
            <a:spLocks noChangeArrowheads="1"/>
          </p:cNvSpPr>
          <p:nvPr/>
        </p:nvSpPr>
        <p:spPr bwMode="auto">
          <a:xfrm>
            <a:off x="571500" y="0"/>
            <a:ext cx="8572500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/>
            <a:r>
              <a:rPr lang="uk-UA" sz="3600" b="1" dirty="0" err="1" smtClean="0">
                <a:cs typeface="Times New Roman" pitchFamily="18" charset="0"/>
              </a:rPr>
              <a:t>Отношение</a:t>
            </a:r>
            <a:r>
              <a:rPr lang="uk-UA" sz="3600" b="1" dirty="0" smtClean="0">
                <a:cs typeface="Times New Roman" pitchFamily="18" charset="0"/>
              </a:rPr>
              <a:t> </a:t>
            </a:r>
            <a:r>
              <a:rPr lang="uk-UA" sz="3600" b="1" dirty="0">
                <a:cs typeface="Times New Roman" pitchFamily="18" charset="0"/>
              </a:rPr>
              <a:t>к </a:t>
            </a:r>
            <a:r>
              <a:rPr lang="uk-UA" sz="3600" b="1" dirty="0" err="1">
                <a:cs typeface="Times New Roman" pitchFamily="18" charset="0"/>
              </a:rPr>
              <a:t>детям</a:t>
            </a:r>
            <a:r>
              <a:rPr lang="uk-UA" sz="3600" b="1" dirty="0">
                <a:cs typeface="Times New Roman" pitchFamily="18" charset="0"/>
              </a:rPr>
              <a:t> – мера</a:t>
            </a:r>
          </a:p>
          <a:p>
            <a:pPr algn="r"/>
            <a:r>
              <a:rPr lang="uk-UA" sz="3600" b="1" dirty="0">
                <a:cs typeface="Times New Roman" pitchFamily="18" charset="0"/>
              </a:rPr>
              <a:t> духовного </a:t>
            </a:r>
            <a:r>
              <a:rPr lang="uk-UA" sz="3600" b="1" dirty="0" err="1">
                <a:cs typeface="Times New Roman" pitchFamily="18" charset="0"/>
              </a:rPr>
              <a:t>достоинства</a:t>
            </a:r>
            <a:r>
              <a:rPr lang="uk-UA" sz="3600" b="1" dirty="0">
                <a:cs typeface="Times New Roman" pitchFamily="18" charset="0"/>
              </a:rPr>
              <a:t> </a:t>
            </a:r>
            <a:r>
              <a:rPr lang="uk-UA" sz="3600" b="1" dirty="0" err="1">
                <a:cs typeface="Times New Roman" pitchFamily="18" charset="0"/>
              </a:rPr>
              <a:t>человека</a:t>
            </a:r>
            <a:r>
              <a:rPr lang="uk-UA" sz="3600" b="1" dirty="0">
                <a:cs typeface="Times New Roman" pitchFamily="18" charset="0"/>
              </a:rPr>
              <a:t>.</a:t>
            </a:r>
            <a:endParaRPr lang="ru-RU" sz="3600" dirty="0"/>
          </a:p>
          <a:p>
            <a:pPr algn="r" eaLnBrk="0" hangingPunct="0"/>
            <a:r>
              <a:rPr lang="uk-UA" sz="3600" b="1" dirty="0">
                <a:cs typeface="Times New Roman" pitchFamily="18" charset="0"/>
              </a:rPr>
              <a:t>Я. Бриль</a:t>
            </a:r>
          </a:p>
          <a:p>
            <a:pPr eaLnBrk="0" hangingPunct="0"/>
            <a:r>
              <a:rPr lang="uk-UA" sz="2800" b="1" dirty="0" err="1">
                <a:solidFill>
                  <a:srgbClr val="C00000"/>
                </a:solidFill>
                <a:cs typeface="Times New Roman" pitchFamily="18" charset="0"/>
              </a:rPr>
              <a:t>Проблемное</a:t>
            </a:r>
            <a:r>
              <a:rPr lang="uk-UA" sz="2800" b="1" dirty="0">
                <a:solidFill>
                  <a:srgbClr val="C00000"/>
                </a:solidFill>
                <a:cs typeface="Times New Roman" pitchFamily="18" charset="0"/>
              </a:rPr>
              <a:t> </a:t>
            </a:r>
            <a:r>
              <a:rPr lang="uk-UA" sz="2800" b="1" dirty="0" err="1">
                <a:solidFill>
                  <a:srgbClr val="C00000"/>
                </a:solidFill>
                <a:cs typeface="Times New Roman" pitchFamily="18" charset="0"/>
              </a:rPr>
              <a:t>задание</a:t>
            </a:r>
            <a:r>
              <a:rPr lang="uk-UA" sz="2800" b="1" dirty="0">
                <a:solidFill>
                  <a:srgbClr val="C00000"/>
                </a:solidFill>
                <a:cs typeface="Times New Roman" pitchFamily="18" charset="0"/>
              </a:rPr>
              <a:t>:</a:t>
            </a:r>
          </a:p>
          <a:p>
            <a:pPr eaLnBrk="0" hangingPunct="0"/>
            <a:r>
              <a:rPr lang="uk-UA" sz="2800" b="1" dirty="0" err="1">
                <a:solidFill>
                  <a:srgbClr val="C00000"/>
                </a:solidFill>
                <a:cs typeface="Times New Roman" pitchFamily="18" charset="0"/>
              </a:rPr>
              <a:t>Требуют</a:t>
            </a:r>
            <a:r>
              <a:rPr lang="uk-UA" sz="2800" b="1" dirty="0">
                <a:solidFill>
                  <a:srgbClr val="C00000"/>
                </a:solidFill>
                <a:cs typeface="Times New Roman" pitchFamily="18" charset="0"/>
              </a:rPr>
              <a:t> </a:t>
            </a:r>
            <a:r>
              <a:rPr lang="uk-UA" sz="2800" b="1" dirty="0" err="1">
                <a:solidFill>
                  <a:srgbClr val="C00000"/>
                </a:solidFill>
                <a:cs typeface="Times New Roman" pitchFamily="18" charset="0"/>
              </a:rPr>
              <a:t>ли</a:t>
            </a:r>
            <a:r>
              <a:rPr lang="uk-UA" sz="2800" b="1" dirty="0">
                <a:solidFill>
                  <a:srgbClr val="C00000"/>
                </a:solidFill>
                <a:cs typeface="Times New Roman" pitchFamily="18" charset="0"/>
              </a:rPr>
              <a:t> </a:t>
            </a:r>
            <a:r>
              <a:rPr lang="uk-UA" sz="2800" b="1" dirty="0" err="1">
                <a:solidFill>
                  <a:srgbClr val="C00000"/>
                </a:solidFill>
                <a:cs typeface="Times New Roman" pitchFamily="18" charset="0"/>
              </a:rPr>
              <a:t>ребенок</a:t>
            </a:r>
            <a:r>
              <a:rPr lang="uk-UA" sz="2800" b="1" dirty="0">
                <a:solidFill>
                  <a:srgbClr val="C00000"/>
                </a:solidFill>
                <a:cs typeface="Times New Roman" pitchFamily="18" charset="0"/>
              </a:rPr>
              <a:t> и </a:t>
            </a:r>
            <a:r>
              <a:rPr lang="uk-UA" sz="2800" b="1" dirty="0" err="1">
                <a:solidFill>
                  <a:srgbClr val="C00000"/>
                </a:solidFill>
                <a:cs typeface="Times New Roman" pitchFamily="18" charset="0"/>
              </a:rPr>
              <a:t>его</a:t>
            </a:r>
            <a:r>
              <a:rPr lang="uk-UA" sz="2800" b="1" dirty="0">
                <a:solidFill>
                  <a:srgbClr val="C00000"/>
                </a:solidFill>
                <a:cs typeface="Times New Roman" pitchFamily="18" charset="0"/>
              </a:rPr>
              <a:t> права </a:t>
            </a:r>
            <a:r>
              <a:rPr lang="uk-UA" sz="2800" b="1" dirty="0" err="1">
                <a:solidFill>
                  <a:srgbClr val="C00000"/>
                </a:solidFill>
                <a:cs typeface="Times New Roman" pitchFamily="18" charset="0"/>
              </a:rPr>
              <a:t>защиты</a:t>
            </a:r>
            <a:r>
              <a:rPr lang="uk-UA" sz="2800" b="1" dirty="0">
                <a:solidFill>
                  <a:srgbClr val="C00000"/>
                </a:solidFill>
                <a:cs typeface="Times New Roman" pitchFamily="18" charset="0"/>
              </a:rPr>
              <a:t> </a:t>
            </a:r>
            <a:r>
              <a:rPr lang="uk-UA" sz="2800" b="1" dirty="0" err="1">
                <a:solidFill>
                  <a:srgbClr val="C00000"/>
                </a:solidFill>
                <a:cs typeface="Times New Roman" pitchFamily="18" charset="0"/>
              </a:rPr>
              <a:t>сегодня</a:t>
            </a:r>
            <a:r>
              <a:rPr lang="uk-UA" sz="2800" b="1" dirty="0">
                <a:solidFill>
                  <a:srgbClr val="C00000"/>
                </a:solidFill>
                <a:cs typeface="Times New Roman" pitchFamily="18" charset="0"/>
              </a:rPr>
              <a:t>, в ХХ</a:t>
            </a:r>
            <a:r>
              <a:rPr lang="en-US" sz="2800" b="1" dirty="0">
                <a:solidFill>
                  <a:srgbClr val="C00000"/>
                </a:solidFill>
                <a:cs typeface="Times New Roman" pitchFamily="18" charset="0"/>
              </a:rPr>
              <a:t>I</a:t>
            </a:r>
            <a:r>
              <a:rPr lang="ru-RU" sz="2800" b="1" dirty="0">
                <a:solidFill>
                  <a:srgbClr val="C00000"/>
                </a:solidFill>
                <a:cs typeface="Times New Roman" pitchFamily="18" charset="0"/>
              </a:rPr>
              <a:t> веке, когда цивилизация, казалось бы, достигла достаточно высокого уровня развития?</a:t>
            </a:r>
          </a:p>
          <a:p>
            <a:pPr lvl="1" eaLnBrk="0" hangingPunct="0">
              <a:buFont typeface="Wingdings" pitchFamily="2" charset="2"/>
              <a:buChar char="v"/>
            </a:pPr>
            <a:endParaRPr lang="uk-UA" sz="3200" dirty="0"/>
          </a:p>
        </p:txBody>
      </p:sp>
      <p:pic>
        <p:nvPicPr>
          <p:cNvPr id="3" name="Рисунок 2" descr="C:\Documents and Settings\Admin\Рабочий стол\image024jp_1587554_10695046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3429000"/>
            <a:ext cx="5292000" cy="34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</p:spPr>
        <p:txBody>
          <a:bodyPr>
            <a:normAutofit fontScale="90000"/>
          </a:bodyPr>
          <a:lstStyle/>
          <a:p>
            <a:r>
              <a:rPr lang="uk-UA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Государственные</a:t>
            </a:r>
            <a:r>
              <a:rPr lang="uk-UA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органы</a:t>
            </a:r>
            <a:r>
              <a:rPr lang="uk-UA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имеющие</a:t>
            </a:r>
            <a:r>
              <a:rPr lang="uk-UA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полномочия</a:t>
            </a:r>
            <a:r>
              <a:rPr lang="uk-UA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uk-UA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защищать</a:t>
            </a:r>
            <a:r>
              <a:rPr lang="uk-UA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права и </a:t>
            </a:r>
            <a:r>
              <a:rPr lang="uk-UA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интересы</a:t>
            </a:r>
            <a:r>
              <a:rPr lang="uk-UA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детей</a:t>
            </a:r>
            <a:r>
              <a:rPr lang="uk-UA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:</a:t>
            </a:r>
            <a:br>
              <a:rPr lang="uk-UA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9971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28800"/>
          </a:xfrm>
        </p:spPr>
        <p:txBody>
          <a:bodyPr>
            <a:normAutofit fontScale="90000"/>
          </a:bodyPr>
          <a:lstStyle/>
          <a:p>
            <a:pPr>
              <a:tabLst>
                <a:tab pos="1627188" algn="l"/>
                <a:tab pos="2284413" algn="l"/>
              </a:tabLst>
            </a:pPr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Субъекты</a:t>
            </a: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права, </a:t>
            </a:r>
            <a:r>
              <a:rPr lang="uk-UA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которые</a:t>
            </a: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могут</a:t>
            </a: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обратиться</a:t>
            </a: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суд по </a:t>
            </a:r>
            <a:r>
              <a:rPr lang="uk-UA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вопросу</a:t>
            </a: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лишения</a:t>
            </a: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родительских</a:t>
            </a: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прав:</a:t>
            </a:r>
            <a:b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57158" y="1600200"/>
          <a:ext cx="8329642" cy="50691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tabLst>
                <a:tab pos="1627188" algn="l"/>
                <a:tab pos="2284413" algn="l"/>
              </a:tabLst>
            </a:pPr>
            <a:r>
              <a:rPr lang="uk-UA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Основания</a:t>
            </a:r>
            <a:r>
              <a:rPr lang="uk-UA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uk-UA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лишения</a:t>
            </a:r>
            <a:r>
              <a:rPr lang="uk-UA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родительских</a:t>
            </a:r>
            <a:r>
              <a:rPr lang="uk-UA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прав :</a:t>
            </a:r>
            <a:br>
              <a:rPr lang="uk-UA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340768"/>
          <a:ext cx="8229600" cy="5184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786</TotalTime>
  <Words>776</Words>
  <Application>Microsoft Office PowerPoint</Application>
  <PresentationFormat>Экран (4:3)</PresentationFormat>
  <Paragraphs>141</Paragraphs>
  <Slides>17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Трек</vt:lpstr>
      <vt:lpstr>Как государство защищает права ребенка в семье</vt:lpstr>
      <vt:lpstr>Слайд 2</vt:lpstr>
      <vt:lpstr>Слайд 3</vt:lpstr>
      <vt:lpstr>Слайд 4</vt:lpstr>
      <vt:lpstr>Слайд 5</vt:lpstr>
      <vt:lpstr>Слайд 6</vt:lpstr>
      <vt:lpstr>Государственные органы, имеющие полномочия  защищать права и интересы детей : </vt:lpstr>
      <vt:lpstr>  Субъекты права, которые могут обратиться  в суд по вопросу лишения родительских прав: </vt:lpstr>
      <vt:lpstr>Основания для лишения  родительских прав : </vt:lpstr>
      <vt:lpstr>Слайд 10</vt:lpstr>
      <vt:lpstr>Слайд 11</vt:lpstr>
      <vt:lpstr>Слайд 12</vt:lpstr>
      <vt:lpstr>Правовые последствия лишения  родительських прав  </vt:lpstr>
      <vt:lpstr>Формы устройства детей-сирот и детей,  лишенных родительской опеки: </vt:lpstr>
      <vt:lpstr>Слайд 15</vt:lpstr>
      <vt:lpstr>Слайд 16</vt:lpstr>
      <vt:lpstr>Слайд 17</vt:lpstr>
    </vt:vector>
  </TitlesOfParts>
  <Company>house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Як держава захищає права дитини в сім'ї</dc:title>
  <dc:creator>admin</dc:creator>
  <cp:lastModifiedBy>Admin</cp:lastModifiedBy>
  <cp:revision>87</cp:revision>
  <dcterms:created xsi:type="dcterms:W3CDTF">2014-07-08T14:34:14Z</dcterms:created>
  <dcterms:modified xsi:type="dcterms:W3CDTF">2015-02-25T18:04:02Z</dcterms:modified>
</cp:coreProperties>
</file>