
<file path=[Content_Types].xml><?xml version="1.0" encoding="utf-8"?>
<Types xmlns="http://schemas.openxmlformats.org/package/2006/content-types">
  <Override ContentType="application/vnd.ms-office.drawingml.diagramDrawing+xml" PartName="/ppt/diagrams/drawing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11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drawingml.diagramLayout+xml" PartName="/ppt/diagrams/layout9.xml"/>
  <Override ContentType="application/vnd.openxmlformats-officedocument.drawingml.diagramData+xml" PartName="/ppt/diagrams/data13.xml"/>
  <Default ContentType="application/xml" Extension="xml"/>
  <Override ContentType="application/vnd.openxmlformats-officedocument.presentationml.slide+xml" PartName="/ppt/slides/slide14.xml"/>
  <Override ContentType="application/vnd.openxmlformats-officedocument.themeOverride+xml" PartName="/ppt/theme/themeOverride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Colors+xml" PartName="/ppt/diagrams/colors8.xml"/>
  <Override ContentType="application/vnd.ms-office.drawingml.diagramDrawing+xml" PartName="/ppt/diagrams/drawing9.xml"/>
  <Override ContentType="application/vnd.openxmlformats-officedocument.drawingml.diagramStyle+xml" PartName="/ppt/diagrams/quickStyle13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Colors+xml" PartName="/ppt/diagrams/colors6.xml"/>
  <Override ContentType="application/vnd.ms-office.drawingml.diagramDrawing+xml" PartName="/ppt/diagrams/drawing7.xml"/>
  <Override ContentType="application/vnd.openxmlformats-officedocument.drawingml.diagramStyle+xml" PartName="/ppt/diagrams/quickStyle9.xml"/>
  <Override ContentType="application/vnd.openxmlformats-officedocument.drawingml.diagramStyle+xml" PartName="/ppt/diagrams/quickStyle11.xml"/>
  <Override ContentType="application/vnd.ms-office.drawingml.diagramDrawing+xml" PartName="/ppt/diagrams/drawing12.xml"/>
  <Override ContentType="application/vnd.openxmlformats-officedocument.drawingml.diagramLayout+xml" PartName="/ppt/diagrams/layout13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Colors+xml" PartName="/ppt/diagrams/colors4.xml"/>
  <Override ContentType="application/vnd.ms-office.drawingml.diagramDrawing+xml" PartName="/ppt/diagrams/drawing5.xml"/>
  <Override ContentType="application/vnd.openxmlformats-officedocument.drawingml.diagramStyle+xml" PartName="/ppt/diagrams/quickStyle7.xml"/>
  <Override ContentType="application/vnd.ms-office.drawingml.diagramDrawing+xml" PartName="/ppt/diagrams/drawing10.xml"/>
  <Override ContentType="application/vnd.openxmlformats-officedocument.drawingml.diagramLayout+xml" PartName="/ppt/diagrams/layout11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12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10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drawingml.diagramLayout+xml" PartName="/ppt/diagrams/layout8.xml"/>
  <Override ContentType="application/vnd.openxmlformats-officedocument.drawingml.diagramData+xml" PartName="/ppt/diagrams/data12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2.xml"/>
  <Override ContentType="application/vnd.openxmlformats-officedocument.drawingml.diagramLayout+xml" PartName="/ppt/diagrams/layout6.xml"/>
  <Override ContentType="application/vnd.openxmlformats-officedocument.drawingml.diagramData+xml" PartName="/ppt/diagrams/data9.xml"/>
  <Override ContentType="application/vnd.openxmlformats-officedocument.drawingml.diagramData+xml" PartName="/ppt/diagrams/data10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drawingml.diagramColors+xml" PartName="/ppt/diagrams/colors9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ms-office.drawingml.diagramDrawing+xml" PartName="/ppt/diagrams/drawing8.xml"/>
  <Override ContentType="application/vnd.openxmlformats-officedocument.drawingml.diagramStyle+xml" PartName="/ppt/diagrams/quickStyle12.xml"/>
  <Override ContentType="application/vnd.ms-office.drawingml.diagramDrawing+xml" PartName="/ppt/diagrams/drawing13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drawingml.diagramStyle+xml" PartName="/ppt/diagrams/quickStyle8.xml"/>
  <Override ContentType="application/vnd.openxmlformats-officedocument.drawingml.diagramStyle+xml" PartName="/ppt/diagrams/quickStyle10.xml"/>
  <Override ContentType="application/vnd.ms-office.drawingml.diagramDrawing+xml" PartName="/ppt/diagrams/drawing11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ms-office.drawingml.diagramDrawing+xml" PartName="/ppt/diagrams/drawing4.xml"/>
  <Override ContentType="application/vnd.openxmlformats-officedocument.drawingml.diagramStyle+xml" PartName="/ppt/diagrams/quickStyle6.xml"/>
  <Override ContentType="application/vnd.openxmlformats-officedocument.drawingml.diagramLayout+xml" PartName="/ppt/diagrams/layout12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drawingml.diagramLayout+xml" PartName="/ppt/diagrams/layout10.xml"/>
  <Override ContentType="application/vnd.openxmlformats-officedocument.drawingml.diagramColors+xml" PartName="/ppt/diagrams/colors13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presentationml.slide+xml" PartName="/ppt/slides/slide2.xml"/>
  <Override ContentType="application/vnd.openxmlformats-officedocument.presentationml.slide+xml" PartName="/ppt/slides/slide16.xml"/>
  <Default ContentType="image/x-wmf" Extension="wmf"/>
  <Override ContentType="application/vnd.openxmlformats-officedocument.drawingml.diagramData+xml" PartName="/ppt/diagrams/data11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drawingml.diagramLayout+xml" PartName="/ppt/diagrams/layout7.xml"/>
  <Override ContentType="application/vnd.openxmlformats-officedocument.drawingml.diagramData+xml" PartName="/ppt/diagrams/data8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1" r:id="rId8"/>
    <p:sldId id="265" r:id="rId9"/>
    <p:sldId id="266" r:id="rId10"/>
    <p:sldId id="267" r:id="rId11"/>
    <p:sldId id="281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2" r:id="rId24"/>
    <p:sldId id="279" r:id="rId25"/>
    <p:sldId id="280" r:id="rId26"/>
    <p:sldId id="28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9724"/>
    <a:srgbClr val="EA4EC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75ED36-ACA3-4AEB-AEFB-CD060FF157FB}" type="doc">
      <dgm:prSet loTypeId="urn:microsoft.com/office/officeart/2005/8/layout/hProcess9" loCatId="process" qsTypeId="urn:microsoft.com/office/officeart/2005/8/quickstyle/simple1#1" qsCatId="simple" csTypeId="urn:microsoft.com/office/officeart/2005/8/colors/accent1_2#1" csCatId="accent1"/>
      <dgm:spPr/>
      <dgm:t>
        <a:bodyPr/>
        <a:lstStyle/>
        <a:p>
          <a:endParaRPr lang="ru-RU"/>
        </a:p>
      </dgm:t>
    </dgm:pt>
    <dgm:pt modelId="{B55C7728-36F9-4580-9F6F-6E3165284362}">
      <dgm:prSet/>
      <dgm:spPr/>
      <dgm:t>
        <a:bodyPr/>
        <a:lstStyle/>
        <a:p>
          <a:pPr rtl="0"/>
          <a:r>
            <a:rPr lang="uk-UA" dirty="0" smtClean="0"/>
            <a:t>Король та шевці з казки Г.-Х. Андерсена «Нове плаття короля»</a:t>
          </a:r>
          <a:endParaRPr lang="ru-RU" dirty="0"/>
        </a:p>
      </dgm:t>
    </dgm:pt>
    <dgm:pt modelId="{238F885E-7FD4-4916-A080-2DE4AE985998}" type="parTrans" cxnId="{6C3AFF92-8546-463E-BCF1-2F007A8FD6B6}">
      <dgm:prSet/>
      <dgm:spPr/>
      <dgm:t>
        <a:bodyPr/>
        <a:lstStyle/>
        <a:p>
          <a:endParaRPr lang="ru-RU"/>
        </a:p>
      </dgm:t>
    </dgm:pt>
    <dgm:pt modelId="{571B00D8-7089-4258-9281-6778CEFD975F}" type="sibTrans" cxnId="{6C3AFF92-8546-463E-BCF1-2F007A8FD6B6}">
      <dgm:prSet/>
      <dgm:spPr/>
      <dgm:t>
        <a:bodyPr/>
        <a:lstStyle/>
        <a:p>
          <a:endParaRPr lang="ru-RU"/>
        </a:p>
      </dgm:t>
    </dgm:pt>
    <dgm:pt modelId="{700062D4-A409-4C37-BCD5-269178AF128C}" type="pres">
      <dgm:prSet presAssocID="{B775ED36-ACA3-4AEB-AEFB-CD060FF157F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833C05-0698-416A-B6C1-653F561FFF10}" type="pres">
      <dgm:prSet presAssocID="{B775ED36-ACA3-4AEB-AEFB-CD060FF157FB}" presName="arrow" presStyleLbl="bgShp" presStyleIdx="0" presStyleCnt="1"/>
      <dgm:spPr/>
    </dgm:pt>
    <dgm:pt modelId="{0A88A5A3-51EE-42FD-B45D-C45210724160}" type="pres">
      <dgm:prSet presAssocID="{B775ED36-ACA3-4AEB-AEFB-CD060FF157FB}" presName="linearProcess" presStyleCnt="0"/>
      <dgm:spPr/>
    </dgm:pt>
    <dgm:pt modelId="{41683E3D-6C37-445C-8AFF-019E0AB78367}" type="pres">
      <dgm:prSet presAssocID="{B55C7728-36F9-4580-9F6F-6E3165284362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9D185F-3AF2-4740-8C27-68A4499F42FB}" type="presOf" srcId="{B775ED36-ACA3-4AEB-AEFB-CD060FF157FB}" destId="{700062D4-A409-4C37-BCD5-269178AF128C}" srcOrd="0" destOrd="0" presId="urn:microsoft.com/office/officeart/2005/8/layout/hProcess9"/>
    <dgm:cxn modelId="{6C3AFF92-8546-463E-BCF1-2F007A8FD6B6}" srcId="{B775ED36-ACA3-4AEB-AEFB-CD060FF157FB}" destId="{B55C7728-36F9-4580-9F6F-6E3165284362}" srcOrd="0" destOrd="0" parTransId="{238F885E-7FD4-4916-A080-2DE4AE985998}" sibTransId="{571B00D8-7089-4258-9281-6778CEFD975F}"/>
    <dgm:cxn modelId="{AE4F45EE-BD7A-459B-80E4-40499AAFE0F4}" type="presOf" srcId="{B55C7728-36F9-4580-9F6F-6E3165284362}" destId="{41683E3D-6C37-445C-8AFF-019E0AB78367}" srcOrd="0" destOrd="0" presId="urn:microsoft.com/office/officeart/2005/8/layout/hProcess9"/>
    <dgm:cxn modelId="{6A630E95-C271-4612-8124-1FF663D5E8CC}" type="presParOf" srcId="{700062D4-A409-4C37-BCD5-269178AF128C}" destId="{D9833C05-0698-416A-B6C1-653F561FFF10}" srcOrd="0" destOrd="0" presId="urn:microsoft.com/office/officeart/2005/8/layout/hProcess9"/>
    <dgm:cxn modelId="{B07B27A8-1140-4DEB-A033-7568BE01EAB5}" type="presParOf" srcId="{700062D4-A409-4C37-BCD5-269178AF128C}" destId="{0A88A5A3-51EE-42FD-B45D-C45210724160}" srcOrd="1" destOrd="0" presId="urn:microsoft.com/office/officeart/2005/8/layout/hProcess9"/>
    <dgm:cxn modelId="{6CB64F18-B237-42C4-8E0E-CC96A6BE6178}" type="presParOf" srcId="{0A88A5A3-51EE-42FD-B45D-C45210724160}" destId="{41683E3D-6C37-445C-8AFF-019E0AB78367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EFDDC5C-D992-4483-B5B6-740ABFB0635F}" type="doc">
      <dgm:prSet loTypeId="urn:microsoft.com/office/officeart/2005/8/layout/arrow2" loCatId="process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CCE01C1C-5041-4400-842D-8B97DE87164D}">
      <dgm:prSet custT="1"/>
      <dgm:spPr/>
      <dgm:t>
        <a:bodyPr/>
        <a:lstStyle/>
        <a:p>
          <a:pPr rtl="0"/>
          <a:r>
            <a:rPr lang="uk-UA" sz="1600" i="1" dirty="0" smtClean="0">
              <a:solidFill>
                <a:schemeClr val="accent2">
                  <a:lumMod val="75000"/>
                </a:schemeClr>
              </a:solidFill>
            </a:rPr>
            <a:t>Якщо протягом гарантійного терміну буде виявлено недоліки або фальсифікацію придбаного товару, </a:t>
          </a:r>
          <a:r>
            <a:rPr lang="uk-UA" sz="1600" b="1" i="1" dirty="0" smtClean="0">
              <a:solidFill>
                <a:schemeClr val="accent2">
                  <a:lumMod val="75000"/>
                </a:schemeClr>
              </a:solidFill>
            </a:rPr>
            <a:t>ви маєте право </a:t>
          </a:r>
          <a:r>
            <a:rPr lang="uk-UA" sz="1600" i="1" dirty="0" smtClean="0">
              <a:solidFill>
                <a:schemeClr val="accent2">
                  <a:lumMod val="75000"/>
                </a:schemeClr>
              </a:solidFill>
            </a:rPr>
            <a:t>за своїм вибором вимагати від продавця або від виробника</a:t>
          </a:r>
          <a:r>
            <a:rPr lang="uk-UA" sz="1600" i="1" dirty="0" smtClean="0"/>
            <a:t>:</a:t>
          </a:r>
          <a:endParaRPr lang="ru-RU" sz="1600" i="1" dirty="0"/>
        </a:p>
      </dgm:t>
    </dgm:pt>
    <dgm:pt modelId="{2C90F06C-8D4E-4B9E-9385-A46F02AAAC94}" type="parTrans" cxnId="{8D15A825-9C2A-4071-A2A9-6C8E909F9691}">
      <dgm:prSet/>
      <dgm:spPr/>
      <dgm:t>
        <a:bodyPr/>
        <a:lstStyle/>
        <a:p>
          <a:endParaRPr lang="ru-RU"/>
        </a:p>
      </dgm:t>
    </dgm:pt>
    <dgm:pt modelId="{BD6E1866-9ACE-45F8-9C61-86E6578B6CCB}" type="sibTrans" cxnId="{8D15A825-9C2A-4071-A2A9-6C8E909F9691}">
      <dgm:prSet/>
      <dgm:spPr/>
      <dgm:t>
        <a:bodyPr/>
        <a:lstStyle/>
        <a:p>
          <a:endParaRPr lang="ru-RU"/>
        </a:p>
      </dgm:t>
    </dgm:pt>
    <dgm:pt modelId="{C07C0959-58DE-4DE0-A8D4-8BB922D6EFB8}">
      <dgm:prSet custT="1"/>
      <dgm:spPr/>
      <dgm:t>
        <a:bodyPr/>
        <a:lstStyle/>
        <a:p>
          <a:pPr rtl="0"/>
          <a:r>
            <a:rPr lang="uk-UA" sz="1600" dirty="0" smtClean="0">
              <a:solidFill>
                <a:schemeClr val="accent2">
                  <a:lumMod val="75000"/>
                </a:schemeClr>
              </a:solidFill>
            </a:rPr>
            <a:t>Безоплатного усунення недоліків товару.</a:t>
          </a:r>
          <a:endParaRPr lang="ru-RU" sz="1600" dirty="0">
            <a:solidFill>
              <a:schemeClr val="accent2">
                <a:lumMod val="75000"/>
              </a:schemeClr>
            </a:solidFill>
          </a:endParaRPr>
        </a:p>
      </dgm:t>
    </dgm:pt>
    <dgm:pt modelId="{A8137DBA-CD27-46A1-B4FC-076DA5F99245}" type="parTrans" cxnId="{29E54C72-9001-42CE-881A-96EC2F721919}">
      <dgm:prSet/>
      <dgm:spPr/>
      <dgm:t>
        <a:bodyPr/>
        <a:lstStyle/>
        <a:p>
          <a:endParaRPr lang="ru-RU"/>
        </a:p>
      </dgm:t>
    </dgm:pt>
    <dgm:pt modelId="{24797AC2-D239-41AC-8BAD-C8F5DF4D3E17}" type="sibTrans" cxnId="{29E54C72-9001-42CE-881A-96EC2F721919}">
      <dgm:prSet/>
      <dgm:spPr/>
      <dgm:t>
        <a:bodyPr/>
        <a:lstStyle/>
        <a:p>
          <a:endParaRPr lang="ru-RU"/>
        </a:p>
      </dgm:t>
    </dgm:pt>
    <dgm:pt modelId="{26CC1CA2-F494-4F96-882D-7CC4114E95CB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Відшкодування витрат на їх виправлення вашими силами.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CB1D617F-7AD9-4CC7-92AA-BA0F4DD54DA7}" type="parTrans" cxnId="{F201A7C9-9692-45FC-BB54-E12B9612A653}">
      <dgm:prSet/>
      <dgm:spPr/>
      <dgm:t>
        <a:bodyPr/>
        <a:lstStyle/>
        <a:p>
          <a:endParaRPr lang="ru-RU"/>
        </a:p>
      </dgm:t>
    </dgm:pt>
    <dgm:pt modelId="{B297DDD1-4D16-4D53-A3F4-0A32BEC3106D}" type="sibTrans" cxnId="{F201A7C9-9692-45FC-BB54-E12B9612A653}">
      <dgm:prSet/>
      <dgm:spPr/>
      <dgm:t>
        <a:bodyPr/>
        <a:lstStyle/>
        <a:p>
          <a:endParaRPr lang="ru-RU"/>
        </a:p>
      </dgm:t>
    </dgm:pt>
    <dgm:pt modelId="{1D433029-CAE2-4633-965D-3E03A9C7711B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Заміни на такий самий товар належної якості.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8970279E-1B9D-4D6F-8342-7C6A237AC236}" type="parTrans" cxnId="{ED187165-8AD7-4FC1-B317-44ECC04ED563}">
      <dgm:prSet/>
      <dgm:spPr/>
      <dgm:t>
        <a:bodyPr/>
        <a:lstStyle/>
        <a:p>
          <a:endParaRPr lang="ru-RU"/>
        </a:p>
      </dgm:t>
    </dgm:pt>
    <dgm:pt modelId="{466C02DC-3CBD-4856-B53C-A74B18552297}" type="sibTrans" cxnId="{ED187165-8AD7-4FC1-B317-44ECC04ED563}">
      <dgm:prSet/>
      <dgm:spPr/>
      <dgm:t>
        <a:bodyPr/>
        <a:lstStyle/>
        <a:p>
          <a:endParaRPr lang="ru-RU"/>
        </a:p>
      </dgm:t>
    </dgm:pt>
    <dgm:pt modelId="{B27D3954-6CA7-4E7F-B766-4D6D25C2D8D0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Зменшення його ціни.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31C78141-A472-4033-905A-52891B52F1EB}" type="parTrans" cxnId="{25B8E07A-FEAE-479E-B62B-BD3F1425B359}">
      <dgm:prSet/>
      <dgm:spPr/>
      <dgm:t>
        <a:bodyPr/>
        <a:lstStyle/>
        <a:p>
          <a:endParaRPr lang="ru-RU"/>
        </a:p>
      </dgm:t>
    </dgm:pt>
    <dgm:pt modelId="{E26DA54D-38DC-403E-A5E7-B3FB1F18C8B0}" type="sibTrans" cxnId="{25B8E07A-FEAE-479E-B62B-BD3F1425B359}">
      <dgm:prSet/>
      <dgm:spPr/>
      <dgm:t>
        <a:bodyPr/>
        <a:lstStyle/>
        <a:p>
          <a:endParaRPr lang="ru-RU"/>
        </a:p>
      </dgm:t>
    </dgm:pt>
    <dgm:pt modelId="{31333C49-AC41-47CF-8A2A-5AB15BFA8E7C}">
      <dgm:prSet/>
      <dgm:spPr/>
      <dgm:t>
        <a:bodyPr/>
        <a:lstStyle/>
        <a:p>
          <a:endParaRPr lang="ru-RU"/>
        </a:p>
      </dgm:t>
    </dgm:pt>
    <dgm:pt modelId="{A8E976E3-FBAB-402C-BA30-B8713838587D}" type="parTrans" cxnId="{14D7E585-6E8E-4014-BC36-4FDECBB28204}">
      <dgm:prSet/>
      <dgm:spPr/>
      <dgm:t>
        <a:bodyPr/>
        <a:lstStyle/>
        <a:p>
          <a:endParaRPr lang="ru-RU"/>
        </a:p>
      </dgm:t>
    </dgm:pt>
    <dgm:pt modelId="{1BB180E7-D502-4548-8611-D5B363D96BB2}" type="sibTrans" cxnId="{14D7E585-6E8E-4014-BC36-4FDECBB28204}">
      <dgm:prSet/>
      <dgm:spPr/>
      <dgm:t>
        <a:bodyPr/>
        <a:lstStyle/>
        <a:p>
          <a:endParaRPr lang="ru-RU"/>
        </a:p>
      </dgm:t>
    </dgm:pt>
    <dgm:pt modelId="{F9C93C92-B5A9-46AB-AC74-C7C03D6D9B38}">
      <dgm:prSet/>
      <dgm:spPr/>
      <dgm:t>
        <a:bodyPr/>
        <a:lstStyle/>
        <a:p>
          <a:endParaRPr lang="ru-RU"/>
        </a:p>
      </dgm:t>
    </dgm:pt>
    <dgm:pt modelId="{76DDF7BC-DA7E-4AAF-951E-DCC26BD69045}" type="parTrans" cxnId="{1A992A2D-AFBD-4CB1-A1D2-E293AE850BC6}">
      <dgm:prSet/>
      <dgm:spPr/>
      <dgm:t>
        <a:bodyPr/>
        <a:lstStyle/>
        <a:p>
          <a:endParaRPr lang="ru-RU"/>
        </a:p>
      </dgm:t>
    </dgm:pt>
    <dgm:pt modelId="{FB8BF72F-9B68-41B5-9714-0279A6379C31}" type="sibTrans" cxnId="{1A992A2D-AFBD-4CB1-A1D2-E293AE850BC6}">
      <dgm:prSet/>
      <dgm:spPr/>
      <dgm:t>
        <a:bodyPr/>
        <a:lstStyle/>
        <a:p>
          <a:endParaRPr lang="ru-RU"/>
        </a:p>
      </dgm:t>
    </dgm:pt>
    <dgm:pt modelId="{FEC16425-D224-45C9-B46F-20F8ACE389F7}">
      <dgm:prSet/>
      <dgm:spPr/>
      <dgm:t>
        <a:bodyPr/>
        <a:lstStyle/>
        <a:p>
          <a:endParaRPr lang="ru-RU"/>
        </a:p>
      </dgm:t>
    </dgm:pt>
    <dgm:pt modelId="{1F503D59-955A-4842-9739-48AFD1B1B6F3}" type="parTrans" cxnId="{1B468FD1-AEC1-476E-AF45-985857B3B4EF}">
      <dgm:prSet/>
      <dgm:spPr/>
      <dgm:t>
        <a:bodyPr/>
        <a:lstStyle/>
        <a:p>
          <a:endParaRPr lang="ru-RU"/>
        </a:p>
      </dgm:t>
    </dgm:pt>
    <dgm:pt modelId="{4FBD32DD-52BD-49D5-8E97-E5CDEF0D8CCD}" type="sibTrans" cxnId="{1B468FD1-AEC1-476E-AF45-985857B3B4EF}">
      <dgm:prSet/>
      <dgm:spPr/>
      <dgm:t>
        <a:bodyPr/>
        <a:lstStyle/>
        <a:p>
          <a:endParaRPr lang="ru-RU"/>
        </a:p>
      </dgm:t>
    </dgm:pt>
    <dgm:pt modelId="{DA5AB470-3854-4394-A1BD-99E2B0A83426}">
      <dgm:prSet/>
      <dgm:spPr/>
      <dgm:t>
        <a:bodyPr/>
        <a:lstStyle/>
        <a:p>
          <a:pPr rtl="0"/>
          <a:endParaRPr lang="ru-RU" dirty="0"/>
        </a:p>
      </dgm:t>
    </dgm:pt>
    <dgm:pt modelId="{39B3D0FF-91F4-4B73-B6B9-92B972502B1D}" type="parTrans" cxnId="{D3E7EEC3-E285-4C02-8051-4D8E74442444}">
      <dgm:prSet/>
      <dgm:spPr/>
      <dgm:t>
        <a:bodyPr/>
        <a:lstStyle/>
        <a:p>
          <a:endParaRPr lang="ru-RU"/>
        </a:p>
      </dgm:t>
    </dgm:pt>
    <dgm:pt modelId="{6F146A0E-9D8E-426A-BF6A-DCACF74C1B48}" type="sibTrans" cxnId="{D3E7EEC3-E285-4C02-8051-4D8E74442444}">
      <dgm:prSet/>
      <dgm:spPr/>
      <dgm:t>
        <a:bodyPr/>
        <a:lstStyle/>
        <a:p>
          <a:endParaRPr lang="ru-RU"/>
        </a:p>
      </dgm:t>
    </dgm:pt>
    <dgm:pt modelId="{C25DC5CF-0C5E-4A13-B524-DA13C074165E}" type="pres">
      <dgm:prSet presAssocID="{FEFDDC5C-D992-4483-B5B6-740ABFB0635F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8EFB30-4F62-4F5C-9AB8-35D3DC7A369E}" type="pres">
      <dgm:prSet presAssocID="{FEFDDC5C-D992-4483-B5B6-740ABFB0635F}" presName="arrow" presStyleLbl="bgShp" presStyleIdx="0" presStyleCnt="1" custLinFactNeighborX="0" custLinFactNeighborY="-5873"/>
      <dgm:spPr/>
    </dgm:pt>
    <dgm:pt modelId="{D90F80B0-4815-4FCC-8DD2-64F39690F35E}" type="pres">
      <dgm:prSet presAssocID="{FEFDDC5C-D992-4483-B5B6-740ABFB0635F}" presName="arrowDiagram5" presStyleCnt="0"/>
      <dgm:spPr/>
    </dgm:pt>
    <dgm:pt modelId="{3FF3EFF7-2CBA-43AE-AAA4-98447258516E}" type="pres">
      <dgm:prSet presAssocID="{CCE01C1C-5041-4400-842D-8B97DE87164D}" presName="bullet5a" presStyleLbl="node1" presStyleIdx="0" presStyleCnt="5" custLinFactY="-9855" custLinFactNeighborX="-14180" custLinFactNeighborY="-100000"/>
      <dgm:spPr/>
    </dgm:pt>
    <dgm:pt modelId="{DB55ABDC-5251-4D72-B073-BEF5F066887D}" type="pres">
      <dgm:prSet presAssocID="{CCE01C1C-5041-4400-842D-8B97DE87164D}" presName="textBox5a" presStyleLbl="revTx" presStyleIdx="0" presStyleCnt="5" custScaleX="265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FC8C2-4607-40B4-AB3F-CB89275F4146}" type="pres">
      <dgm:prSet presAssocID="{C07C0959-58DE-4DE0-A8D4-8BB922D6EFB8}" presName="bullet5b" presStyleLbl="node1" presStyleIdx="1" presStyleCnt="5" custLinFactNeighborX="-24204" custLinFactNeighborY="-68583"/>
      <dgm:spPr/>
    </dgm:pt>
    <dgm:pt modelId="{239F94F7-393D-41F4-819E-CF95F3D4BAD5}" type="pres">
      <dgm:prSet presAssocID="{C07C0959-58DE-4DE0-A8D4-8BB922D6EFB8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8FB70-48C6-4AB0-89F6-1D7FB92254D8}" type="pres">
      <dgm:prSet presAssocID="{26CC1CA2-F494-4F96-882D-7CC4114E95CB}" presName="bullet5c" presStyleLbl="node1" presStyleIdx="2" presStyleCnt="5" custLinFactNeighborX="-4263" custLinFactNeighborY="-67687"/>
      <dgm:spPr/>
    </dgm:pt>
    <dgm:pt modelId="{B5AD1DD1-B6B6-4217-BB40-7804F69D6BBE}" type="pres">
      <dgm:prSet presAssocID="{26CC1CA2-F494-4F96-882D-7CC4114E95CB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C8105-DE9E-42A2-B813-D51F528E82D1}" type="pres">
      <dgm:prSet presAssocID="{1D433029-CAE2-4633-965D-3E03A9C7711B}" presName="bullet5d" presStyleLbl="node1" presStyleIdx="3" presStyleCnt="5" custLinFactNeighborX="-21681" custLinFactNeighborY="-47449"/>
      <dgm:spPr/>
    </dgm:pt>
    <dgm:pt modelId="{F95DD625-167E-406C-A941-A12FB7AEBDE1}" type="pres">
      <dgm:prSet presAssocID="{1D433029-CAE2-4633-965D-3E03A9C7711B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1C95F-3130-438A-A4F0-9EBFC90EA344}" type="pres">
      <dgm:prSet presAssocID="{B27D3954-6CA7-4E7F-B766-4D6D25C2D8D0}" presName="bullet5e" presStyleLbl="node1" presStyleIdx="4" presStyleCnt="5" custLinFactNeighborX="-8265" custLinFactNeighborY="-44588"/>
      <dgm:spPr/>
    </dgm:pt>
    <dgm:pt modelId="{E14C85B5-2DE2-479B-935A-1240879DF7EB}" type="pres">
      <dgm:prSet presAssocID="{B27D3954-6CA7-4E7F-B766-4D6D25C2D8D0}" presName="textBox5e" presStyleLbl="revTx" presStyleIdx="4" presStyleCnt="5" custLinFactNeighborX="0" custLinFactNeighborY="-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717D61-FEF9-43B1-91F0-A7080312D7EA}" type="presOf" srcId="{1D433029-CAE2-4633-965D-3E03A9C7711B}" destId="{F95DD625-167E-406C-A941-A12FB7AEBDE1}" srcOrd="0" destOrd="0" presId="urn:microsoft.com/office/officeart/2005/8/layout/arrow2"/>
    <dgm:cxn modelId="{ED187165-8AD7-4FC1-B317-44ECC04ED563}" srcId="{FEFDDC5C-D992-4483-B5B6-740ABFB0635F}" destId="{1D433029-CAE2-4633-965D-3E03A9C7711B}" srcOrd="3" destOrd="0" parTransId="{8970279E-1B9D-4D6F-8342-7C6A237AC236}" sibTransId="{466C02DC-3CBD-4856-B53C-A74B18552297}"/>
    <dgm:cxn modelId="{F888FDC9-9FAB-4B19-A175-4E53E1E0967F}" type="presOf" srcId="{26CC1CA2-F494-4F96-882D-7CC4114E95CB}" destId="{B5AD1DD1-B6B6-4217-BB40-7804F69D6BBE}" srcOrd="0" destOrd="0" presId="urn:microsoft.com/office/officeart/2005/8/layout/arrow2"/>
    <dgm:cxn modelId="{8D15A825-9C2A-4071-A2A9-6C8E909F9691}" srcId="{FEFDDC5C-D992-4483-B5B6-740ABFB0635F}" destId="{CCE01C1C-5041-4400-842D-8B97DE87164D}" srcOrd="0" destOrd="0" parTransId="{2C90F06C-8D4E-4B9E-9385-A46F02AAAC94}" sibTransId="{BD6E1866-9ACE-45F8-9C61-86E6578B6CCB}"/>
    <dgm:cxn modelId="{1B468FD1-AEC1-476E-AF45-985857B3B4EF}" srcId="{FEFDDC5C-D992-4483-B5B6-740ABFB0635F}" destId="{FEC16425-D224-45C9-B46F-20F8ACE389F7}" srcOrd="7" destOrd="0" parTransId="{1F503D59-955A-4842-9739-48AFD1B1B6F3}" sibTransId="{4FBD32DD-52BD-49D5-8E97-E5CDEF0D8CCD}"/>
    <dgm:cxn modelId="{14D7E585-6E8E-4014-BC36-4FDECBB28204}" srcId="{FEFDDC5C-D992-4483-B5B6-740ABFB0635F}" destId="{31333C49-AC41-47CF-8A2A-5AB15BFA8E7C}" srcOrd="5" destOrd="0" parTransId="{A8E976E3-FBAB-402C-BA30-B8713838587D}" sibTransId="{1BB180E7-D502-4548-8611-D5B363D96BB2}"/>
    <dgm:cxn modelId="{1B56F15C-7BFB-444A-B6BE-15AB02A36DD3}" type="presOf" srcId="{FEFDDC5C-D992-4483-B5B6-740ABFB0635F}" destId="{C25DC5CF-0C5E-4A13-B524-DA13C074165E}" srcOrd="0" destOrd="0" presId="urn:microsoft.com/office/officeart/2005/8/layout/arrow2"/>
    <dgm:cxn modelId="{99498CE2-D4CC-4E3F-B50D-1E4E38BB8EC4}" type="presOf" srcId="{B27D3954-6CA7-4E7F-B766-4D6D25C2D8D0}" destId="{E14C85B5-2DE2-479B-935A-1240879DF7EB}" srcOrd="0" destOrd="0" presId="urn:microsoft.com/office/officeart/2005/8/layout/arrow2"/>
    <dgm:cxn modelId="{EB79B565-1667-43C4-8C73-3E625B852B45}" type="presOf" srcId="{CCE01C1C-5041-4400-842D-8B97DE87164D}" destId="{DB55ABDC-5251-4D72-B073-BEF5F066887D}" srcOrd="0" destOrd="0" presId="urn:microsoft.com/office/officeart/2005/8/layout/arrow2"/>
    <dgm:cxn modelId="{F201A7C9-9692-45FC-BB54-E12B9612A653}" srcId="{FEFDDC5C-D992-4483-B5B6-740ABFB0635F}" destId="{26CC1CA2-F494-4F96-882D-7CC4114E95CB}" srcOrd="2" destOrd="0" parTransId="{CB1D617F-7AD9-4CC7-92AA-BA0F4DD54DA7}" sibTransId="{B297DDD1-4D16-4D53-A3F4-0A32BEC3106D}"/>
    <dgm:cxn modelId="{D3E7EEC3-E285-4C02-8051-4D8E74442444}" srcId="{FEFDDC5C-D992-4483-B5B6-740ABFB0635F}" destId="{DA5AB470-3854-4394-A1BD-99E2B0A83426}" srcOrd="8" destOrd="0" parTransId="{39B3D0FF-91F4-4B73-B6B9-92B972502B1D}" sibTransId="{6F146A0E-9D8E-426A-BF6A-DCACF74C1B48}"/>
    <dgm:cxn modelId="{154B56E1-0A57-4962-A24E-240612D0D0A8}" type="presOf" srcId="{C07C0959-58DE-4DE0-A8D4-8BB922D6EFB8}" destId="{239F94F7-393D-41F4-819E-CF95F3D4BAD5}" srcOrd="0" destOrd="0" presId="urn:microsoft.com/office/officeart/2005/8/layout/arrow2"/>
    <dgm:cxn modelId="{1A992A2D-AFBD-4CB1-A1D2-E293AE850BC6}" srcId="{FEFDDC5C-D992-4483-B5B6-740ABFB0635F}" destId="{F9C93C92-B5A9-46AB-AC74-C7C03D6D9B38}" srcOrd="6" destOrd="0" parTransId="{76DDF7BC-DA7E-4AAF-951E-DCC26BD69045}" sibTransId="{FB8BF72F-9B68-41B5-9714-0279A6379C31}"/>
    <dgm:cxn modelId="{25B8E07A-FEAE-479E-B62B-BD3F1425B359}" srcId="{FEFDDC5C-D992-4483-B5B6-740ABFB0635F}" destId="{B27D3954-6CA7-4E7F-B766-4D6D25C2D8D0}" srcOrd="4" destOrd="0" parTransId="{31C78141-A472-4033-905A-52891B52F1EB}" sibTransId="{E26DA54D-38DC-403E-A5E7-B3FB1F18C8B0}"/>
    <dgm:cxn modelId="{29E54C72-9001-42CE-881A-96EC2F721919}" srcId="{FEFDDC5C-D992-4483-B5B6-740ABFB0635F}" destId="{C07C0959-58DE-4DE0-A8D4-8BB922D6EFB8}" srcOrd="1" destOrd="0" parTransId="{A8137DBA-CD27-46A1-B4FC-076DA5F99245}" sibTransId="{24797AC2-D239-41AC-8BAD-C8F5DF4D3E17}"/>
    <dgm:cxn modelId="{1E3FED59-32C4-42C7-B63D-6C2B70D2A79E}" type="presParOf" srcId="{C25DC5CF-0C5E-4A13-B524-DA13C074165E}" destId="{D58EFB30-4F62-4F5C-9AB8-35D3DC7A369E}" srcOrd="0" destOrd="0" presId="urn:microsoft.com/office/officeart/2005/8/layout/arrow2"/>
    <dgm:cxn modelId="{D6544761-EB7B-4D7D-8599-1443EB1EC757}" type="presParOf" srcId="{C25DC5CF-0C5E-4A13-B524-DA13C074165E}" destId="{D90F80B0-4815-4FCC-8DD2-64F39690F35E}" srcOrd="1" destOrd="0" presId="urn:microsoft.com/office/officeart/2005/8/layout/arrow2"/>
    <dgm:cxn modelId="{E9929992-E407-46CF-AD2A-5489C8D97F0A}" type="presParOf" srcId="{D90F80B0-4815-4FCC-8DD2-64F39690F35E}" destId="{3FF3EFF7-2CBA-43AE-AAA4-98447258516E}" srcOrd="0" destOrd="0" presId="urn:microsoft.com/office/officeart/2005/8/layout/arrow2"/>
    <dgm:cxn modelId="{69313BCA-BA1A-4D3C-B266-E267191B9B1B}" type="presParOf" srcId="{D90F80B0-4815-4FCC-8DD2-64F39690F35E}" destId="{DB55ABDC-5251-4D72-B073-BEF5F066887D}" srcOrd="1" destOrd="0" presId="urn:microsoft.com/office/officeart/2005/8/layout/arrow2"/>
    <dgm:cxn modelId="{B68CDAD1-192E-462A-B622-E3FC8ADF0883}" type="presParOf" srcId="{D90F80B0-4815-4FCC-8DD2-64F39690F35E}" destId="{69FFC8C2-4607-40B4-AB3F-CB89275F4146}" srcOrd="2" destOrd="0" presId="urn:microsoft.com/office/officeart/2005/8/layout/arrow2"/>
    <dgm:cxn modelId="{5101AE2B-98A5-4A9B-B60E-7B97C747D774}" type="presParOf" srcId="{D90F80B0-4815-4FCC-8DD2-64F39690F35E}" destId="{239F94F7-393D-41F4-819E-CF95F3D4BAD5}" srcOrd="3" destOrd="0" presId="urn:microsoft.com/office/officeart/2005/8/layout/arrow2"/>
    <dgm:cxn modelId="{967550D4-FF98-43E5-924C-BCCDC3DED0FC}" type="presParOf" srcId="{D90F80B0-4815-4FCC-8DD2-64F39690F35E}" destId="{9768FB70-48C6-4AB0-89F6-1D7FB92254D8}" srcOrd="4" destOrd="0" presId="urn:microsoft.com/office/officeart/2005/8/layout/arrow2"/>
    <dgm:cxn modelId="{EA4E9EFF-0456-4E33-ACF3-BB02A5BB93D6}" type="presParOf" srcId="{D90F80B0-4815-4FCC-8DD2-64F39690F35E}" destId="{B5AD1DD1-B6B6-4217-BB40-7804F69D6BBE}" srcOrd="5" destOrd="0" presId="urn:microsoft.com/office/officeart/2005/8/layout/arrow2"/>
    <dgm:cxn modelId="{CF40D5BA-7DF2-410B-A808-7CC3A6D64830}" type="presParOf" srcId="{D90F80B0-4815-4FCC-8DD2-64F39690F35E}" destId="{6B5C8105-DE9E-42A2-B813-D51F528E82D1}" srcOrd="6" destOrd="0" presId="urn:microsoft.com/office/officeart/2005/8/layout/arrow2"/>
    <dgm:cxn modelId="{C06D14E3-51A1-4DCC-B776-95FB6A123A8B}" type="presParOf" srcId="{D90F80B0-4815-4FCC-8DD2-64F39690F35E}" destId="{F95DD625-167E-406C-A941-A12FB7AEBDE1}" srcOrd="7" destOrd="0" presId="urn:microsoft.com/office/officeart/2005/8/layout/arrow2"/>
    <dgm:cxn modelId="{35B4C438-B274-4CCD-9387-E3D736D4129A}" type="presParOf" srcId="{D90F80B0-4815-4FCC-8DD2-64F39690F35E}" destId="{F811C95F-3130-438A-A4F0-9EBFC90EA344}" srcOrd="8" destOrd="0" presId="urn:microsoft.com/office/officeart/2005/8/layout/arrow2"/>
    <dgm:cxn modelId="{4521A48D-B004-40AB-BBC9-3A0680B71F0E}" type="presParOf" srcId="{D90F80B0-4815-4FCC-8DD2-64F39690F35E}" destId="{E14C85B5-2DE2-479B-935A-1240879DF7EB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FA69779-7128-4C0B-A0FD-731EF483F447}" type="doc">
      <dgm:prSet loTypeId="urn:microsoft.com/office/officeart/2005/8/layout/arrow2" loCatId="process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31A761A1-DB41-4AF9-8548-EEE1083A6CDE}">
      <dgm:prSet custT="1"/>
      <dgm:spPr/>
      <dgm:t>
        <a:bodyPr/>
        <a:lstStyle/>
        <a:p>
          <a:pPr rtl="0"/>
          <a:r>
            <a:rPr lang="uk-UA" sz="1400" i="1" dirty="0" smtClean="0">
              <a:solidFill>
                <a:schemeClr val="accent2">
                  <a:lumMod val="75000"/>
                </a:schemeClr>
              </a:solidFill>
            </a:rPr>
            <a:t>У разі придбання продуктів неналежної якості продавець зобов’язаний замінити їх на якісні товари або повернути вам гроші, якщо недоліки товарів виявлені в межах терміну придатності.</a:t>
          </a:r>
          <a:endParaRPr lang="ru-RU" sz="1400" i="1" dirty="0">
            <a:solidFill>
              <a:schemeClr val="accent2">
                <a:lumMod val="75000"/>
              </a:schemeClr>
            </a:solidFill>
          </a:endParaRPr>
        </a:p>
      </dgm:t>
    </dgm:pt>
    <dgm:pt modelId="{07ACB657-33A4-4C4F-AD92-64EFA34C6710}" type="parTrans" cxnId="{2ACF7477-F4B9-4101-97A6-BC73F6613371}">
      <dgm:prSet/>
      <dgm:spPr/>
      <dgm:t>
        <a:bodyPr/>
        <a:lstStyle/>
        <a:p>
          <a:endParaRPr lang="ru-RU"/>
        </a:p>
      </dgm:t>
    </dgm:pt>
    <dgm:pt modelId="{4404535E-33C7-4BFF-A4CE-5144AFC8B58B}" type="sibTrans" cxnId="{2ACF7477-F4B9-4101-97A6-BC73F6613371}">
      <dgm:prSet/>
      <dgm:spPr/>
      <dgm:t>
        <a:bodyPr/>
        <a:lstStyle/>
        <a:p>
          <a:endParaRPr lang="ru-RU"/>
        </a:p>
      </dgm:t>
    </dgm:pt>
    <dgm:pt modelId="{1E6DBB29-E3E1-4D7C-B147-1058F6EA4BC4}">
      <dgm:prSet custT="1"/>
      <dgm:spPr/>
      <dgm:t>
        <a:bodyPr/>
        <a:lstStyle/>
        <a:p>
          <a:pPr rtl="0"/>
          <a:r>
            <a:rPr lang="uk-UA" sz="1400" dirty="0" smtClean="0">
              <a:solidFill>
                <a:schemeClr val="accent2">
                  <a:lumMod val="75000"/>
                </a:schemeClr>
              </a:solidFill>
            </a:rPr>
            <a:t>При виявлені недоліків у виконаній роботі чи наданій послузі протягом гарантійного терміну </a:t>
          </a:r>
          <a:r>
            <a:rPr lang="uk-UA" sz="1400" b="1" dirty="0" smtClean="0">
              <a:solidFill>
                <a:schemeClr val="accent2">
                  <a:lumMod val="75000"/>
                </a:schemeClr>
              </a:solidFill>
            </a:rPr>
            <a:t>ви маєте право </a:t>
          </a:r>
          <a:r>
            <a:rPr lang="uk-UA" sz="1400" dirty="0" smtClean="0">
              <a:solidFill>
                <a:schemeClr val="accent2">
                  <a:lumMod val="75000"/>
                </a:schemeClr>
              </a:solidFill>
            </a:rPr>
            <a:t>за своїм вибором вимагати від виконавця:</a:t>
          </a:r>
          <a:endParaRPr lang="ru-RU" sz="1400" dirty="0">
            <a:solidFill>
              <a:schemeClr val="accent2">
                <a:lumMod val="75000"/>
              </a:schemeClr>
            </a:solidFill>
          </a:endParaRPr>
        </a:p>
      </dgm:t>
    </dgm:pt>
    <dgm:pt modelId="{86894E06-6BEB-4672-AD96-76E516F84B86}" type="parTrans" cxnId="{B6E60790-B6F3-4DB7-AEE9-AB8DA9FBABD1}">
      <dgm:prSet/>
      <dgm:spPr/>
      <dgm:t>
        <a:bodyPr/>
        <a:lstStyle/>
        <a:p>
          <a:endParaRPr lang="ru-RU"/>
        </a:p>
      </dgm:t>
    </dgm:pt>
    <dgm:pt modelId="{A776E488-286E-4E14-9B67-2E53EB53EE21}" type="sibTrans" cxnId="{B6E60790-B6F3-4DB7-AEE9-AB8DA9FBABD1}">
      <dgm:prSet/>
      <dgm:spPr/>
      <dgm:t>
        <a:bodyPr/>
        <a:lstStyle/>
        <a:p>
          <a:endParaRPr lang="ru-RU"/>
        </a:p>
      </dgm:t>
    </dgm:pt>
    <dgm:pt modelId="{815B3E2A-B990-4073-9910-32F5BAF44649}">
      <dgm:prSet custT="1"/>
      <dgm:spPr/>
      <dgm:t>
        <a:bodyPr/>
        <a:lstStyle/>
        <a:p>
          <a:pPr rtl="0"/>
          <a:r>
            <a:rPr lang="uk-UA" sz="1600" dirty="0" smtClean="0">
              <a:solidFill>
                <a:schemeClr val="accent2">
                  <a:lumMod val="75000"/>
                </a:schemeClr>
              </a:solidFill>
            </a:rPr>
            <a:t>Безоплатного усунення цих недоліків.</a:t>
          </a:r>
          <a:endParaRPr lang="ru-RU" sz="1600" dirty="0">
            <a:solidFill>
              <a:schemeClr val="accent2">
                <a:lumMod val="75000"/>
              </a:schemeClr>
            </a:solidFill>
          </a:endParaRPr>
        </a:p>
      </dgm:t>
    </dgm:pt>
    <dgm:pt modelId="{FCAD93D5-C158-493E-A029-A91612ADB29A}" type="parTrans" cxnId="{8F12A730-EA8D-48ED-AC3F-5880A011D326}">
      <dgm:prSet/>
      <dgm:spPr/>
      <dgm:t>
        <a:bodyPr/>
        <a:lstStyle/>
        <a:p>
          <a:endParaRPr lang="ru-RU"/>
        </a:p>
      </dgm:t>
    </dgm:pt>
    <dgm:pt modelId="{D3F58624-2393-47F1-824A-C816FDC69ECB}" type="sibTrans" cxnId="{8F12A730-EA8D-48ED-AC3F-5880A011D326}">
      <dgm:prSet/>
      <dgm:spPr/>
      <dgm:t>
        <a:bodyPr/>
        <a:lstStyle/>
        <a:p>
          <a:endParaRPr lang="ru-RU"/>
        </a:p>
      </dgm:t>
    </dgm:pt>
    <dgm:pt modelId="{E6F81EE2-E451-4AB4-B3E0-99454651B2A6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Відшкодування витрат на їх виправлення вашими силами.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27027251-4AA9-454E-963B-A5B9043F3E16}" type="parTrans" cxnId="{D92602C0-3100-46B6-9092-6707A13F0B52}">
      <dgm:prSet/>
      <dgm:spPr/>
      <dgm:t>
        <a:bodyPr/>
        <a:lstStyle/>
        <a:p>
          <a:endParaRPr lang="ru-RU"/>
        </a:p>
      </dgm:t>
    </dgm:pt>
    <dgm:pt modelId="{69DCE11C-2DF8-4D69-A2CB-0CD7A7216F3E}" type="sibTrans" cxnId="{D92602C0-3100-46B6-9092-6707A13F0B52}">
      <dgm:prSet/>
      <dgm:spPr/>
      <dgm:t>
        <a:bodyPr/>
        <a:lstStyle/>
        <a:p>
          <a:endParaRPr lang="ru-RU"/>
        </a:p>
      </dgm:t>
    </dgm:pt>
    <dgm:pt modelId="{8E096F29-9758-46B8-9CE6-61553004256A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Зменшення винагороди за роботу 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               </a:t>
          </a:r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(послугу ). 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7CDD05FD-79AE-48FB-B466-5BD747BFFE53}" type="parTrans" cxnId="{FA3E5F6B-AEEF-4EAB-AA7E-134655E7BBD6}">
      <dgm:prSet/>
      <dgm:spPr/>
      <dgm:t>
        <a:bodyPr/>
        <a:lstStyle/>
        <a:p>
          <a:endParaRPr lang="ru-RU"/>
        </a:p>
      </dgm:t>
    </dgm:pt>
    <dgm:pt modelId="{5DD4A0EA-3C08-4794-9ED0-CB9E5DA05552}" type="sibTrans" cxnId="{FA3E5F6B-AEEF-4EAB-AA7E-134655E7BBD6}">
      <dgm:prSet/>
      <dgm:spPr/>
      <dgm:t>
        <a:bodyPr/>
        <a:lstStyle/>
        <a:p>
          <a:endParaRPr lang="ru-RU"/>
        </a:p>
      </dgm:t>
    </dgm:pt>
    <dgm:pt modelId="{C98A95A2-F7FC-407A-8E02-369DA3C91171}">
      <dgm:prSet/>
      <dgm:spPr/>
      <dgm:t>
        <a:bodyPr/>
        <a:lstStyle/>
        <a:p>
          <a:endParaRPr lang="ru-RU"/>
        </a:p>
      </dgm:t>
    </dgm:pt>
    <dgm:pt modelId="{D7A39CF1-6003-467E-B5A9-0E6ED4022887}" type="parTrans" cxnId="{9188260B-6035-4F80-810B-B7B19BA1DED7}">
      <dgm:prSet/>
      <dgm:spPr/>
      <dgm:t>
        <a:bodyPr/>
        <a:lstStyle/>
        <a:p>
          <a:endParaRPr lang="ru-RU"/>
        </a:p>
      </dgm:t>
    </dgm:pt>
    <dgm:pt modelId="{D7201481-8FF5-4630-80E7-1BE5CE3D8AB2}" type="sibTrans" cxnId="{9188260B-6035-4F80-810B-B7B19BA1DED7}">
      <dgm:prSet/>
      <dgm:spPr/>
      <dgm:t>
        <a:bodyPr/>
        <a:lstStyle/>
        <a:p>
          <a:endParaRPr lang="ru-RU"/>
        </a:p>
      </dgm:t>
    </dgm:pt>
    <dgm:pt modelId="{ED343302-E3EC-4892-81A5-07AF1CCDCD3A}">
      <dgm:prSet/>
      <dgm:spPr/>
      <dgm:t>
        <a:bodyPr/>
        <a:lstStyle/>
        <a:p>
          <a:pPr rtl="0"/>
          <a:endParaRPr lang="ru-RU" dirty="0"/>
        </a:p>
      </dgm:t>
    </dgm:pt>
    <dgm:pt modelId="{9AD51051-04DF-4449-976C-0F2BFFA7B40C}" type="parTrans" cxnId="{986F9997-0ABC-40C9-A69D-5C6171A673F8}">
      <dgm:prSet/>
      <dgm:spPr/>
      <dgm:t>
        <a:bodyPr/>
        <a:lstStyle/>
        <a:p>
          <a:endParaRPr lang="ru-RU"/>
        </a:p>
      </dgm:t>
    </dgm:pt>
    <dgm:pt modelId="{F675889E-A870-4BCC-903F-E4F61A53121F}" type="sibTrans" cxnId="{986F9997-0ABC-40C9-A69D-5C6171A673F8}">
      <dgm:prSet/>
      <dgm:spPr/>
      <dgm:t>
        <a:bodyPr/>
        <a:lstStyle/>
        <a:p>
          <a:endParaRPr lang="ru-RU"/>
        </a:p>
      </dgm:t>
    </dgm:pt>
    <dgm:pt modelId="{1579DDD4-E5E3-490A-A70B-CA4212A99A49}" type="pres">
      <dgm:prSet presAssocID="{5FA69779-7128-4C0B-A0FD-731EF483F447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B33F70-507F-46F6-8A77-380DE36862B6}" type="pres">
      <dgm:prSet presAssocID="{5FA69779-7128-4C0B-A0FD-731EF483F447}" presName="arrow" presStyleLbl="bgShp" presStyleIdx="0" presStyleCnt="1" custLinFactNeighborX="-1653" custLinFactNeighborY="-10826"/>
      <dgm:spPr/>
    </dgm:pt>
    <dgm:pt modelId="{A2AA9430-FFB2-46F6-B432-F496997D2CA6}" type="pres">
      <dgm:prSet presAssocID="{5FA69779-7128-4C0B-A0FD-731EF483F447}" presName="arrowDiagram5" presStyleCnt="0"/>
      <dgm:spPr/>
    </dgm:pt>
    <dgm:pt modelId="{33928989-0C88-4AA2-9B70-E8E5ACD2D7C5}" type="pres">
      <dgm:prSet presAssocID="{31A761A1-DB41-4AF9-8548-EEE1083A6CDE}" presName="bullet5a" presStyleLbl="node1" presStyleIdx="0" presStyleCnt="5" custLinFactY="-37567" custLinFactNeighborX="-68936" custLinFactNeighborY="-100000"/>
      <dgm:spPr/>
    </dgm:pt>
    <dgm:pt modelId="{9493B4B7-B56C-46C9-87D2-4C768B9AE7A2}" type="pres">
      <dgm:prSet presAssocID="{31A761A1-DB41-4AF9-8548-EEE1083A6CDE}" presName="textBox5a" presStyleLbl="revTx" presStyleIdx="0" presStyleCnt="5" custScaleX="204851" custScaleY="135419" custLinFactNeighborX="-31544" custLinFactNeighborY="33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25BBF-7DB8-4514-BD9E-0A8763135468}" type="pres">
      <dgm:prSet presAssocID="{1E6DBB29-E3E1-4D7C-B147-1058F6EA4BC4}" presName="bullet5b" presStyleLbl="node1" presStyleIdx="1" presStyleCnt="5" custLinFactNeighborX="-22566" custLinFactNeighborY="-99951"/>
      <dgm:spPr/>
    </dgm:pt>
    <dgm:pt modelId="{32D2B5C9-9995-4C4C-B377-7AC45B650CB6}" type="pres">
      <dgm:prSet presAssocID="{1E6DBB29-E3E1-4D7C-B147-1058F6EA4BC4}" presName="textBox5b" presStyleLbl="revTx" presStyleIdx="1" presStyleCnt="5" custScaleX="147327" custScaleY="67061" custLinFactNeighborX="7926" custLinFactNeighborY="-8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0188B-C0B6-4460-9321-1D0819753A67}" type="pres">
      <dgm:prSet presAssocID="{815B3E2A-B990-4073-9910-32F5BAF44649}" presName="bullet5c" presStyleLbl="node1" presStyleIdx="2" presStyleCnt="5" custLinFactNeighborX="-40341" custLinFactNeighborY="-82877"/>
      <dgm:spPr/>
    </dgm:pt>
    <dgm:pt modelId="{87079469-8923-4FAA-AEF1-AD9755914CE2}" type="pres">
      <dgm:prSet presAssocID="{815B3E2A-B990-4073-9910-32F5BAF44649}" presName="textBox5c" presStyleLbl="revTx" presStyleIdx="2" presStyleCnt="5" custLinFactNeighborX="3224" custLinFactNeighborY="3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D626BE-46CB-4386-A819-2429BCD8DF6C}" type="pres">
      <dgm:prSet presAssocID="{E6F81EE2-E451-4AB4-B3E0-99454651B2A6}" presName="bullet5d" presStyleLbl="node1" presStyleIdx="3" presStyleCnt="5" custLinFactNeighborX="-37976" custLinFactNeighborY="-77299"/>
      <dgm:spPr/>
    </dgm:pt>
    <dgm:pt modelId="{A431AEDE-0908-4C43-8194-9E81F37565A6}" type="pres">
      <dgm:prSet presAssocID="{E6F81EE2-E451-4AB4-B3E0-99454651B2A6}" presName="textBox5d" presStyleLbl="revTx" presStyleIdx="3" presStyleCnt="5" custLinFactNeighborX="5785" custLinFactNeighborY="4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D44A7-4FCC-4CD8-97A7-DB3E2A073723}" type="pres">
      <dgm:prSet presAssocID="{8E096F29-9758-46B8-9CE6-61553004256A}" presName="bullet5e" presStyleLbl="node1" presStyleIdx="4" presStyleCnt="5" custLinFactNeighborX="-31598" custLinFactNeighborY="-60459"/>
      <dgm:spPr/>
    </dgm:pt>
    <dgm:pt modelId="{12FA1C7F-8AC6-43EA-B7C2-28E87875C2F6}" type="pres">
      <dgm:prSet presAssocID="{8E096F29-9758-46B8-9CE6-61553004256A}" presName="textBox5e" presStyleLbl="revTx" presStyleIdx="4" presStyleCnt="5" custScaleY="91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75C4C3-7430-40B1-9422-33C32B495627}" type="presOf" srcId="{5FA69779-7128-4C0B-A0FD-731EF483F447}" destId="{1579DDD4-E5E3-490A-A70B-CA4212A99A49}" srcOrd="0" destOrd="0" presId="urn:microsoft.com/office/officeart/2005/8/layout/arrow2"/>
    <dgm:cxn modelId="{986F9997-0ABC-40C9-A69D-5C6171A673F8}" srcId="{5FA69779-7128-4C0B-A0FD-731EF483F447}" destId="{ED343302-E3EC-4892-81A5-07AF1CCDCD3A}" srcOrd="6" destOrd="0" parTransId="{9AD51051-04DF-4449-976C-0F2BFFA7B40C}" sibTransId="{F675889E-A870-4BCC-903F-E4F61A53121F}"/>
    <dgm:cxn modelId="{3552AC8D-2775-40BA-9CA1-2C1C9F365E96}" type="presOf" srcId="{1E6DBB29-E3E1-4D7C-B147-1058F6EA4BC4}" destId="{32D2B5C9-9995-4C4C-B377-7AC45B650CB6}" srcOrd="0" destOrd="0" presId="urn:microsoft.com/office/officeart/2005/8/layout/arrow2"/>
    <dgm:cxn modelId="{F7EE7D1F-E1C8-4657-B04C-DEFA204E8086}" type="presOf" srcId="{8E096F29-9758-46B8-9CE6-61553004256A}" destId="{12FA1C7F-8AC6-43EA-B7C2-28E87875C2F6}" srcOrd="0" destOrd="0" presId="urn:microsoft.com/office/officeart/2005/8/layout/arrow2"/>
    <dgm:cxn modelId="{50351E0F-348F-4A9C-BA64-D58B1E8711E1}" type="presOf" srcId="{31A761A1-DB41-4AF9-8548-EEE1083A6CDE}" destId="{9493B4B7-B56C-46C9-87D2-4C768B9AE7A2}" srcOrd="0" destOrd="0" presId="urn:microsoft.com/office/officeart/2005/8/layout/arrow2"/>
    <dgm:cxn modelId="{B6E60790-B6F3-4DB7-AEE9-AB8DA9FBABD1}" srcId="{5FA69779-7128-4C0B-A0FD-731EF483F447}" destId="{1E6DBB29-E3E1-4D7C-B147-1058F6EA4BC4}" srcOrd="1" destOrd="0" parTransId="{86894E06-6BEB-4672-AD96-76E516F84B86}" sibTransId="{A776E488-286E-4E14-9B67-2E53EB53EE21}"/>
    <dgm:cxn modelId="{54FD897B-9180-4C1A-9B20-FD396CECF266}" type="presOf" srcId="{E6F81EE2-E451-4AB4-B3E0-99454651B2A6}" destId="{A431AEDE-0908-4C43-8194-9E81F37565A6}" srcOrd="0" destOrd="0" presId="urn:microsoft.com/office/officeart/2005/8/layout/arrow2"/>
    <dgm:cxn modelId="{2ACF7477-F4B9-4101-97A6-BC73F6613371}" srcId="{5FA69779-7128-4C0B-A0FD-731EF483F447}" destId="{31A761A1-DB41-4AF9-8548-EEE1083A6CDE}" srcOrd="0" destOrd="0" parTransId="{07ACB657-33A4-4C4F-AD92-64EFA34C6710}" sibTransId="{4404535E-33C7-4BFF-A4CE-5144AFC8B58B}"/>
    <dgm:cxn modelId="{D92602C0-3100-46B6-9092-6707A13F0B52}" srcId="{5FA69779-7128-4C0B-A0FD-731EF483F447}" destId="{E6F81EE2-E451-4AB4-B3E0-99454651B2A6}" srcOrd="3" destOrd="0" parTransId="{27027251-4AA9-454E-963B-A5B9043F3E16}" sibTransId="{69DCE11C-2DF8-4D69-A2CB-0CD7A7216F3E}"/>
    <dgm:cxn modelId="{FA3E5F6B-AEEF-4EAB-AA7E-134655E7BBD6}" srcId="{5FA69779-7128-4C0B-A0FD-731EF483F447}" destId="{8E096F29-9758-46B8-9CE6-61553004256A}" srcOrd="4" destOrd="0" parTransId="{7CDD05FD-79AE-48FB-B466-5BD747BFFE53}" sibTransId="{5DD4A0EA-3C08-4794-9ED0-CB9E5DA05552}"/>
    <dgm:cxn modelId="{8F12A730-EA8D-48ED-AC3F-5880A011D326}" srcId="{5FA69779-7128-4C0B-A0FD-731EF483F447}" destId="{815B3E2A-B990-4073-9910-32F5BAF44649}" srcOrd="2" destOrd="0" parTransId="{FCAD93D5-C158-493E-A029-A91612ADB29A}" sibTransId="{D3F58624-2393-47F1-824A-C816FDC69ECB}"/>
    <dgm:cxn modelId="{9188260B-6035-4F80-810B-B7B19BA1DED7}" srcId="{5FA69779-7128-4C0B-A0FD-731EF483F447}" destId="{C98A95A2-F7FC-407A-8E02-369DA3C91171}" srcOrd="5" destOrd="0" parTransId="{D7A39CF1-6003-467E-B5A9-0E6ED4022887}" sibTransId="{D7201481-8FF5-4630-80E7-1BE5CE3D8AB2}"/>
    <dgm:cxn modelId="{1AF708DB-18DD-48BC-847D-37CDFAAB6CEF}" type="presOf" srcId="{815B3E2A-B990-4073-9910-32F5BAF44649}" destId="{87079469-8923-4FAA-AEF1-AD9755914CE2}" srcOrd="0" destOrd="0" presId="urn:microsoft.com/office/officeart/2005/8/layout/arrow2"/>
    <dgm:cxn modelId="{538524A0-160D-4BE3-8D7B-D15FAC3EED13}" type="presParOf" srcId="{1579DDD4-E5E3-490A-A70B-CA4212A99A49}" destId="{8EB33F70-507F-46F6-8A77-380DE36862B6}" srcOrd="0" destOrd="0" presId="urn:microsoft.com/office/officeart/2005/8/layout/arrow2"/>
    <dgm:cxn modelId="{7CB48508-D995-498E-90AB-E8858A84FB27}" type="presParOf" srcId="{1579DDD4-E5E3-490A-A70B-CA4212A99A49}" destId="{A2AA9430-FFB2-46F6-B432-F496997D2CA6}" srcOrd="1" destOrd="0" presId="urn:microsoft.com/office/officeart/2005/8/layout/arrow2"/>
    <dgm:cxn modelId="{0D9EB258-F211-48C9-98BA-1FEF316A9BE8}" type="presParOf" srcId="{A2AA9430-FFB2-46F6-B432-F496997D2CA6}" destId="{33928989-0C88-4AA2-9B70-E8E5ACD2D7C5}" srcOrd="0" destOrd="0" presId="urn:microsoft.com/office/officeart/2005/8/layout/arrow2"/>
    <dgm:cxn modelId="{1AA4590D-4D5A-46C4-8C36-8ECFF01E85E0}" type="presParOf" srcId="{A2AA9430-FFB2-46F6-B432-F496997D2CA6}" destId="{9493B4B7-B56C-46C9-87D2-4C768B9AE7A2}" srcOrd="1" destOrd="0" presId="urn:microsoft.com/office/officeart/2005/8/layout/arrow2"/>
    <dgm:cxn modelId="{4676C53F-3F9F-4905-A845-6F1C199A7401}" type="presParOf" srcId="{A2AA9430-FFB2-46F6-B432-F496997D2CA6}" destId="{9EB25BBF-7DB8-4514-BD9E-0A8763135468}" srcOrd="2" destOrd="0" presId="urn:microsoft.com/office/officeart/2005/8/layout/arrow2"/>
    <dgm:cxn modelId="{7834BA58-8EC7-42F3-84BD-9A120B48BEA0}" type="presParOf" srcId="{A2AA9430-FFB2-46F6-B432-F496997D2CA6}" destId="{32D2B5C9-9995-4C4C-B377-7AC45B650CB6}" srcOrd="3" destOrd="0" presId="urn:microsoft.com/office/officeart/2005/8/layout/arrow2"/>
    <dgm:cxn modelId="{10C45CD1-0954-481F-BAF6-7A31C45C4C40}" type="presParOf" srcId="{A2AA9430-FFB2-46F6-B432-F496997D2CA6}" destId="{E660188B-C0B6-4460-9321-1D0819753A67}" srcOrd="4" destOrd="0" presId="urn:microsoft.com/office/officeart/2005/8/layout/arrow2"/>
    <dgm:cxn modelId="{79660344-8256-4FB0-99B7-C02D897F0F41}" type="presParOf" srcId="{A2AA9430-FFB2-46F6-B432-F496997D2CA6}" destId="{87079469-8923-4FAA-AEF1-AD9755914CE2}" srcOrd="5" destOrd="0" presId="urn:microsoft.com/office/officeart/2005/8/layout/arrow2"/>
    <dgm:cxn modelId="{C4FC625D-1AD6-4F25-AEF6-A50E31822E88}" type="presParOf" srcId="{A2AA9430-FFB2-46F6-B432-F496997D2CA6}" destId="{BDD626BE-46CB-4386-A819-2429BCD8DF6C}" srcOrd="6" destOrd="0" presId="urn:microsoft.com/office/officeart/2005/8/layout/arrow2"/>
    <dgm:cxn modelId="{0B9DAA55-482E-4579-8CFB-5A261648A387}" type="presParOf" srcId="{A2AA9430-FFB2-46F6-B432-F496997D2CA6}" destId="{A431AEDE-0908-4C43-8194-9E81F37565A6}" srcOrd="7" destOrd="0" presId="urn:microsoft.com/office/officeart/2005/8/layout/arrow2"/>
    <dgm:cxn modelId="{A882865A-B00F-4799-8C77-BC8D187CA13D}" type="presParOf" srcId="{A2AA9430-FFB2-46F6-B432-F496997D2CA6}" destId="{099D44A7-4FCC-4CD8-97A7-DB3E2A073723}" srcOrd="8" destOrd="0" presId="urn:microsoft.com/office/officeart/2005/8/layout/arrow2"/>
    <dgm:cxn modelId="{EF47F8CD-933D-412C-BC58-0365DB0442EA}" type="presParOf" srcId="{A2AA9430-FFB2-46F6-B432-F496997D2CA6}" destId="{12FA1C7F-8AC6-43EA-B7C2-28E87875C2F6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1ABD3AE-1551-45EC-88E7-FA874F7BD9C6}" type="doc">
      <dgm:prSet loTypeId="urn:microsoft.com/office/officeart/2005/8/layout/target3" loCatId="list" qsTypeId="urn:microsoft.com/office/officeart/2005/8/quickstyle/3d5" qsCatId="3D" csTypeId="urn:microsoft.com/office/officeart/2005/8/colors/accent1_2#12" csCatId="accent1"/>
      <dgm:spPr/>
      <dgm:t>
        <a:bodyPr/>
        <a:lstStyle/>
        <a:p>
          <a:endParaRPr lang="ru-RU"/>
        </a:p>
      </dgm:t>
    </dgm:pt>
    <dgm:pt modelId="{04013D3D-3FCF-4293-9F34-E3069902A175}">
      <dgm:prSet/>
      <dgm:spPr/>
      <dgm:t>
        <a:bodyPr/>
        <a:lstStyle/>
        <a:p>
          <a:pPr rtl="0"/>
          <a:r>
            <a:rPr lang="uk-UA" b="0" dirty="0" smtClean="0">
              <a:solidFill>
                <a:schemeClr val="accent2">
                  <a:lumMod val="75000"/>
                </a:schemeClr>
              </a:solidFill>
            </a:rPr>
            <a:t>Стосовно товарів (робіт, послуг), на які гарантійні терміни не встановлено, </a:t>
          </a:r>
          <a:r>
            <a:rPr lang="uk-UA" b="1" dirty="0" smtClean="0">
              <a:solidFill>
                <a:schemeClr val="accent2">
                  <a:lumMod val="75000"/>
                </a:schemeClr>
              </a:solidFill>
            </a:rPr>
            <a:t>споживач має право</a:t>
          </a:r>
          <a:r>
            <a:rPr lang="uk-UA" b="0" dirty="0" smtClean="0">
              <a:solidFill>
                <a:schemeClr val="accent2">
                  <a:lumMod val="75000"/>
                </a:schemeClr>
              </a:solidFill>
            </a:rPr>
            <a:t> пред’явити продавцю (виконавцю, виробнику) відповідні вимоги, якщо недоліки були виявлені протягом 6 місяців. Разом із тим ваші вимоги можуть залишитися без задоволення, якщо продавець (виробник) доведе, що недоліки товару виникли внаслідок порушення вами правил користування товаром або його зберігання. </a:t>
          </a:r>
          <a:r>
            <a:rPr lang="ru-RU" b="0" dirty="0" smtClean="0"/>
            <a:t/>
          </a:r>
          <a:br>
            <a:rPr lang="ru-RU" b="0" dirty="0" smtClean="0"/>
          </a:br>
          <a:endParaRPr lang="ru-RU" b="0" dirty="0"/>
        </a:p>
      </dgm:t>
    </dgm:pt>
    <dgm:pt modelId="{3E00FC09-7212-4DEF-8F97-B7D41F1F10EE}" type="parTrans" cxnId="{4C5FAF3B-3472-41FF-8083-26E83C10903B}">
      <dgm:prSet/>
      <dgm:spPr/>
      <dgm:t>
        <a:bodyPr/>
        <a:lstStyle/>
        <a:p>
          <a:endParaRPr lang="ru-RU"/>
        </a:p>
      </dgm:t>
    </dgm:pt>
    <dgm:pt modelId="{A9E46655-5EE4-4C2B-BEAF-0C6FAC811C9A}" type="sibTrans" cxnId="{4C5FAF3B-3472-41FF-8083-26E83C10903B}">
      <dgm:prSet/>
      <dgm:spPr/>
      <dgm:t>
        <a:bodyPr/>
        <a:lstStyle/>
        <a:p>
          <a:endParaRPr lang="ru-RU"/>
        </a:p>
      </dgm:t>
    </dgm:pt>
    <dgm:pt modelId="{64064595-93E6-4BAF-A8C0-2EA60893E2B5}" type="pres">
      <dgm:prSet presAssocID="{F1ABD3AE-1551-45EC-88E7-FA874F7BD9C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394425-9B10-40CC-A2C8-FA6E25FC65BC}" type="pres">
      <dgm:prSet presAssocID="{04013D3D-3FCF-4293-9F34-E3069902A175}" presName="circle1" presStyleLbl="node1" presStyleIdx="0" presStyleCnt="1"/>
      <dgm:spPr/>
    </dgm:pt>
    <dgm:pt modelId="{EDA251DC-5BDA-40F0-BC66-E59278F56010}" type="pres">
      <dgm:prSet presAssocID="{04013D3D-3FCF-4293-9F34-E3069902A175}" presName="space" presStyleCnt="0"/>
      <dgm:spPr/>
    </dgm:pt>
    <dgm:pt modelId="{C5B39895-836E-4879-8869-75993839F60A}" type="pres">
      <dgm:prSet presAssocID="{04013D3D-3FCF-4293-9F34-E3069902A175}" presName="rect1" presStyleLbl="alignAcc1" presStyleIdx="0" presStyleCnt="1"/>
      <dgm:spPr/>
      <dgm:t>
        <a:bodyPr/>
        <a:lstStyle/>
        <a:p>
          <a:endParaRPr lang="ru-RU"/>
        </a:p>
      </dgm:t>
    </dgm:pt>
    <dgm:pt modelId="{7D8444BA-3ACC-4C73-A83B-41F4E68C3295}" type="pres">
      <dgm:prSet presAssocID="{04013D3D-3FCF-4293-9F34-E3069902A175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5FAF3B-3472-41FF-8083-26E83C10903B}" srcId="{F1ABD3AE-1551-45EC-88E7-FA874F7BD9C6}" destId="{04013D3D-3FCF-4293-9F34-E3069902A175}" srcOrd="0" destOrd="0" parTransId="{3E00FC09-7212-4DEF-8F97-B7D41F1F10EE}" sibTransId="{A9E46655-5EE4-4C2B-BEAF-0C6FAC811C9A}"/>
    <dgm:cxn modelId="{62218AF1-8AF7-4382-BAC0-A60FF9737367}" type="presOf" srcId="{04013D3D-3FCF-4293-9F34-E3069902A175}" destId="{C5B39895-836E-4879-8869-75993839F60A}" srcOrd="0" destOrd="0" presId="urn:microsoft.com/office/officeart/2005/8/layout/target3"/>
    <dgm:cxn modelId="{28E5DB0A-53AD-4363-8E20-ACB297375B27}" type="presOf" srcId="{04013D3D-3FCF-4293-9F34-E3069902A175}" destId="{7D8444BA-3ACC-4C73-A83B-41F4E68C3295}" srcOrd="1" destOrd="0" presId="urn:microsoft.com/office/officeart/2005/8/layout/target3"/>
    <dgm:cxn modelId="{9FEFE2D7-070F-4206-88CB-4215CD0A63E4}" type="presOf" srcId="{F1ABD3AE-1551-45EC-88E7-FA874F7BD9C6}" destId="{64064595-93E6-4BAF-A8C0-2EA60893E2B5}" srcOrd="0" destOrd="0" presId="urn:microsoft.com/office/officeart/2005/8/layout/target3"/>
    <dgm:cxn modelId="{CEAA1B37-C11E-4369-9369-7B55D55F58B4}" type="presParOf" srcId="{64064595-93E6-4BAF-A8C0-2EA60893E2B5}" destId="{FB394425-9B10-40CC-A2C8-FA6E25FC65BC}" srcOrd="0" destOrd="0" presId="urn:microsoft.com/office/officeart/2005/8/layout/target3"/>
    <dgm:cxn modelId="{E1895378-D600-428C-AD4E-24BAD9052BD3}" type="presParOf" srcId="{64064595-93E6-4BAF-A8C0-2EA60893E2B5}" destId="{EDA251DC-5BDA-40F0-BC66-E59278F56010}" srcOrd="1" destOrd="0" presId="urn:microsoft.com/office/officeart/2005/8/layout/target3"/>
    <dgm:cxn modelId="{C23839E9-D8E6-4C6D-86F5-6CBE58D1A245}" type="presParOf" srcId="{64064595-93E6-4BAF-A8C0-2EA60893E2B5}" destId="{C5B39895-836E-4879-8869-75993839F60A}" srcOrd="2" destOrd="0" presId="urn:microsoft.com/office/officeart/2005/8/layout/target3"/>
    <dgm:cxn modelId="{06F5BDD2-2A31-42C4-90BC-21301E23DA2A}" type="presParOf" srcId="{64064595-93E6-4BAF-A8C0-2EA60893E2B5}" destId="{7D8444BA-3ACC-4C73-A83B-41F4E68C329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F93724E-305C-4B3A-BDEC-701458C05C29}" type="doc">
      <dgm:prSet loTypeId="urn:microsoft.com/office/officeart/2005/8/layout/funnel1" loCatId="relationship" qsTypeId="urn:microsoft.com/office/officeart/2005/8/quickstyle/simple1#12" qsCatId="simple" csTypeId="urn:microsoft.com/office/officeart/2005/8/colors/accent1_2#13" csCatId="accent1" phldr="1"/>
      <dgm:spPr/>
      <dgm:t>
        <a:bodyPr/>
        <a:lstStyle/>
        <a:p>
          <a:endParaRPr lang="ru-RU"/>
        </a:p>
      </dgm:t>
    </dgm:pt>
    <dgm:pt modelId="{A3485E20-E79A-461E-AEE7-0BCA5B4EF5E3}">
      <dgm:prSet/>
      <dgm:spPr/>
      <dgm:t>
        <a:bodyPr/>
        <a:lstStyle/>
        <a:p>
          <a:pPr rtl="0"/>
          <a:r>
            <a:rPr lang="ru-RU" b="1" u="sng" dirty="0" err="1" smtClean="0">
              <a:solidFill>
                <a:srgbClr val="FF0000"/>
              </a:solidFill>
            </a:rPr>
            <a:t>Що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користі</a:t>
          </a:r>
          <a:r>
            <a:rPr lang="ru-RU" b="1" u="sng" dirty="0" smtClean="0">
              <a:solidFill>
                <a:srgbClr val="FF0000"/>
              </a:solidFill>
            </a:rPr>
            <a:t> в </a:t>
          </a:r>
          <a:r>
            <a:rPr lang="ru-RU" b="1" u="sng" dirty="0" err="1" smtClean="0">
              <a:solidFill>
                <a:srgbClr val="FF0000"/>
              </a:solidFill>
            </a:rPr>
            <a:t>тім</a:t>
          </a:r>
          <a:r>
            <a:rPr lang="ru-RU" b="1" u="sng" dirty="0" smtClean="0">
              <a:solidFill>
                <a:srgbClr val="FF0000"/>
              </a:solidFill>
            </a:rPr>
            <a:t>, </a:t>
          </a:r>
          <a:endParaRPr lang="en-US" b="1" u="sng" dirty="0">
            <a:solidFill>
              <a:srgbClr val="FF0000"/>
            </a:solidFill>
          </a:endParaRPr>
        </a:p>
      </dgm:t>
    </dgm:pt>
    <dgm:pt modelId="{AE8F39D5-5291-47CF-A5BF-893E323B1795}" type="parTrans" cxnId="{8EFB9DD6-1D5E-4C75-8481-BA3F71AA7DB9}">
      <dgm:prSet/>
      <dgm:spPr/>
      <dgm:t>
        <a:bodyPr/>
        <a:lstStyle/>
        <a:p>
          <a:endParaRPr lang="ru-RU"/>
        </a:p>
      </dgm:t>
    </dgm:pt>
    <dgm:pt modelId="{931B6A3A-9930-46B0-B8CE-3CC8C1918A40}" type="sibTrans" cxnId="{8EFB9DD6-1D5E-4C75-8481-BA3F71AA7DB9}">
      <dgm:prSet/>
      <dgm:spPr/>
      <dgm:t>
        <a:bodyPr/>
        <a:lstStyle/>
        <a:p>
          <a:endParaRPr lang="ru-RU"/>
        </a:p>
      </dgm:t>
    </dgm:pt>
    <dgm:pt modelId="{D51BFC50-F958-4A46-B694-1AC065752BA2}">
      <dgm:prSet/>
      <dgm:spPr/>
      <dgm:t>
        <a:bodyPr/>
        <a:lstStyle/>
        <a:p>
          <a:pPr rtl="0"/>
          <a:r>
            <a:rPr lang="ru-RU" b="1" u="sng" dirty="0" err="1" smtClean="0">
              <a:solidFill>
                <a:srgbClr val="FF0000"/>
              </a:solidFill>
            </a:rPr>
            <a:t>що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ти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багато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чого</a:t>
          </a:r>
          <a:r>
            <a:rPr lang="ru-RU" b="1" u="sng" dirty="0" smtClean="0">
              <a:solidFill>
                <a:srgbClr val="FF0000"/>
              </a:solidFill>
            </a:rPr>
            <a:t> знав, </a:t>
          </a:r>
          <a:endParaRPr lang="en-US" b="1" u="sng" dirty="0">
            <a:solidFill>
              <a:srgbClr val="FF0000"/>
            </a:solidFill>
          </a:endParaRPr>
        </a:p>
      </dgm:t>
    </dgm:pt>
    <dgm:pt modelId="{0E0DACE4-6E6C-48CE-A158-27AE3B6888ED}" type="parTrans" cxnId="{55A97007-33E9-4897-B2D9-EBB02B494E49}">
      <dgm:prSet/>
      <dgm:spPr/>
      <dgm:t>
        <a:bodyPr/>
        <a:lstStyle/>
        <a:p>
          <a:endParaRPr lang="ru-RU"/>
        </a:p>
      </dgm:t>
    </dgm:pt>
    <dgm:pt modelId="{4BD42CD8-ACC8-44CE-9CA6-F211F635435F}" type="sibTrans" cxnId="{55A97007-33E9-4897-B2D9-EBB02B494E49}">
      <dgm:prSet/>
      <dgm:spPr/>
      <dgm:t>
        <a:bodyPr/>
        <a:lstStyle/>
        <a:p>
          <a:endParaRPr lang="ru-RU"/>
        </a:p>
      </dgm:t>
    </dgm:pt>
    <dgm:pt modelId="{5755E0C4-06F0-46F1-89EC-A36F83DABA98}">
      <dgm:prSet custT="1"/>
      <dgm:spPr/>
      <dgm:t>
        <a:bodyPr/>
        <a:lstStyle/>
        <a:p>
          <a:pPr rtl="0"/>
          <a:r>
            <a:rPr lang="ru-RU" sz="1400" b="1" u="sng" dirty="0" smtClean="0">
              <a:solidFill>
                <a:srgbClr val="FF0000"/>
              </a:solidFill>
            </a:rPr>
            <a:t>раз </a:t>
          </a:r>
          <a:r>
            <a:rPr lang="ru-RU" sz="1400" b="1" u="sng" dirty="0" err="1" smtClean="0">
              <a:solidFill>
                <a:srgbClr val="FF0000"/>
              </a:solidFill>
            </a:rPr>
            <a:t>ти</a:t>
          </a:r>
          <a:r>
            <a:rPr lang="ru-RU" sz="1400" b="1" u="sng" dirty="0" smtClean="0">
              <a:solidFill>
                <a:srgbClr val="FF0000"/>
              </a:solidFill>
            </a:rPr>
            <a:t> не </a:t>
          </a:r>
          <a:r>
            <a:rPr lang="ru-RU" sz="1400" b="1" u="sng" dirty="0" err="1" smtClean="0">
              <a:solidFill>
                <a:srgbClr val="FF0000"/>
              </a:solidFill>
            </a:rPr>
            <a:t>вмів</a:t>
          </a:r>
          <a:r>
            <a:rPr lang="ru-RU" sz="1400" b="1" u="sng" dirty="0" smtClean="0">
              <a:solidFill>
                <a:srgbClr val="FF0000"/>
              </a:solidFill>
            </a:rPr>
            <a:t> </a:t>
          </a:r>
          <a:r>
            <a:rPr lang="ru-RU" sz="1400" b="1" u="sng" dirty="0" err="1" smtClean="0">
              <a:solidFill>
                <a:srgbClr val="FF0000"/>
              </a:solidFill>
            </a:rPr>
            <a:t>застосовувати</a:t>
          </a:r>
          <a:r>
            <a:rPr lang="ru-RU" sz="1400" b="1" u="sng" dirty="0" smtClean="0">
              <a:solidFill>
                <a:srgbClr val="FF0000"/>
              </a:solidFill>
            </a:rPr>
            <a:t> </a:t>
          </a:r>
          <a:endParaRPr lang="en-US" sz="1400" b="1" u="sng" dirty="0">
            <a:solidFill>
              <a:srgbClr val="FF0000"/>
            </a:solidFill>
          </a:endParaRPr>
        </a:p>
      </dgm:t>
    </dgm:pt>
    <dgm:pt modelId="{21842B03-F92B-4079-8B25-ECFAF791B64A}" type="parTrans" cxnId="{A5C875A4-2762-4FD6-A7AE-B741AA0A87FC}">
      <dgm:prSet/>
      <dgm:spPr/>
      <dgm:t>
        <a:bodyPr/>
        <a:lstStyle/>
        <a:p>
          <a:endParaRPr lang="ru-RU"/>
        </a:p>
      </dgm:t>
    </dgm:pt>
    <dgm:pt modelId="{1BFF4FD8-23FC-445B-AF7F-B672979185EC}" type="sibTrans" cxnId="{A5C875A4-2762-4FD6-A7AE-B741AA0A87FC}">
      <dgm:prSet/>
      <dgm:spPr/>
      <dgm:t>
        <a:bodyPr/>
        <a:lstStyle/>
        <a:p>
          <a:endParaRPr lang="ru-RU"/>
        </a:p>
      </dgm:t>
    </dgm:pt>
    <dgm:pt modelId="{844CA1FE-F5A4-4EA6-B97A-F303A31D6E35}">
      <dgm:prSet/>
      <dgm:spPr/>
      <dgm:t>
        <a:bodyPr/>
        <a:lstStyle/>
        <a:p>
          <a:pPr rtl="0"/>
          <a:r>
            <a:rPr lang="ru-RU" b="1" u="sng" dirty="0" err="1" smtClean="0">
              <a:solidFill>
                <a:srgbClr val="FF0000"/>
              </a:solidFill>
            </a:rPr>
            <a:t>твої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b="1" u="sng" dirty="0" err="1" smtClean="0">
              <a:solidFill>
                <a:srgbClr val="FF0000"/>
              </a:solidFill>
            </a:rPr>
            <a:t>знання</a:t>
          </a:r>
          <a:r>
            <a:rPr lang="ru-RU" b="1" u="sng" dirty="0" smtClean="0">
              <a:solidFill>
                <a:srgbClr val="FF0000"/>
              </a:solidFill>
            </a:rPr>
            <a:t> до </a:t>
          </a:r>
          <a:r>
            <a:rPr lang="ru-RU" b="1" u="sng" dirty="0" err="1" smtClean="0">
              <a:solidFill>
                <a:srgbClr val="FF0000"/>
              </a:solidFill>
            </a:rPr>
            <a:t>твоїх</a:t>
          </a:r>
          <a:r>
            <a:rPr lang="ru-RU" b="1" u="sng" dirty="0" smtClean="0">
              <a:solidFill>
                <a:srgbClr val="FF0000"/>
              </a:solidFill>
            </a:rPr>
            <a:t> потреб. </a:t>
          </a:r>
          <a:endParaRPr lang="ru-RU" b="1" u="sng" dirty="0">
            <a:solidFill>
              <a:srgbClr val="FF0000"/>
            </a:solidFill>
          </a:endParaRPr>
        </a:p>
      </dgm:t>
    </dgm:pt>
    <dgm:pt modelId="{6A54548C-E001-41DE-B2F6-EB6363F4AAF6}" type="parTrans" cxnId="{F68D991B-7D2B-4608-8C4A-7DA6E0FB4A25}">
      <dgm:prSet/>
      <dgm:spPr/>
      <dgm:t>
        <a:bodyPr/>
        <a:lstStyle/>
        <a:p>
          <a:endParaRPr lang="ru-RU"/>
        </a:p>
      </dgm:t>
    </dgm:pt>
    <dgm:pt modelId="{0A4D3B4C-E351-4EFA-B33D-9B197AF954D4}" type="sibTrans" cxnId="{F68D991B-7D2B-4608-8C4A-7DA6E0FB4A25}">
      <dgm:prSet/>
      <dgm:spPr/>
      <dgm:t>
        <a:bodyPr/>
        <a:lstStyle/>
        <a:p>
          <a:endParaRPr lang="ru-RU"/>
        </a:p>
      </dgm:t>
    </dgm:pt>
    <dgm:pt modelId="{EDDF71C2-AC60-41B1-BEDD-98ED01872887}">
      <dgm:prSet/>
      <dgm:spPr/>
      <dgm:t>
        <a:bodyPr/>
        <a:lstStyle/>
        <a:p>
          <a:endParaRPr lang="ru-RU"/>
        </a:p>
      </dgm:t>
    </dgm:pt>
    <dgm:pt modelId="{4896CC07-6E74-4CDB-BDCD-4245486F3676}" type="parTrans" cxnId="{292A101D-F389-436C-BDB9-B36AC98E3581}">
      <dgm:prSet/>
      <dgm:spPr/>
      <dgm:t>
        <a:bodyPr/>
        <a:lstStyle/>
        <a:p>
          <a:endParaRPr lang="ru-RU"/>
        </a:p>
      </dgm:t>
    </dgm:pt>
    <dgm:pt modelId="{E9D86730-F7E7-48E9-8520-5246E76029B6}" type="sibTrans" cxnId="{292A101D-F389-436C-BDB9-B36AC98E3581}">
      <dgm:prSet/>
      <dgm:spPr/>
      <dgm:t>
        <a:bodyPr/>
        <a:lstStyle/>
        <a:p>
          <a:endParaRPr lang="ru-RU"/>
        </a:p>
      </dgm:t>
    </dgm:pt>
    <dgm:pt modelId="{59874FFE-9FB7-4620-A210-70C6C9E151DA}" type="pres">
      <dgm:prSet presAssocID="{EF93724E-305C-4B3A-BDEC-701458C05C2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F9DC63-AB7A-42DC-814D-09BDCE2CA3FB}" type="pres">
      <dgm:prSet presAssocID="{EF93724E-305C-4B3A-BDEC-701458C05C29}" presName="ellipse" presStyleLbl="trBgShp" presStyleIdx="0" presStyleCnt="1"/>
      <dgm:spPr/>
    </dgm:pt>
    <dgm:pt modelId="{51413317-95EE-493E-AD4C-40B11375BE19}" type="pres">
      <dgm:prSet presAssocID="{EF93724E-305C-4B3A-BDEC-701458C05C29}" presName="arrow1" presStyleLbl="fgShp" presStyleIdx="0" presStyleCnt="1"/>
      <dgm:spPr/>
    </dgm:pt>
    <dgm:pt modelId="{75B636A8-754D-43A8-BA06-F6A7BE9CF6C7}" type="pres">
      <dgm:prSet presAssocID="{EF93724E-305C-4B3A-BDEC-701458C05C29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77840-31F2-46E0-8331-101398FC1018}" type="pres">
      <dgm:prSet presAssocID="{D51BFC50-F958-4A46-B694-1AC065752BA2}" presName="item1" presStyleLbl="node1" presStyleIdx="0" presStyleCnt="3" custScaleX="116805" custScaleY="101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CBD20-24F9-4A33-A64A-EB86B1298104}" type="pres">
      <dgm:prSet presAssocID="{5755E0C4-06F0-46F1-89EC-A36F83DABA98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4C03E-505E-4080-B85A-991D792DAE91}" type="pres">
      <dgm:prSet presAssocID="{844CA1FE-F5A4-4EA6-B97A-F303A31D6E35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409B6-E355-47D1-A281-B204486CE563}" type="pres">
      <dgm:prSet presAssocID="{EF93724E-305C-4B3A-BDEC-701458C05C29}" presName="funnel" presStyleLbl="trAlignAcc1" presStyleIdx="0" presStyleCnt="1" custScaleX="112122" custScaleY="111598" custLinFactNeighborX="1475" custLinFactNeighborY="3851"/>
      <dgm:spPr/>
    </dgm:pt>
  </dgm:ptLst>
  <dgm:cxnLst>
    <dgm:cxn modelId="{F68D991B-7D2B-4608-8C4A-7DA6E0FB4A25}" srcId="{EF93724E-305C-4B3A-BDEC-701458C05C29}" destId="{844CA1FE-F5A4-4EA6-B97A-F303A31D6E35}" srcOrd="3" destOrd="0" parTransId="{6A54548C-E001-41DE-B2F6-EB6363F4AAF6}" sibTransId="{0A4D3B4C-E351-4EFA-B33D-9B197AF954D4}"/>
    <dgm:cxn modelId="{B37F57CF-466F-400D-9E47-2803F58A490B}" type="presOf" srcId="{A3485E20-E79A-461E-AEE7-0BCA5B4EF5E3}" destId="{C614C03E-505E-4080-B85A-991D792DAE91}" srcOrd="0" destOrd="0" presId="urn:microsoft.com/office/officeart/2005/8/layout/funnel1"/>
    <dgm:cxn modelId="{A5C875A4-2762-4FD6-A7AE-B741AA0A87FC}" srcId="{EF93724E-305C-4B3A-BDEC-701458C05C29}" destId="{5755E0C4-06F0-46F1-89EC-A36F83DABA98}" srcOrd="2" destOrd="0" parTransId="{21842B03-F92B-4079-8B25-ECFAF791B64A}" sibTransId="{1BFF4FD8-23FC-445B-AF7F-B672979185EC}"/>
    <dgm:cxn modelId="{FCB10FC0-866F-40F6-8C61-178499588370}" type="presOf" srcId="{EF93724E-305C-4B3A-BDEC-701458C05C29}" destId="{59874FFE-9FB7-4620-A210-70C6C9E151DA}" srcOrd="0" destOrd="0" presId="urn:microsoft.com/office/officeart/2005/8/layout/funnel1"/>
    <dgm:cxn modelId="{15AC98B3-53E0-41C3-B39C-6BD889D289FC}" type="presOf" srcId="{5755E0C4-06F0-46F1-89EC-A36F83DABA98}" destId="{79F77840-31F2-46E0-8331-101398FC1018}" srcOrd="0" destOrd="0" presId="urn:microsoft.com/office/officeart/2005/8/layout/funnel1"/>
    <dgm:cxn modelId="{CB2AC3AA-CECC-4B27-B84C-7EA9EAAEEF74}" type="presOf" srcId="{844CA1FE-F5A4-4EA6-B97A-F303A31D6E35}" destId="{75B636A8-754D-43A8-BA06-F6A7BE9CF6C7}" srcOrd="0" destOrd="0" presId="urn:microsoft.com/office/officeart/2005/8/layout/funnel1"/>
    <dgm:cxn modelId="{8EFB9DD6-1D5E-4C75-8481-BA3F71AA7DB9}" srcId="{EF93724E-305C-4B3A-BDEC-701458C05C29}" destId="{A3485E20-E79A-461E-AEE7-0BCA5B4EF5E3}" srcOrd="0" destOrd="0" parTransId="{AE8F39D5-5291-47CF-A5BF-893E323B1795}" sibTransId="{931B6A3A-9930-46B0-B8CE-3CC8C1918A40}"/>
    <dgm:cxn modelId="{55A97007-33E9-4897-B2D9-EBB02B494E49}" srcId="{EF93724E-305C-4B3A-BDEC-701458C05C29}" destId="{D51BFC50-F958-4A46-B694-1AC065752BA2}" srcOrd="1" destOrd="0" parTransId="{0E0DACE4-6E6C-48CE-A158-27AE3B6888ED}" sibTransId="{4BD42CD8-ACC8-44CE-9CA6-F211F635435F}"/>
    <dgm:cxn modelId="{292A101D-F389-436C-BDB9-B36AC98E3581}" srcId="{EF93724E-305C-4B3A-BDEC-701458C05C29}" destId="{EDDF71C2-AC60-41B1-BEDD-98ED01872887}" srcOrd="4" destOrd="0" parTransId="{4896CC07-6E74-4CDB-BDCD-4245486F3676}" sibTransId="{E9D86730-F7E7-48E9-8520-5246E76029B6}"/>
    <dgm:cxn modelId="{B53BCB2B-7DD0-45AA-8A51-35F11F57397E}" type="presOf" srcId="{D51BFC50-F958-4A46-B694-1AC065752BA2}" destId="{A25CBD20-24F9-4A33-A64A-EB86B1298104}" srcOrd="0" destOrd="0" presId="urn:microsoft.com/office/officeart/2005/8/layout/funnel1"/>
    <dgm:cxn modelId="{C571B82D-2622-4E1B-9290-CA617DCFD39D}" type="presParOf" srcId="{59874FFE-9FB7-4620-A210-70C6C9E151DA}" destId="{7AF9DC63-AB7A-42DC-814D-09BDCE2CA3FB}" srcOrd="0" destOrd="0" presId="urn:microsoft.com/office/officeart/2005/8/layout/funnel1"/>
    <dgm:cxn modelId="{CCC8BDC2-5D8D-4B85-9DE9-B32FE48F2A07}" type="presParOf" srcId="{59874FFE-9FB7-4620-A210-70C6C9E151DA}" destId="{51413317-95EE-493E-AD4C-40B11375BE19}" srcOrd="1" destOrd="0" presId="urn:microsoft.com/office/officeart/2005/8/layout/funnel1"/>
    <dgm:cxn modelId="{FC6589E0-EEF8-4835-ADED-18870B471FC2}" type="presParOf" srcId="{59874FFE-9FB7-4620-A210-70C6C9E151DA}" destId="{75B636A8-754D-43A8-BA06-F6A7BE9CF6C7}" srcOrd="2" destOrd="0" presId="urn:microsoft.com/office/officeart/2005/8/layout/funnel1"/>
    <dgm:cxn modelId="{F1237D3C-FD5E-4DF0-A333-30FEAE362ED1}" type="presParOf" srcId="{59874FFE-9FB7-4620-A210-70C6C9E151DA}" destId="{79F77840-31F2-46E0-8331-101398FC1018}" srcOrd="3" destOrd="0" presId="urn:microsoft.com/office/officeart/2005/8/layout/funnel1"/>
    <dgm:cxn modelId="{953079B7-8509-46D9-8365-3F9B3FC6DFBD}" type="presParOf" srcId="{59874FFE-9FB7-4620-A210-70C6C9E151DA}" destId="{A25CBD20-24F9-4A33-A64A-EB86B1298104}" srcOrd="4" destOrd="0" presId="urn:microsoft.com/office/officeart/2005/8/layout/funnel1"/>
    <dgm:cxn modelId="{BB8826A1-A9BF-4BB8-97C9-2B630F69521C}" type="presParOf" srcId="{59874FFE-9FB7-4620-A210-70C6C9E151DA}" destId="{C614C03E-505E-4080-B85A-991D792DAE91}" srcOrd="5" destOrd="0" presId="urn:microsoft.com/office/officeart/2005/8/layout/funnel1"/>
    <dgm:cxn modelId="{98CE8744-C677-4BBD-836C-EE509A4117DF}" type="presParOf" srcId="{59874FFE-9FB7-4620-A210-70C6C9E151DA}" destId="{242409B6-E355-47D1-A281-B204486CE563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229CF2-B70C-4ABC-8084-61F18675BC0C}" type="doc">
      <dgm:prSet loTypeId="urn:microsoft.com/office/officeart/2005/8/layout/hProcess9" loCatId="process" qsTypeId="urn:microsoft.com/office/officeart/2005/8/quickstyle/simple1#2" qsCatId="simple" csTypeId="urn:microsoft.com/office/officeart/2005/8/colors/accent1_2#2" csCatId="accent1"/>
      <dgm:spPr/>
      <dgm:t>
        <a:bodyPr/>
        <a:lstStyle/>
        <a:p>
          <a:endParaRPr lang="ru-RU"/>
        </a:p>
      </dgm:t>
    </dgm:pt>
    <dgm:pt modelId="{FCB3B3C6-2448-46F5-B2F9-61AD1E4C7DE7}">
      <dgm:prSet/>
      <dgm:spPr/>
      <dgm:t>
        <a:bodyPr/>
        <a:lstStyle/>
        <a:p>
          <a:pPr rtl="0"/>
          <a:r>
            <a:rPr lang="uk-UA" dirty="0" smtClean="0"/>
            <a:t>дід та золота рибка — О. С. Пушкін «Казка про золоту рибку»</a:t>
          </a:r>
          <a:endParaRPr lang="ru-RU" dirty="0"/>
        </a:p>
      </dgm:t>
    </dgm:pt>
    <dgm:pt modelId="{510B3DAC-301A-4FCD-A391-0CD698146EB3}" type="parTrans" cxnId="{3D1AD88D-AFF3-4B72-BEAC-D9B271AC0D51}">
      <dgm:prSet/>
      <dgm:spPr/>
      <dgm:t>
        <a:bodyPr/>
        <a:lstStyle/>
        <a:p>
          <a:endParaRPr lang="ru-RU"/>
        </a:p>
      </dgm:t>
    </dgm:pt>
    <dgm:pt modelId="{5F167943-AFD4-424E-ACCF-5DFB66720536}" type="sibTrans" cxnId="{3D1AD88D-AFF3-4B72-BEAC-D9B271AC0D51}">
      <dgm:prSet/>
      <dgm:spPr/>
      <dgm:t>
        <a:bodyPr/>
        <a:lstStyle/>
        <a:p>
          <a:endParaRPr lang="ru-RU"/>
        </a:p>
      </dgm:t>
    </dgm:pt>
    <dgm:pt modelId="{C36E4C12-EBC6-4E34-84C9-EA33DFBD78FC}" type="pres">
      <dgm:prSet presAssocID="{6E229CF2-B70C-4ABC-8084-61F18675BC0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2AAB32-4A10-43EF-B163-62B0F3565DB8}" type="pres">
      <dgm:prSet presAssocID="{6E229CF2-B70C-4ABC-8084-61F18675BC0C}" presName="arrow" presStyleLbl="bgShp" presStyleIdx="0" presStyleCnt="1"/>
      <dgm:spPr/>
    </dgm:pt>
    <dgm:pt modelId="{11414D5B-A65A-4EEE-95D5-E7E8987469B1}" type="pres">
      <dgm:prSet presAssocID="{6E229CF2-B70C-4ABC-8084-61F18675BC0C}" presName="linearProcess" presStyleCnt="0"/>
      <dgm:spPr/>
    </dgm:pt>
    <dgm:pt modelId="{E6265D5F-D135-4D2A-AA59-66FFE52536F3}" type="pres">
      <dgm:prSet presAssocID="{FCB3B3C6-2448-46F5-B2F9-61AD1E4C7DE7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8BEDCE-2EBD-407E-99AF-D2FE6FF9F42A}" type="presOf" srcId="{FCB3B3C6-2448-46F5-B2F9-61AD1E4C7DE7}" destId="{E6265D5F-D135-4D2A-AA59-66FFE52536F3}" srcOrd="0" destOrd="0" presId="urn:microsoft.com/office/officeart/2005/8/layout/hProcess9"/>
    <dgm:cxn modelId="{3D1AD88D-AFF3-4B72-BEAC-D9B271AC0D51}" srcId="{6E229CF2-B70C-4ABC-8084-61F18675BC0C}" destId="{FCB3B3C6-2448-46F5-B2F9-61AD1E4C7DE7}" srcOrd="0" destOrd="0" parTransId="{510B3DAC-301A-4FCD-A391-0CD698146EB3}" sibTransId="{5F167943-AFD4-424E-ACCF-5DFB66720536}"/>
    <dgm:cxn modelId="{0739216E-70D4-4893-921E-91D438736893}" type="presOf" srcId="{6E229CF2-B70C-4ABC-8084-61F18675BC0C}" destId="{C36E4C12-EBC6-4E34-84C9-EA33DFBD78FC}" srcOrd="0" destOrd="0" presId="urn:microsoft.com/office/officeart/2005/8/layout/hProcess9"/>
    <dgm:cxn modelId="{C8CD2E28-CA9E-4697-B4D2-9444C0B12693}" type="presParOf" srcId="{C36E4C12-EBC6-4E34-84C9-EA33DFBD78FC}" destId="{432AAB32-4A10-43EF-B163-62B0F3565DB8}" srcOrd="0" destOrd="0" presId="urn:microsoft.com/office/officeart/2005/8/layout/hProcess9"/>
    <dgm:cxn modelId="{CEC6DC43-2E3E-426E-B58D-6557C289157E}" type="presParOf" srcId="{C36E4C12-EBC6-4E34-84C9-EA33DFBD78FC}" destId="{11414D5B-A65A-4EEE-95D5-E7E8987469B1}" srcOrd="1" destOrd="0" presId="urn:microsoft.com/office/officeart/2005/8/layout/hProcess9"/>
    <dgm:cxn modelId="{900972D4-5496-4010-A755-4926FB6B14C5}" type="presParOf" srcId="{11414D5B-A65A-4EEE-95D5-E7E8987469B1}" destId="{E6265D5F-D135-4D2A-AA59-66FFE52536F3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4A838D-F4C0-4E5B-A621-C19C9F5DD99E}" type="doc">
      <dgm:prSet loTypeId="urn:microsoft.com/office/officeart/2005/8/layout/hProcess9" loCatId="process" qsTypeId="urn:microsoft.com/office/officeart/2005/8/quickstyle/simple1#3" qsCatId="simple" csTypeId="urn:microsoft.com/office/officeart/2005/8/colors/accent1_2#3" csCatId="accent1"/>
      <dgm:spPr/>
      <dgm:t>
        <a:bodyPr/>
        <a:lstStyle/>
        <a:p>
          <a:endParaRPr lang="ru-RU"/>
        </a:p>
      </dgm:t>
    </dgm:pt>
    <dgm:pt modelId="{9A239E79-D2C2-497C-92B4-087E5E98091F}">
      <dgm:prSet/>
      <dgm:spPr/>
      <dgm:t>
        <a:bodyPr/>
        <a:lstStyle/>
        <a:p>
          <a:pPr rtl="0"/>
          <a:r>
            <a:rPr lang="uk-UA" dirty="0" smtClean="0"/>
            <a:t>Муха-Цокотуха, що купувала на базарі самовар, — вірш К. Чуковського</a:t>
          </a:r>
          <a:endParaRPr lang="ru-RU" dirty="0"/>
        </a:p>
      </dgm:t>
    </dgm:pt>
    <dgm:pt modelId="{30360C28-C794-4B67-80EF-73D54C730DB7}" type="parTrans" cxnId="{7939DEF4-1285-4CF5-9006-FB9568022C13}">
      <dgm:prSet/>
      <dgm:spPr/>
      <dgm:t>
        <a:bodyPr/>
        <a:lstStyle/>
        <a:p>
          <a:endParaRPr lang="ru-RU"/>
        </a:p>
      </dgm:t>
    </dgm:pt>
    <dgm:pt modelId="{A800F5A0-ACDF-46D9-AC1C-34A7774C8998}" type="sibTrans" cxnId="{7939DEF4-1285-4CF5-9006-FB9568022C13}">
      <dgm:prSet/>
      <dgm:spPr/>
      <dgm:t>
        <a:bodyPr/>
        <a:lstStyle/>
        <a:p>
          <a:endParaRPr lang="ru-RU"/>
        </a:p>
      </dgm:t>
    </dgm:pt>
    <dgm:pt modelId="{FEF43569-3F04-4EFB-AB5C-2AF33296B083}" type="pres">
      <dgm:prSet presAssocID="{434A838D-F4C0-4E5B-A621-C19C9F5DD9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C244F8-34B7-435B-9691-CB74EFDE5564}" type="pres">
      <dgm:prSet presAssocID="{434A838D-F4C0-4E5B-A621-C19C9F5DD99E}" presName="arrow" presStyleLbl="bgShp" presStyleIdx="0" presStyleCnt="1"/>
      <dgm:spPr/>
    </dgm:pt>
    <dgm:pt modelId="{E00AE7DD-E5D3-47D3-AE0E-1F840D06476A}" type="pres">
      <dgm:prSet presAssocID="{434A838D-F4C0-4E5B-A621-C19C9F5DD99E}" presName="linearProcess" presStyleCnt="0"/>
      <dgm:spPr/>
    </dgm:pt>
    <dgm:pt modelId="{BC966D42-3604-4B18-B57C-747F1ED13964}" type="pres">
      <dgm:prSet presAssocID="{9A239E79-D2C2-497C-92B4-087E5E98091F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39DEF4-1285-4CF5-9006-FB9568022C13}" srcId="{434A838D-F4C0-4E5B-A621-C19C9F5DD99E}" destId="{9A239E79-D2C2-497C-92B4-087E5E98091F}" srcOrd="0" destOrd="0" parTransId="{30360C28-C794-4B67-80EF-73D54C730DB7}" sibTransId="{A800F5A0-ACDF-46D9-AC1C-34A7774C8998}"/>
    <dgm:cxn modelId="{52935B92-F9F4-4578-99D2-CD51293CE414}" type="presOf" srcId="{9A239E79-D2C2-497C-92B4-087E5E98091F}" destId="{BC966D42-3604-4B18-B57C-747F1ED13964}" srcOrd="0" destOrd="0" presId="urn:microsoft.com/office/officeart/2005/8/layout/hProcess9"/>
    <dgm:cxn modelId="{2CE1AEBA-0BF1-4DCE-978F-2CBC918AF09D}" type="presOf" srcId="{434A838D-F4C0-4E5B-A621-C19C9F5DD99E}" destId="{FEF43569-3F04-4EFB-AB5C-2AF33296B083}" srcOrd="0" destOrd="0" presId="urn:microsoft.com/office/officeart/2005/8/layout/hProcess9"/>
    <dgm:cxn modelId="{168B603A-4A69-4A74-B0D4-5329A4603D66}" type="presParOf" srcId="{FEF43569-3F04-4EFB-AB5C-2AF33296B083}" destId="{ABC244F8-34B7-435B-9691-CB74EFDE5564}" srcOrd="0" destOrd="0" presId="urn:microsoft.com/office/officeart/2005/8/layout/hProcess9"/>
    <dgm:cxn modelId="{E06BBD3E-4BD7-4AEC-AAA9-C89C8B9F538A}" type="presParOf" srcId="{FEF43569-3F04-4EFB-AB5C-2AF33296B083}" destId="{E00AE7DD-E5D3-47D3-AE0E-1F840D06476A}" srcOrd="1" destOrd="0" presId="urn:microsoft.com/office/officeart/2005/8/layout/hProcess9"/>
    <dgm:cxn modelId="{C0529024-02B6-4EBA-80F8-E147F4569164}" type="presParOf" srcId="{E00AE7DD-E5D3-47D3-AE0E-1F840D06476A}" destId="{BC966D42-3604-4B18-B57C-747F1ED13964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D6BB454-A311-451D-A432-7EF7218BF423}" type="doc">
      <dgm:prSet loTypeId="urn:microsoft.com/office/officeart/2005/8/layout/matrix1" loCatId="matrix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6A00A0F4-3F93-487E-8125-C6CA3E55E01C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717CF2A-1910-4FBD-A9FB-8299C6373918}" type="parTrans" cxnId="{0521D3B7-09E2-4052-BEA7-F11DB726351B}">
      <dgm:prSet/>
      <dgm:spPr/>
      <dgm:t>
        <a:bodyPr/>
        <a:lstStyle/>
        <a:p>
          <a:endParaRPr lang="ru-RU"/>
        </a:p>
      </dgm:t>
    </dgm:pt>
    <dgm:pt modelId="{675E17F6-BE1F-4C19-810E-512F02F7125D}" type="sibTrans" cxnId="{0521D3B7-09E2-4052-BEA7-F11DB726351B}">
      <dgm:prSet/>
      <dgm:spPr/>
      <dgm:t>
        <a:bodyPr/>
        <a:lstStyle/>
        <a:p>
          <a:endParaRPr lang="ru-RU"/>
        </a:p>
      </dgm:t>
    </dgm:pt>
    <dgm:pt modelId="{F618CEDF-7C67-4C00-A5A2-EC6DB41C44FE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7C4903F-353A-492B-9BFF-0CFC0A199D80}" type="parTrans" cxnId="{E87F951B-54C9-4C62-8B14-097DC82499F9}">
      <dgm:prSet/>
      <dgm:spPr/>
      <dgm:t>
        <a:bodyPr/>
        <a:lstStyle/>
        <a:p>
          <a:endParaRPr lang="ru-RU"/>
        </a:p>
      </dgm:t>
    </dgm:pt>
    <dgm:pt modelId="{E2ADA93E-78E6-401C-9978-72B08E08F6F4}" type="sibTrans" cxnId="{E87F951B-54C9-4C62-8B14-097DC82499F9}">
      <dgm:prSet/>
      <dgm:spPr/>
      <dgm:t>
        <a:bodyPr/>
        <a:lstStyle/>
        <a:p>
          <a:endParaRPr lang="ru-RU"/>
        </a:p>
      </dgm:t>
    </dgm:pt>
    <dgm:pt modelId="{23002B2A-FC1E-443D-B04B-A3C1968B61A8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5728792-9B38-49F5-A235-8EBD7618C5E2}" type="parTrans" cxnId="{25696F6C-AD9E-4591-9024-2A82E3BCB01F}">
      <dgm:prSet/>
      <dgm:spPr/>
      <dgm:t>
        <a:bodyPr/>
        <a:lstStyle/>
        <a:p>
          <a:endParaRPr lang="ru-RU"/>
        </a:p>
      </dgm:t>
    </dgm:pt>
    <dgm:pt modelId="{759067AF-0A7C-4FF9-85B7-9E4AFF3588B7}" type="sibTrans" cxnId="{25696F6C-AD9E-4591-9024-2A82E3BCB01F}">
      <dgm:prSet/>
      <dgm:spPr/>
      <dgm:t>
        <a:bodyPr/>
        <a:lstStyle/>
        <a:p>
          <a:endParaRPr lang="ru-RU"/>
        </a:p>
      </dgm:t>
    </dgm:pt>
    <dgm:pt modelId="{35EC778D-9672-4875-BC8E-3BF3662C5E40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1F7C3E8-6B0A-4EE1-A8C0-99FA99ABAD49}" type="parTrans" cxnId="{17C79539-FE05-431D-B181-ADA3884E5CD2}">
      <dgm:prSet/>
      <dgm:spPr/>
      <dgm:t>
        <a:bodyPr/>
        <a:lstStyle/>
        <a:p>
          <a:endParaRPr lang="ru-RU"/>
        </a:p>
      </dgm:t>
    </dgm:pt>
    <dgm:pt modelId="{EBAF95A9-E6C6-4C6C-AF04-4F4B51C36958}" type="sibTrans" cxnId="{17C79539-FE05-431D-B181-ADA3884E5CD2}">
      <dgm:prSet/>
      <dgm:spPr/>
      <dgm:t>
        <a:bodyPr/>
        <a:lstStyle/>
        <a:p>
          <a:endParaRPr lang="ru-RU"/>
        </a:p>
      </dgm:t>
    </dgm:pt>
    <dgm:pt modelId="{9313E0BE-EDD2-4F08-BCC5-86A430495434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92AB0D8-F2BC-4B51-879B-B2BBB8D3FBD6}" type="parTrans" cxnId="{B80883B3-D690-4684-8064-1A6D8C059AED}">
      <dgm:prSet/>
      <dgm:spPr/>
      <dgm:t>
        <a:bodyPr/>
        <a:lstStyle/>
        <a:p>
          <a:endParaRPr lang="ru-RU"/>
        </a:p>
      </dgm:t>
    </dgm:pt>
    <dgm:pt modelId="{517825E8-8176-488A-8A6A-2E050837D280}" type="sibTrans" cxnId="{B80883B3-D690-4684-8064-1A6D8C059AED}">
      <dgm:prSet/>
      <dgm:spPr/>
      <dgm:t>
        <a:bodyPr/>
        <a:lstStyle/>
        <a:p>
          <a:endParaRPr lang="ru-RU"/>
        </a:p>
      </dgm:t>
    </dgm:pt>
    <dgm:pt modelId="{04271396-D8DD-4244-A1ED-4442582AE8BC}" type="pres">
      <dgm:prSet presAssocID="{FD6BB454-A311-451D-A432-7EF7218BF42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EE0F5-F3EF-43ED-86D2-927102836415}" type="pres">
      <dgm:prSet presAssocID="{FD6BB454-A311-451D-A432-7EF7218BF423}" presName="matrix" presStyleCnt="0"/>
      <dgm:spPr/>
    </dgm:pt>
    <dgm:pt modelId="{265CF39A-59F1-4B7A-BEF1-1056FB10CBE6}" type="pres">
      <dgm:prSet presAssocID="{FD6BB454-A311-451D-A432-7EF7218BF423}" presName="tile1" presStyleLbl="node1" presStyleIdx="0" presStyleCnt="4"/>
      <dgm:spPr/>
      <dgm:t>
        <a:bodyPr/>
        <a:lstStyle/>
        <a:p>
          <a:endParaRPr lang="ru-RU"/>
        </a:p>
      </dgm:t>
    </dgm:pt>
    <dgm:pt modelId="{81916B86-9DAF-43D3-AEF8-A43B60E11062}" type="pres">
      <dgm:prSet presAssocID="{FD6BB454-A311-451D-A432-7EF7218BF42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A3B4E-9069-45DA-8F26-245306F0FA32}" type="pres">
      <dgm:prSet presAssocID="{FD6BB454-A311-451D-A432-7EF7218BF423}" presName="tile2" presStyleLbl="node1" presStyleIdx="1" presStyleCnt="4"/>
      <dgm:spPr/>
      <dgm:t>
        <a:bodyPr/>
        <a:lstStyle/>
        <a:p>
          <a:endParaRPr lang="ru-RU"/>
        </a:p>
      </dgm:t>
    </dgm:pt>
    <dgm:pt modelId="{1E3C01E1-D164-4E6A-8B7B-5EBC29577706}" type="pres">
      <dgm:prSet presAssocID="{FD6BB454-A311-451D-A432-7EF7218BF42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69EFB-8C16-486E-8CA7-8EA5CDE56749}" type="pres">
      <dgm:prSet presAssocID="{FD6BB454-A311-451D-A432-7EF7218BF423}" presName="tile3" presStyleLbl="node1" presStyleIdx="2" presStyleCnt="4"/>
      <dgm:spPr/>
      <dgm:t>
        <a:bodyPr/>
        <a:lstStyle/>
        <a:p>
          <a:endParaRPr lang="ru-RU"/>
        </a:p>
      </dgm:t>
    </dgm:pt>
    <dgm:pt modelId="{8D3D90C6-009F-40F7-8A09-749E191289BF}" type="pres">
      <dgm:prSet presAssocID="{FD6BB454-A311-451D-A432-7EF7218BF42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D2F7C-5A7E-43A0-AF0F-58F04F60D576}" type="pres">
      <dgm:prSet presAssocID="{FD6BB454-A311-451D-A432-7EF7218BF423}" presName="tile4" presStyleLbl="node1" presStyleIdx="3" presStyleCnt="4"/>
      <dgm:spPr/>
      <dgm:t>
        <a:bodyPr/>
        <a:lstStyle/>
        <a:p>
          <a:endParaRPr lang="ru-RU"/>
        </a:p>
      </dgm:t>
    </dgm:pt>
    <dgm:pt modelId="{4D890252-2F82-433A-AB84-608AFD5F841A}" type="pres">
      <dgm:prSet presAssocID="{FD6BB454-A311-451D-A432-7EF7218BF42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31AD6-3822-4A00-BC8A-B829477EA159}" type="pres">
      <dgm:prSet presAssocID="{FD6BB454-A311-451D-A432-7EF7218BF423}" presName="centerTile" presStyleLbl="fgShp" presStyleIdx="0" presStyleCnt="1" custScaleX="115385" custScaleY="19220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80883B3-D690-4684-8064-1A6D8C059AED}" srcId="{6A00A0F4-3F93-487E-8125-C6CA3E55E01C}" destId="{9313E0BE-EDD2-4F08-BCC5-86A430495434}" srcOrd="3" destOrd="0" parTransId="{492AB0D8-F2BC-4B51-879B-B2BBB8D3FBD6}" sibTransId="{517825E8-8176-488A-8A6A-2E050837D280}"/>
    <dgm:cxn modelId="{E9B80BA4-4582-45A1-B786-44248AC78EFA}" type="presOf" srcId="{F618CEDF-7C67-4C00-A5A2-EC6DB41C44FE}" destId="{265CF39A-59F1-4B7A-BEF1-1056FB10CBE6}" srcOrd="0" destOrd="0" presId="urn:microsoft.com/office/officeart/2005/8/layout/matrix1"/>
    <dgm:cxn modelId="{221034BB-AA9F-4C1E-8CF1-E6C1F597D9A6}" type="presOf" srcId="{FD6BB454-A311-451D-A432-7EF7218BF423}" destId="{04271396-D8DD-4244-A1ED-4442582AE8BC}" srcOrd="0" destOrd="0" presId="urn:microsoft.com/office/officeart/2005/8/layout/matrix1"/>
    <dgm:cxn modelId="{349A2614-C9D2-43C8-9784-93BCDE742DDA}" type="presOf" srcId="{35EC778D-9672-4875-BC8E-3BF3662C5E40}" destId="{F1A69EFB-8C16-486E-8CA7-8EA5CDE56749}" srcOrd="0" destOrd="0" presId="urn:microsoft.com/office/officeart/2005/8/layout/matrix1"/>
    <dgm:cxn modelId="{339AC16F-3E57-43B0-AB2C-2CAC141C0A26}" type="presOf" srcId="{23002B2A-FC1E-443D-B04B-A3C1968B61A8}" destId="{1BFA3B4E-9069-45DA-8F26-245306F0FA32}" srcOrd="0" destOrd="0" presId="urn:microsoft.com/office/officeart/2005/8/layout/matrix1"/>
    <dgm:cxn modelId="{0521D3B7-09E2-4052-BEA7-F11DB726351B}" srcId="{FD6BB454-A311-451D-A432-7EF7218BF423}" destId="{6A00A0F4-3F93-487E-8125-C6CA3E55E01C}" srcOrd="0" destOrd="0" parTransId="{5717CF2A-1910-4FBD-A9FB-8299C6373918}" sibTransId="{675E17F6-BE1F-4C19-810E-512F02F7125D}"/>
    <dgm:cxn modelId="{50B59A39-9B9F-40A1-A5F2-CC7E95454E5C}" type="presOf" srcId="{9313E0BE-EDD2-4F08-BCC5-86A430495434}" destId="{3CBD2F7C-5A7E-43A0-AF0F-58F04F60D576}" srcOrd="0" destOrd="0" presId="urn:microsoft.com/office/officeart/2005/8/layout/matrix1"/>
    <dgm:cxn modelId="{DDC67A0E-4A1A-4133-9CCC-C8E589F78720}" type="presOf" srcId="{6A00A0F4-3F93-487E-8125-C6CA3E55E01C}" destId="{9C531AD6-3822-4A00-BC8A-B829477EA159}" srcOrd="0" destOrd="0" presId="urn:microsoft.com/office/officeart/2005/8/layout/matrix1"/>
    <dgm:cxn modelId="{4ABECCF7-5D49-4D2F-8406-E379393A7C49}" type="presOf" srcId="{23002B2A-FC1E-443D-B04B-A3C1968B61A8}" destId="{1E3C01E1-D164-4E6A-8B7B-5EBC29577706}" srcOrd="1" destOrd="0" presId="urn:microsoft.com/office/officeart/2005/8/layout/matrix1"/>
    <dgm:cxn modelId="{F06C235D-CB13-4B5D-899B-A2DFB83BECA0}" type="presOf" srcId="{35EC778D-9672-4875-BC8E-3BF3662C5E40}" destId="{8D3D90C6-009F-40F7-8A09-749E191289BF}" srcOrd="1" destOrd="0" presId="urn:microsoft.com/office/officeart/2005/8/layout/matrix1"/>
    <dgm:cxn modelId="{E87F951B-54C9-4C62-8B14-097DC82499F9}" srcId="{6A00A0F4-3F93-487E-8125-C6CA3E55E01C}" destId="{F618CEDF-7C67-4C00-A5A2-EC6DB41C44FE}" srcOrd="0" destOrd="0" parTransId="{A7C4903F-353A-492B-9BFF-0CFC0A199D80}" sibTransId="{E2ADA93E-78E6-401C-9978-72B08E08F6F4}"/>
    <dgm:cxn modelId="{25696F6C-AD9E-4591-9024-2A82E3BCB01F}" srcId="{6A00A0F4-3F93-487E-8125-C6CA3E55E01C}" destId="{23002B2A-FC1E-443D-B04B-A3C1968B61A8}" srcOrd="1" destOrd="0" parTransId="{15728792-9B38-49F5-A235-8EBD7618C5E2}" sibTransId="{759067AF-0A7C-4FF9-85B7-9E4AFF3588B7}"/>
    <dgm:cxn modelId="{17C79539-FE05-431D-B181-ADA3884E5CD2}" srcId="{6A00A0F4-3F93-487E-8125-C6CA3E55E01C}" destId="{35EC778D-9672-4875-BC8E-3BF3662C5E40}" srcOrd="2" destOrd="0" parTransId="{31F7C3E8-6B0A-4EE1-A8C0-99FA99ABAD49}" sibTransId="{EBAF95A9-E6C6-4C6C-AF04-4F4B51C36958}"/>
    <dgm:cxn modelId="{AE4AE488-855D-4717-A6D9-FB18485688DA}" type="presOf" srcId="{F618CEDF-7C67-4C00-A5A2-EC6DB41C44FE}" destId="{81916B86-9DAF-43D3-AEF8-A43B60E11062}" srcOrd="1" destOrd="0" presId="urn:microsoft.com/office/officeart/2005/8/layout/matrix1"/>
    <dgm:cxn modelId="{92BA6359-7A2A-45E2-B84B-C2178285914D}" type="presOf" srcId="{9313E0BE-EDD2-4F08-BCC5-86A430495434}" destId="{4D890252-2F82-433A-AB84-608AFD5F841A}" srcOrd="1" destOrd="0" presId="urn:microsoft.com/office/officeart/2005/8/layout/matrix1"/>
    <dgm:cxn modelId="{09CA2603-2CC3-46C5-8398-D70600237A6E}" type="presParOf" srcId="{04271396-D8DD-4244-A1ED-4442582AE8BC}" destId="{F55EE0F5-F3EF-43ED-86D2-927102836415}" srcOrd="0" destOrd="0" presId="urn:microsoft.com/office/officeart/2005/8/layout/matrix1"/>
    <dgm:cxn modelId="{E64EB143-ACB1-40A2-90DF-38B4ACA363BC}" type="presParOf" srcId="{F55EE0F5-F3EF-43ED-86D2-927102836415}" destId="{265CF39A-59F1-4B7A-BEF1-1056FB10CBE6}" srcOrd="0" destOrd="0" presId="urn:microsoft.com/office/officeart/2005/8/layout/matrix1"/>
    <dgm:cxn modelId="{B8B226A7-A3C8-4B49-AC68-EFAFA25896F5}" type="presParOf" srcId="{F55EE0F5-F3EF-43ED-86D2-927102836415}" destId="{81916B86-9DAF-43D3-AEF8-A43B60E11062}" srcOrd="1" destOrd="0" presId="urn:microsoft.com/office/officeart/2005/8/layout/matrix1"/>
    <dgm:cxn modelId="{3140F6D4-7EEC-4390-AFA1-455C1FC8C73F}" type="presParOf" srcId="{F55EE0F5-F3EF-43ED-86D2-927102836415}" destId="{1BFA3B4E-9069-45DA-8F26-245306F0FA32}" srcOrd="2" destOrd="0" presId="urn:microsoft.com/office/officeart/2005/8/layout/matrix1"/>
    <dgm:cxn modelId="{A9B38A21-7FDF-46F1-B91D-E497D17A60D8}" type="presParOf" srcId="{F55EE0F5-F3EF-43ED-86D2-927102836415}" destId="{1E3C01E1-D164-4E6A-8B7B-5EBC29577706}" srcOrd="3" destOrd="0" presId="urn:microsoft.com/office/officeart/2005/8/layout/matrix1"/>
    <dgm:cxn modelId="{1EFAD633-69F7-46C2-AC33-D5BDFF3FF82E}" type="presParOf" srcId="{F55EE0F5-F3EF-43ED-86D2-927102836415}" destId="{F1A69EFB-8C16-486E-8CA7-8EA5CDE56749}" srcOrd="4" destOrd="0" presId="urn:microsoft.com/office/officeart/2005/8/layout/matrix1"/>
    <dgm:cxn modelId="{D72393BD-FD7D-48CD-A99C-12CDF97E091E}" type="presParOf" srcId="{F55EE0F5-F3EF-43ED-86D2-927102836415}" destId="{8D3D90C6-009F-40F7-8A09-749E191289BF}" srcOrd="5" destOrd="0" presId="urn:microsoft.com/office/officeart/2005/8/layout/matrix1"/>
    <dgm:cxn modelId="{66C0F103-EB91-45BF-B598-258893D915B9}" type="presParOf" srcId="{F55EE0F5-F3EF-43ED-86D2-927102836415}" destId="{3CBD2F7C-5A7E-43A0-AF0F-58F04F60D576}" srcOrd="6" destOrd="0" presId="urn:microsoft.com/office/officeart/2005/8/layout/matrix1"/>
    <dgm:cxn modelId="{3ACDFF47-8643-4CA3-B91F-BFCAFC1BDC9C}" type="presParOf" srcId="{F55EE0F5-F3EF-43ED-86D2-927102836415}" destId="{4D890252-2F82-433A-AB84-608AFD5F841A}" srcOrd="7" destOrd="0" presId="urn:microsoft.com/office/officeart/2005/8/layout/matrix1"/>
    <dgm:cxn modelId="{13FC2FEC-25AF-47BA-B8CD-B66BB7F37ECF}" type="presParOf" srcId="{04271396-D8DD-4244-A1ED-4442582AE8BC}" destId="{9C531AD6-3822-4A00-BC8A-B829477EA15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0EECF7-1684-445B-89B8-E0363D2E4842}" type="doc">
      <dgm:prSet loTypeId="urn:microsoft.com/office/officeart/2005/8/layout/vList3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CABF1DE7-985A-42AF-BB5D-F6D8C4E04418}">
      <dgm:prSet custT="1"/>
      <dgm:spPr/>
      <dgm:t>
        <a:bodyPr/>
        <a:lstStyle/>
        <a:p>
          <a:pPr rtl="0"/>
          <a:r>
            <a:rPr lang="uk-UA" sz="4000" b="1" dirty="0" smtClean="0"/>
            <a:t>1 група</a:t>
          </a:r>
          <a:endParaRPr lang="ru-RU" sz="4000" dirty="0"/>
        </a:p>
      </dgm:t>
    </dgm:pt>
    <dgm:pt modelId="{5DAD070A-DD6C-4A2B-8CA6-47B99D88862C}" type="parTrans" cxnId="{B1286F8A-B325-4B37-BB59-CC1F121E9580}">
      <dgm:prSet/>
      <dgm:spPr/>
      <dgm:t>
        <a:bodyPr/>
        <a:lstStyle/>
        <a:p>
          <a:endParaRPr lang="ru-RU"/>
        </a:p>
      </dgm:t>
    </dgm:pt>
    <dgm:pt modelId="{89BC3728-0EC8-4A5F-A213-EB26A501DF37}" type="sibTrans" cxnId="{B1286F8A-B325-4B37-BB59-CC1F121E9580}">
      <dgm:prSet/>
      <dgm:spPr/>
      <dgm:t>
        <a:bodyPr/>
        <a:lstStyle/>
        <a:p>
          <a:endParaRPr lang="ru-RU"/>
        </a:p>
      </dgm:t>
    </dgm:pt>
    <dgm:pt modelId="{67A70765-9F67-441C-A14F-D1A93B777F43}">
      <dgm:prSet/>
      <dgm:spPr/>
      <dgm:t>
        <a:bodyPr/>
        <a:lstStyle/>
        <a:p>
          <a:pPr rtl="0"/>
          <a:r>
            <a:rPr lang="uk-UA" dirty="0" smtClean="0"/>
            <a:t>Покупець і продавець, розіграйте в ролях сценку </a:t>
          </a:r>
          <a:r>
            <a:rPr lang="uk-UA" dirty="0" err="1" smtClean="0"/>
            <a:t>„Купівля</a:t>
          </a:r>
          <a:r>
            <a:rPr lang="uk-UA" dirty="0" smtClean="0"/>
            <a:t> продуктів на </a:t>
          </a:r>
          <a:r>
            <a:rPr lang="uk-UA" dirty="0" err="1" smtClean="0"/>
            <a:t>ринку”</a:t>
          </a:r>
          <a:r>
            <a:rPr lang="uk-UA" dirty="0" smtClean="0"/>
            <a:t>.   ( Покупець має купувати 4 – 5 видів різних продуктів: тих, що продаються на вагу; поштучних; в упаковці). </a:t>
          </a:r>
          <a:endParaRPr lang="ru-RU" dirty="0"/>
        </a:p>
      </dgm:t>
    </dgm:pt>
    <dgm:pt modelId="{2B6949B4-44C3-4F55-9EA4-4F8F8F4B84E3}" type="parTrans" cxnId="{0FB60F69-A230-4E17-B637-1FAB3FB10F83}">
      <dgm:prSet/>
      <dgm:spPr/>
      <dgm:t>
        <a:bodyPr/>
        <a:lstStyle/>
        <a:p>
          <a:endParaRPr lang="ru-RU"/>
        </a:p>
      </dgm:t>
    </dgm:pt>
    <dgm:pt modelId="{5F8E286F-F01A-4445-BF59-2C76C54DA800}" type="sibTrans" cxnId="{0FB60F69-A230-4E17-B637-1FAB3FB10F83}">
      <dgm:prSet/>
      <dgm:spPr/>
      <dgm:t>
        <a:bodyPr/>
        <a:lstStyle/>
        <a:p>
          <a:endParaRPr lang="ru-RU"/>
        </a:p>
      </dgm:t>
    </dgm:pt>
    <dgm:pt modelId="{B7BCFDFA-B555-4942-9CC0-6BF35B6704FB}">
      <dgm:prSet/>
      <dgm:spPr/>
      <dgm:t>
        <a:bodyPr/>
        <a:lstStyle/>
        <a:p>
          <a:pPr rtl="0"/>
          <a:r>
            <a:rPr lang="uk-UA" dirty="0" smtClean="0"/>
            <a:t>Вставте у сценку найхарактерніші, на вашу думку, помилки, що їх припускається споживач, і ті порушення, що їх учинив продавець. (5 хв.).</a:t>
          </a:r>
          <a:endParaRPr lang="ru-RU" dirty="0"/>
        </a:p>
      </dgm:t>
    </dgm:pt>
    <dgm:pt modelId="{AE6AB846-6C9D-4AF6-B37C-4AE9B317C1BB}" type="parTrans" cxnId="{B2D0B251-642F-4EAC-B885-9DD07E39D17C}">
      <dgm:prSet/>
      <dgm:spPr/>
      <dgm:t>
        <a:bodyPr/>
        <a:lstStyle/>
        <a:p>
          <a:endParaRPr lang="ru-RU"/>
        </a:p>
      </dgm:t>
    </dgm:pt>
    <dgm:pt modelId="{9DBF1BE3-E5BE-4D69-919B-C3AEE25674E9}" type="sibTrans" cxnId="{B2D0B251-642F-4EAC-B885-9DD07E39D17C}">
      <dgm:prSet/>
      <dgm:spPr/>
      <dgm:t>
        <a:bodyPr/>
        <a:lstStyle/>
        <a:p>
          <a:endParaRPr lang="ru-RU"/>
        </a:p>
      </dgm:t>
    </dgm:pt>
    <dgm:pt modelId="{0B45EF72-EA59-4097-8C5F-BF01B4E8FAAE}">
      <dgm:prSet/>
      <dgm:spPr/>
      <dgm:t>
        <a:bodyPr/>
        <a:lstStyle/>
        <a:p>
          <a:pPr rtl="0"/>
          <a:r>
            <a:rPr lang="uk-UA" dirty="0" smtClean="0"/>
            <a:t>Спостерігачі, визначте помилки, зробіть свої зауваження Покупцю щодо його обачності та мудрості. Використавши поради підручника, обговоріть та визначте свої чіткі рекомендації для споживачів „ Як купувати продукти на </a:t>
          </a:r>
          <a:r>
            <a:rPr lang="uk-UA" dirty="0" err="1" smtClean="0"/>
            <a:t>ринку”</a:t>
          </a:r>
          <a:r>
            <a:rPr lang="uk-UA" dirty="0" smtClean="0"/>
            <a:t> (5 хв.).</a:t>
          </a:r>
          <a:endParaRPr lang="ru-RU" dirty="0"/>
        </a:p>
      </dgm:t>
    </dgm:pt>
    <dgm:pt modelId="{76626D99-CB81-4EA6-9499-81CB3D120E3B}" type="parTrans" cxnId="{3EB00ECB-8BBC-4F0B-9D1C-326A0E369AC0}">
      <dgm:prSet/>
      <dgm:spPr/>
      <dgm:t>
        <a:bodyPr/>
        <a:lstStyle/>
        <a:p>
          <a:endParaRPr lang="ru-RU"/>
        </a:p>
      </dgm:t>
    </dgm:pt>
    <dgm:pt modelId="{623876D5-F07D-4FEA-88E6-4B8F6A9B3A8B}" type="sibTrans" cxnId="{3EB00ECB-8BBC-4F0B-9D1C-326A0E369AC0}">
      <dgm:prSet/>
      <dgm:spPr/>
      <dgm:t>
        <a:bodyPr/>
        <a:lstStyle/>
        <a:p>
          <a:endParaRPr lang="ru-RU"/>
        </a:p>
      </dgm:t>
    </dgm:pt>
    <dgm:pt modelId="{74974E48-6451-4EBA-B4AE-E6A001DB665C}" type="pres">
      <dgm:prSet presAssocID="{440EECF7-1684-445B-89B8-E0363D2E484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2CD443-A5BE-43F4-89D3-94D42CF98BA6}" type="pres">
      <dgm:prSet presAssocID="{CABF1DE7-985A-42AF-BB5D-F6D8C4E04418}" presName="composite" presStyleCnt="0"/>
      <dgm:spPr/>
    </dgm:pt>
    <dgm:pt modelId="{41CBFBD1-A013-475A-87C3-6CDBF4748AE5}" type="pres">
      <dgm:prSet presAssocID="{CABF1DE7-985A-42AF-BB5D-F6D8C4E04418}" presName="imgShp" presStyleLbl="fgImgPlace1" presStyleIdx="0" presStyleCnt="4" custScaleX="255249" custScaleY="2405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80EFB65-4D63-443D-8434-A025D8DA4B02}" type="pres">
      <dgm:prSet presAssocID="{CABF1DE7-985A-42AF-BB5D-F6D8C4E04418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B62EE-2758-4A6F-9BAB-AED1A86CAEAA}" type="pres">
      <dgm:prSet presAssocID="{89BC3728-0EC8-4A5F-A213-EB26A501DF37}" presName="spacing" presStyleCnt="0"/>
      <dgm:spPr/>
    </dgm:pt>
    <dgm:pt modelId="{A2D5099D-D4CC-4E96-A6A2-D56DD87BC768}" type="pres">
      <dgm:prSet presAssocID="{67A70765-9F67-441C-A14F-D1A93B777F43}" presName="composite" presStyleCnt="0"/>
      <dgm:spPr/>
    </dgm:pt>
    <dgm:pt modelId="{B4B4B8FB-569D-489D-BD87-035F9A604C22}" type="pres">
      <dgm:prSet presAssocID="{67A70765-9F67-441C-A14F-D1A93B777F43}" presName="imgShp" presStyleLbl="fgImgPlace1" presStyleIdx="1" presStyleCnt="4" custScaleX="235487" custScaleY="227725" custLinFactNeighborX="-28019" custLinFactNeighborY="-200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A375E8B-B43C-4144-A62B-5977C0FDB85D}" type="pres">
      <dgm:prSet presAssocID="{67A70765-9F67-441C-A14F-D1A93B777F43}" presName="txShp" presStyleLbl="node1" presStyleIdx="1" presStyleCnt="4" custScaleY="231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9D29C-BEAB-406E-A466-80FE23D74449}" type="pres">
      <dgm:prSet presAssocID="{5F8E286F-F01A-4445-BF59-2C76C54DA800}" presName="spacing" presStyleCnt="0"/>
      <dgm:spPr/>
    </dgm:pt>
    <dgm:pt modelId="{04890B8A-2B0E-4161-9903-16E34BD5D766}" type="pres">
      <dgm:prSet presAssocID="{B7BCFDFA-B555-4942-9CC0-6BF35B6704FB}" presName="composite" presStyleCnt="0"/>
      <dgm:spPr/>
    </dgm:pt>
    <dgm:pt modelId="{F1C17A4A-ADDF-4B7C-A3B6-758A3DEA39E3}" type="pres">
      <dgm:prSet presAssocID="{B7BCFDFA-B555-4942-9CC0-6BF35B6704FB}" presName="imgShp" presStyleLbl="fgImgPlace1" presStyleIdx="2" presStyleCnt="4" custScaleX="207620" custScaleY="208946" custLinFactNeighborX="-21472" custLinFactNeighborY="-461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FE4DC0A-6DA1-4239-A714-183A70831C01}" type="pres">
      <dgm:prSet presAssocID="{B7BCFDFA-B555-4942-9CC0-6BF35B6704FB}" presName="txShp" presStyleLbl="node1" presStyleIdx="2" presStyleCnt="4" custScaleY="188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2E31C-7994-4B63-AA2F-8ACE1DDA44A5}" type="pres">
      <dgm:prSet presAssocID="{9DBF1BE3-E5BE-4D69-919B-C3AEE25674E9}" presName="spacing" presStyleCnt="0"/>
      <dgm:spPr/>
    </dgm:pt>
    <dgm:pt modelId="{967522CA-31D8-4BB3-8813-7DA33CDD0B59}" type="pres">
      <dgm:prSet presAssocID="{0B45EF72-EA59-4097-8C5F-BF01B4E8FAAE}" presName="composite" presStyleCnt="0"/>
      <dgm:spPr/>
    </dgm:pt>
    <dgm:pt modelId="{E439439C-52AA-44C5-BE1E-46D094195FE8}" type="pres">
      <dgm:prSet presAssocID="{0B45EF72-EA59-4097-8C5F-BF01B4E8FAAE}" presName="imgShp" presStyleLbl="fgImgPlace1" presStyleIdx="3" presStyleCnt="4" custScaleX="222325" custScaleY="216619" custLinFactNeighborX="-17796" custLinFactNeighborY="13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F851B0D-F614-4C0E-97F1-1FA6515BD8CC}" type="pres">
      <dgm:prSet presAssocID="{0B45EF72-EA59-4097-8C5F-BF01B4E8FAAE}" presName="txShp" presStyleLbl="node1" presStyleIdx="3" presStyleCnt="4" custScaleY="243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624215-2C08-44A1-9AC6-11D497BCFA76}" type="presOf" srcId="{67A70765-9F67-441C-A14F-D1A93B777F43}" destId="{EA375E8B-B43C-4144-A62B-5977C0FDB85D}" srcOrd="0" destOrd="0" presId="urn:microsoft.com/office/officeart/2005/8/layout/vList3"/>
    <dgm:cxn modelId="{E2B8B1B0-1BC3-44B9-B6BE-5583E1A21738}" type="presOf" srcId="{0B45EF72-EA59-4097-8C5F-BF01B4E8FAAE}" destId="{9F851B0D-F614-4C0E-97F1-1FA6515BD8CC}" srcOrd="0" destOrd="0" presId="urn:microsoft.com/office/officeart/2005/8/layout/vList3"/>
    <dgm:cxn modelId="{B2D0B251-642F-4EAC-B885-9DD07E39D17C}" srcId="{440EECF7-1684-445B-89B8-E0363D2E4842}" destId="{B7BCFDFA-B555-4942-9CC0-6BF35B6704FB}" srcOrd="2" destOrd="0" parTransId="{AE6AB846-6C9D-4AF6-B37C-4AE9B317C1BB}" sibTransId="{9DBF1BE3-E5BE-4D69-919B-C3AEE25674E9}"/>
    <dgm:cxn modelId="{3EB00ECB-8BBC-4F0B-9D1C-326A0E369AC0}" srcId="{440EECF7-1684-445B-89B8-E0363D2E4842}" destId="{0B45EF72-EA59-4097-8C5F-BF01B4E8FAAE}" srcOrd="3" destOrd="0" parTransId="{76626D99-CB81-4EA6-9499-81CB3D120E3B}" sibTransId="{623876D5-F07D-4FEA-88E6-4B8F6A9B3A8B}"/>
    <dgm:cxn modelId="{0FB60F69-A230-4E17-B637-1FAB3FB10F83}" srcId="{440EECF7-1684-445B-89B8-E0363D2E4842}" destId="{67A70765-9F67-441C-A14F-D1A93B777F43}" srcOrd="1" destOrd="0" parTransId="{2B6949B4-44C3-4F55-9EA4-4F8F8F4B84E3}" sibTransId="{5F8E286F-F01A-4445-BF59-2C76C54DA800}"/>
    <dgm:cxn modelId="{F52157AD-EE1A-42A5-A602-07F6B12C7801}" type="presOf" srcId="{CABF1DE7-985A-42AF-BB5D-F6D8C4E04418}" destId="{080EFB65-4D63-443D-8434-A025D8DA4B02}" srcOrd="0" destOrd="0" presId="urn:microsoft.com/office/officeart/2005/8/layout/vList3"/>
    <dgm:cxn modelId="{8F1252EB-9AE1-43CA-98A4-E13A43E7815F}" type="presOf" srcId="{B7BCFDFA-B555-4942-9CC0-6BF35B6704FB}" destId="{CFE4DC0A-6DA1-4239-A714-183A70831C01}" srcOrd="0" destOrd="0" presId="urn:microsoft.com/office/officeart/2005/8/layout/vList3"/>
    <dgm:cxn modelId="{575282F6-6FC0-4893-8D52-2AB5D00B644A}" type="presOf" srcId="{440EECF7-1684-445B-89B8-E0363D2E4842}" destId="{74974E48-6451-4EBA-B4AE-E6A001DB665C}" srcOrd="0" destOrd="0" presId="urn:microsoft.com/office/officeart/2005/8/layout/vList3"/>
    <dgm:cxn modelId="{B1286F8A-B325-4B37-BB59-CC1F121E9580}" srcId="{440EECF7-1684-445B-89B8-E0363D2E4842}" destId="{CABF1DE7-985A-42AF-BB5D-F6D8C4E04418}" srcOrd="0" destOrd="0" parTransId="{5DAD070A-DD6C-4A2B-8CA6-47B99D88862C}" sibTransId="{89BC3728-0EC8-4A5F-A213-EB26A501DF37}"/>
    <dgm:cxn modelId="{DB9A11CC-936C-4555-A331-8093807BE8AD}" type="presParOf" srcId="{74974E48-6451-4EBA-B4AE-E6A001DB665C}" destId="{F22CD443-A5BE-43F4-89D3-94D42CF98BA6}" srcOrd="0" destOrd="0" presId="urn:microsoft.com/office/officeart/2005/8/layout/vList3"/>
    <dgm:cxn modelId="{7B7C3CA2-4FAF-4FA5-B7C1-D247DB30D79C}" type="presParOf" srcId="{F22CD443-A5BE-43F4-89D3-94D42CF98BA6}" destId="{41CBFBD1-A013-475A-87C3-6CDBF4748AE5}" srcOrd="0" destOrd="0" presId="urn:microsoft.com/office/officeart/2005/8/layout/vList3"/>
    <dgm:cxn modelId="{2121C118-6B41-4177-8582-3476C70551FB}" type="presParOf" srcId="{F22CD443-A5BE-43F4-89D3-94D42CF98BA6}" destId="{080EFB65-4D63-443D-8434-A025D8DA4B02}" srcOrd="1" destOrd="0" presId="urn:microsoft.com/office/officeart/2005/8/layout/vList3"/>
    <dgm:cxn modelId="{C063D713-8584-4C2A-98C3-2338CAA44631}" type="presParOf" srcId="{74974E48-6451-4EBA-B4AE-E6A001DB665C}" destId="{08BB62EE-2758-4A6F-9BAB-AED1A86CAEAA}" srcOrd="1" destOrd="0" presId="urn:microsoft.com/office/officeart/2005/8/layout/vList3"/>
    <dgm:cxn modelId="{03B40588-5550-46FA-8BE3-337CD5B3B6F8}" type="presParOf" srcId="{74974E48-6451-4EBA-B4AE-E6A001DB665C}" destId="{A2D5099D-D4CC-4E96-A6A2-D56DD87BC768}" srcOrd="2" destOrd="0" presId="urn:microsoft.com/office/officeart/2005/8/layout/vList3"/>
    <dgm:cxn modelId="{EDE751AD-971B-4507-ADAE-70F6E181D83B}" type="presParOf" srcId="{A2D5099D-D4CC-4E96-A6A2-D56DD87BC768}" destId="{B4B4B8FB-569D-489D-BD87-035F9A604C22}" srcOrd="0" destOrd="0" presId="urn:microsoft.com/office/officeart/2005/8/layout/vList3"/>
    <dgm:cxn modelId="{533FE53D-2ABE-4337-B534-2AC2E441D3D2}" type="presParOf" srcId="{A2D5099D-D4CC-4E96-A6A2-D56DD87BC768}" destId="{EA375E8B-B43C-4144-A62B-5977C0FDB85D}" srcOrd="1" destOrd="0" presId="urn:microsoft.com/office/officeart/2005/8/layout/vList3"/>
    <dgm:cxn modelId="{2D8D207B-B002-45E1-8E31-3FB403A97FC2}" type="presParOf" srcId="{74974E48-6451-4EBA-B4AE-E6A001DB665C}" destId="{77A9D29C-BEAB-406E-A466-80FE23D74449}" srcOrd="3" destOrd="0" presId="urn:microsoft.com/office/officeart/2005/8/layout/vList3"/>
    <dgm:cxn modelId="{438548E5-1A13-46E6-B0A4-604F1D6BCE48}" type="presParOf" srcId="{74974E48-6451-4EBA-B4AE-E6A001DB665C}" destId="{04890B8A-2B0E-4161-9903-16E34BD5D766}" srcOrd="4" destOrd="0" presId="urn:microsoft.com/office/officeart/2005/8/layout/vList3"/>
    <dgm:cxn modelId="{B7132A99-8F88-426E-801B-C9A2C78C184F}" type="presParOf" srcId="{04890B8A-2B0E-4161-9903-16E34BD5D766}" destId="{F1C17A4A-ADDF-4B7C-A3B6-758A3DEA39E3}" srcOrd="0" destOrd="0" presId="urn:microsoft.com/office/officeart/2005/8/layout/vList3"/>
    <dgm:cxn modelId="{15B07FC3-8AB6-461F-BA20-C761B7C1F0C7}" type="presParOf" srcId="{04890B8A-2B0E-4161-9903-16E34BD5D766}" destId="{CFE4DC0A-6DA1-4239-A714-183A70831C01}" srcOrd="1" destOrd="0" presId="urn:microsoft.com/office/officeart/2005/8/layout/vList3"/>
    <dgm:cxn modelId="{671C2F77-B40C-46CC-939A-EB3A21C2412B}" type="presParOf" srcId="{74974E48-6451-4EBA-B4AE-E6A001DB665C}" destId="{7422E31C-7994-4B63-AA2F-8ACE1DDA44A5}" srcOrd="5" destOrd="0" presId="urn:microsoft.com/office/officeart/2005/8/layout/vList3"/>
    <dgm:cxn modelId="{B0FBBE13-AA9D-45E3-8720-2B2E2B6B1958}" type="presParOf" srcId="{74974E48-6451-4EBA-B4AE-E6A001DB665C}" destId="{967522CA-31D8-4BB3-8813-7DA33CDD0B59}" srcOrd="6" destOrd="0" presId="urn:microsoft.com/office/officeart/2005/8/layout/vList3"/>
    <dgm:cxn modelId="{A69148E0-23D2-4606-A47A-BBFDC9C9C71B}" type="presParOf" srcId="{967522CA-31D8-4BB3-8813-7DA33CDD0B59}" destId="{E439439C-52AA-44C5-BE1E-46D094195FE8}" srcOrd="0" destOrd="0" presId="urn:microsoft.com/office/officeart/2005/8/layout/vList3"/>
    <dgm:cxn modelId="{6AC96A74-5FF4-4E6C-B9B0-B83C2096DC7A}" type="presParOf" srcId="{967522CA-31D8-4BB3-8813-7DA33CDD0B59}" destId="{9F851B0D-F614-4C0E-97F1-1FA6515BD8C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1ED8BD-ACCD-41A9-9882-B913EB6A763D}" type="doc">
      <dgm:prSet loTypeId="urn:microsoft.com/office/officeart/2005/8/layout/vList3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BED56BBA-DADF-44C0-8756-B30B9ABDFD78}">
      <dgm:prSet custT="1"/>
      <dgm:spPr/>
      <dgm:t>
        <a:bodyPr/>
        <a:lstStyle/>
        <a:p>
          <a:pPr rtl="0"/>
          <a:r>
            <a:rPr lang="uk-UA" sz="4000" b="1" dirty="0" smtClean="0"/>
            <a:t>2 група</a:t>
          </a:r>
          <a:endParaRPr lang="ru-RU" sz="4000" dirty="0"/>
        </a:p>
      </dgm:t>
    </dgm:pt>
    <dgm:pt modelId="{E8FECCA2-C354-43E1-8E43-478B2D585DB1}" type="parTrans" cxnId="{5E195E99-AC72-4FFB-8649-06D1B1B5F9EA}">
      <dgm:prSet/>
      <dgm:spPr/>
      <dgm:t>
        <a:bodyPr/>
        <a:lstStyle/>
        <a:p>
          <a:endParaRPr lang="ru-RU"/>
        </a:p>
      </dgm:t>
    </dgm:pt>
    <dgm:pt modelId="{98578D31-D256-4AC4-9F07-D66B18ADBAE6}" type="sibTrans" cxnId="{5E195E99-AC72-4FFB-8649-06D1B1B5F9EA}">
      <dgm:prSet/>
      <dgm:spPr/>
      <dgm:t>
        <a:bodyPr/>
        <a:lstStyle/>
        <a:p>
          <a:endParaRPr lang="ru-RU"/>
        </a:p>
      </dgm:t>
    </dgm:pt>
    <dgm:pt modelId="{A7382552-296C-40A7-B588-DF50C5B2A5FA}">
      <dgm:prSet/>
      <dgm:spPr/>
      <dgm:t>
        <a:bodyPr/>
        <a:lstStyle/>
        <a:p>
          <a:pPr rtl="0"/>
          <a:r>
            <a:rPr lang="uk-UA" dirty="0" smtClean="0"/>
            <a:t>Покупець і продавець, розіграйте в ролях сценку </a:t>
          </a:r>
          <a:r>
            <a:rPr lang="uk-UA" dirty="0" err="1" smtClean="0"/>
            <a:t>„Купівля</a:t>
          </a:r>
          <a:r>
            <a:rPr lang="uk-UA" dirty="0" smtClean="0"/>
            <a:t> продуктів у </a:t>
          </a:r>
          <a:r>
            <a:rPr lang="uk-UA" dirty="0" err="1" smtClean="0"/>
            <a:t>магазині”</a:t>
          </a:r>
          <a:r>
            <a:rPr lang="uk-UA" dirty="0" smtClean="0"/>
            <a:t>. (Покупець має купувати 4 – 5 видів різних продуктів: тих, що продаються на вагу; поштучних; в упаковці). </a:t>
          </a:r>
          <a:endParaRPr lang="ru-RU" dirty="0"/>
        </a:p>
      </dgm:t>
    </dgm:pt>
    <dgm:pt modelId="{0671E74E-B865-4B64-83CB-67558B3621F6}" type="parTrans" cxnId="{73A245A1-A6C7-4AB6-96C3-4F30F3E00807}">
      <dgm:prSet/>
      <dgm:spPr/>
      <dgm:t>
        <a:bodyPr/>
        <a:lstStyle/>
        <a:p>
          <a:endParaRPr lang="ru-RU"/>
        </a:p>
      </dgm:t>
    </dgm:pt>
    <dgm:pt modelId="{F7DBF861-C2A2-4D96-9B82-2B065A545223}" type="sibTrans" cxnId="{73A245A1-A6C7-4AB6-96C3-4F30F3E00807}">
      <dgm:prSet/>
      <dgm:spPr/>
      <dgm:t>
        <a:bodyPr/>
        <a:lstStyle/>
        <a:p>
          <a:endParaRPr lang="ru-RU"/>
        </a:p>
      </dgm:t>
    </dgm:pt>
    <dgm:pt modelId="{855073D8-7B22-429F-AC69-E0B55E262BCF}">
      <dgm:prSet/>
      <dgm:spPr/>
      <dgm:t>
        <a:bodyPr/>
        <a:lstStyle/>
        <a:p>
          <a:pPr rtl="0"/>
          <a:r>
            <a:rPr lang="uk-UA" dirty="0" smtClean="0"/>
            <a:t>Вставте у сценку найхарактерніші, на вашу думку, помилки, що їх припускається споживач, і ті порушення, що їх учинив продавець. (5 хв.).</a:t>
          </a:r>
          <a:endParaRPr lang="ru-RU" dirty="0"/>
        </a:p>
      </dgm:t>
    </dgm:pt>
    <dgm:pt modelId="{A70354FC-5C09-4003-B7A1-EF8561B4D983}" type="parTrans" cxnId="{EC1DF924-7DCA-4DAC-BE30-142A224CA19F}">
      <dgm:prSet/>
      <dgm:spPr/>
      <dgm:t>
        <a:bodyPr/>
        <a:lstStyle/>
        <a:p>
          <a:endParaRPr lang="ru-RU"/>
        </a:p>
      </dgm:t>
    </dgm:pt>
    <dgm:pt modelId="{24DE8954-EE42-4B0A-AEDA-37C1215304F4}" type="sibTrans" cxnId="{EC1DF924-7DCA-4DAC-BE30-142A224CA19F}">
      <dgm:prSet/>
      <dgm:spPr/>
      <dgm:t>
        <a:bodyPr/>
        <a:lstStyle/>
        <a:p>
          <a:endParaRPr lang="ru-RU"/>
        </a:p>
      </dgm:t>
    </dgm:pt>
    <dgm:pt modelId="{EF43E01C-561C-4B54-A0A3-21C5F518C3C0}">
      <dgm:prSet/>
      <dgm:spPr/>
      <dgm:t>
        <a:bodyPr/>
        <a:lstStyle/>
        <a:p>
          <a:pPr rtl="0"/>
          <a:r>
            <a:rPr lang="uk-UA" dirty="0" smtClean="0"/>
            <a:t>Спостерігачі, визначте помилки, зробіть свої зауваження Покупцю щодо його обачності та мудрості. Використавши поради підручника, обговоріть та визначте свої чіткі рекомендації для споживачів „ Як купувати продукти у </a:t>
          </a:r>
          <a:r>
            <a:rPr lang="uk-UA" dirty="0" err="1" smtClean="0"/>
            <a:t>магазині”</a:t>
          </a:r>
          <a:r>
            <a:rPr lang="uk-UA" dirty="0" smtClean="0"/>
            <a:t> (5 хв.).</a:t>
          </a:r>
          <a:endParaRPr lang="ru-RU" dirty="0"/>
        </a:p>
      </dgm:t>
    </dgm:pt>
    <dgm:pt modelId="{1C2231E6-F54A-40A3-9BC4-864186200B7C}" type="parTrans" cxnId="{48DC52F6-A267-4053-95AC-A311CB90594B}">
      <dgm:prSet/>
      <dgm:spPr/>
      <dgm:t>
        <a:bodyPr/>
        <a:lstStyle/>
        <a:p>
          <a:endParaRPr lang="ru-RU"/>
        </a:p>
      </dgm:t>
    </dgm:pt>
    <dgm:pt modelId="{4AFE692F-A79F-4BD7-B9DD-B7A894E32FCA}" type="sibTrans" cxnId="{48DC52F6-A267-4053-95AC-A311CB90594B}">
      <dgm:prSet/>
      <dgm:spPr/>
      <dgm:t>
        <a:bodyPr/>
        <a:lstStyle/>
        <a:p>
          <a:endParaRPr lang="ru-RU"/>
        </a:p>
      </dgm:t>
    </dgm:pt>
    <dgm:pt modelId="{7A8D407C-1F5B-4687-AF00-EC6275914F37}" type="pres">
      <dgm:prSet presAssocID="{1D1ED8BD-ACCD-41A9-9882-B913EB6A763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A0D530-5A10-4B2D-9C94-F63888409A84}" type="pres">
      <dgm:prSet presAssocID="{BED56BBA-DADF-44C0-8756-B30B9ABDFD78}" presName="composite" presStyleCnt="0"/>
      <dgm:spPr/>
    </dgm:pt>
    <dgm:pt modelId="{3D3AF1F3-5CA3-46BA-AE78-B6BCFBA5273E}" type="pres">
      <dgm:prSet presAssocID="{BED56BBA-DADF-44C0-8756-B30B9ABDFD78}" presName="imgShp" presStyleLbl="fgImgPlace1" presStyleIdx="0" presStyleCnt="4" custScaleX="147613" custScaleY="15243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34F4045-6A3F-461F-841F-C559921D55AB}" type="pres">
      <dgm:prSet presAssocID="{BED56BBA-DADF-44C0-8756-B30B9ABDFD78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EF4D9-8BE8-4A5D-A556-8F49461B6A0F}" type="pres">
      <dgm:prSet presAssocID="{98578D31-D256-4AC4-9F07-D66B18ADBAE6}" presName="spacing" presStyleCnt="0"/>
      <dgm:spPr/>
    </dgm:pt>
    <dgm:pt modelId="{571C0FDE-892C-4B6F-BF2D-C541FD41E293}" type="pres">
      <dgm:prSet presAssocID="{A7382552-296C-40A7-B588-DF50C5B2A5FA}" presName="composite" presStyleCnt="0"/>
      <dgm:spPr/>
    </dgm:pt>
    <dgm:pt modelId="{08705D6B-1CFC-44FB-A864-388EEBC23312}" type="pres">
      <dgm:prSet presAssocID="{A7382552-296C-40A7-B588-DF50C5B2A5FA}" presName="imgShp" presStyleLbl="fgImgPlace1" presStyleIdx="1" presStyleCnt="4" custScaleX="165092" custScaleY="145467" custLinFactNeighborX="-14576" custLinFactNeighborY="-96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8F58B05-1217-44E1-9BA6-D8B057199A8E}" type="pres">
      <dgm:prSet presAssocID="{A7382552-296C-40A7-B588-DF50C5B2A5FA}" presName="txShp" presStyleLbl="node1" presStyleIdx="1" presStyleCnt="4" custScaleY="151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41D66-2A9E-430B-BF5F-980B9F1DE9E9}" type="pres">
      <dgm:prSet presAssocID="{F7DBF861-C2A2-4D96-9B82-2B065A545223}" presName="spacing" presStyleCnt="0"/>
      <dgm:spPr/>
    </dgm:pt>
    <dgm:pt modelId="{A6EABC32-FF44-4A39-9EF9-7DABDAC30CBB}" type="pres">
      <dgm:prSet presAssocID="{855073D8-7B22-429F-AC69-E0B55E262BCF}" presName="composite" presStyleCnt="0"/>
      <dgm:spPr/>
    </dgm:pt>
    <dgm:pt modelId="{A2FCA8B1-C47A-4C7E-9F6C-102D5E491202}" type="pres">
      <dgm:prSet presAssocID="{855073D8-7B22-429F-AC69-E0B55E262BCF}" presName="imgShp" presStyleLbl="fgImgPlace1" presStyleIdx="2" presStyleCnt="4" custScaleX="165092" custScaleY="133923" custLinFactNeighborX="-14576" custLinFactNeighborY="643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3CA216D-EB72-40BF-8C3B-26A54CB80FCD}" type="pres">
      <dgm:prSet presAssocID="{855073D8-7B22-429F-AC69-E0B55E262BCF}" presName="txShp" presStyleLbl="node1" presStyleIdx="2" presStyleCnt="4" custScaleY="14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CD541-AF15-482E-931D-501808605CE7}" type="pres">
      <dgm:prSet presAssocID="{24DE8954-EE42-4B0A-AEDA-37C1215304F4}" presName="spacing" presStyleCnt="0"/>
      <dgm:spPr/>
    </dgm:pt>
    <dgm:pt modelId="{E4A93ABA-A5FB-433F-966B-BFEE34185619}" type="pres">
      <dgm:prSet presAssocID="{EF43E01C-561C-4B54-A0A3-21C5F518C3C0}" presName="composite" presStyleCnt="0"/>
      <dgm:spPr/>
    </dgm:pt>
    <dgm:pt modelId="{6E76A6E7-158A-46D2-B33A-D39942DCAA0D}" type="pres">
      <dgm:prSet presAssocID="{EF43E01C-561C-4B54-A0A3-21C5F518C3C0}" presName="imgShp" presStyleLbl="fgImgPlace1" presStyleIdx="3" presStyleCnt="4" custScaleX="158623" custScaleY="137966" custLinFactNeighborX="-16194" custLinFactNeighborY="21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4967C47-FF7B-4078-B845-3CA0738DE3D8}" type="pres">
      <dgm:prSet presAssocID="{EF43E01C-561C-4B54-A0A3-21C5F518C3C0}" presName="txShp" presStyleLbl="node1" presStyleIdx="3" presStyleCnt="4" custScaleY="132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DC52F6-A267-4053-95AC-A311CB90594B}" srcId="{1D1ED8BD-ACCD-41A9-9882-B913EB6A763D}" destId="{EF43E01C-561C-4B54-A0A3-21C5F518C3C0}" srcOrd="3" destOrd="0" parTransId="{1C2231E6-F54A-40A3-9BC4-864186200B7C}" sibTransId="{4AFE692F-A79F-4BD7-B9DD-B7A894E32FCA}"/>
    <dgm:cxn modelId="{5E195E99-AC72-4FFB-8649-06D1B1B5F9EA}" srcId="{1D1ED8BD-ACCD-41A9-9882-B913EB6A763D}" destId="{BED56BBA-DADF-44C0-8756-B30B9ABDFD78}" srcOrd="0" destOrd="0" parTransId="{E8FECCA2-C354-43E1-8E43-478B2D585DB1}" sibTransId="{98578D31-D256-4AC4-9F07-D66B18ADBAE6}"/>
    <dgm:cxn modelId="{92038F14-1BB4-4467-BFE0-52A738F6D981}" type="presOf" srcId="{BED56BBA-DADF-44C0-8756-B30B9ABDFD78}" destId="{D34F4045-6A3F-461F-841F-C559921D55AB}" srcOrd="0" destOrd="0" presId="urn:microsoft.com/office/officeart/2005/8/layout/vList3"/>
    <dgm:cxn modelId="{61FA4DAD-D576-4385-9057-B15C0A5A1061}" type="presOf" srcId="{1D1ED8BD-ACCD-41A9-9882-B913EB6A763D}" destId="{7A8D407C-1F5B-4687-AF00-EC6275914F37}" srcOrd="0" destOrd="0" presId="urn:microsoft.com/office/officeart/2005/8/layout/vList3"/>
    <dgm:cxn modelId="{6F5BC07A-D411-4308-AA3B-6A5802E13A7A}" type="presOf" srcId="{855073D8-7B22-429F-AC69-E0B55E262BCF}" destId="{13CA216D-EB72-40BF-8C3B-26A54CB80FCD}" srcOrd="0" destOrd="0" presId="urn:microsoft.com/office/officeart/2005/8/layout/vList3"/>
    <dgm:cxn modelId="{73A245A1-A6C7-4AB6-96C3-4F30F3E00807}" srcId="{1D1ED8BD-ACCD-41A9-9882-B913EB6A763D}" destId="{A7382552-296C-40A7-B588-DF50C5B2A5FA}" srcOrd="1" destOrd="0" parTransId="{0671E74E-B865-4B64-83CB-67558B3621F6}" sibTransId="{F7DBF861-C2A2-4D96-9B82-2B065A545223}"/>
    <dgm:cxn modelId="{EC1DF924-7DCA-4DAC-BE30-142A224CA19F}" srcId="{1D1ED8BD-ACCD-41A9-9882-B913EB6A763D}" destId="{855073D8-7B22-429F-AC69-E0B55E262BCF}" srcOrd="2" destOrd="0" parTransId="{A70354FC-5C09-4003-B7A1-EF8561B4D983}" sibTransId="{24DE8954-EE42-4B0A-AEDA-37C1215304F4}"/>
    <dgm:cxn modelId="{6359813F-AB4A-4D2E-806A-9E536FA04E1B}" type="presOf" srcId="{A7382552-296C-40A7-B588-DF50C5B2A5FA}" destId="{C8F58B05-1217-44E1-9BA6-D8B057199A8E}" srcOrd="0" destOrd="0" presId="urn:microsoft.com/office/officeart/2005/8/layout/vList3"/>
    <dgm:cxn modelId="{7124A63B-B859-4CB4-A5F9-359AD080DA60}" type="presOf" srcId="{EF43E01C-561C-4B54-A0A3-21C5F518C3C0}" destId="{54967C47-FF7B-4078-B845-3CA0738DE3D8}" srcOrd="0" destOrd="0" presId="urn:microsoft.com/office/officeart/2005/8/layout/vList3"/>
    <dgm:cxn modelId="{7740500A-4B43-45F1-959B-6AF624C6C1B9}" type="presParOf" srcId="{7A8D407C-1F5B-4687-AF00-EC6275914F37}" destId="{1EA0D530-5A10-4B2D-9C94-F63888409A84}" srcOrd="0" destOrd="0" presId="urn:microsoft.com/office/officeart/2005/8/layout/vList3"/>
    <dgm:cxn modelId="{B7EC6762-E4E6-48A7-B8B2-2EB844D39E41}" type="presParOf" srcId="{1EA0D530-5A10-4B2D-9C94-F63888409A84}" destId="{3D3AF1F3-5CA3-46BA-AE78-B6BCFBA5273E}" srcOrd="0" destOrd="0" presId="urn:microsoft.com/office/officeart/2005/8/layout/vList3"/>
    <dgm:cxn modelId="{6120660C-BF66-40C0-81A7-0CECB1E340D2}" type="presParOf" srcId="{1EA0D530-5A10-4B2D-9C94-F63888409A84}" destId="{D34F4045-6A3F-461F-841F-C559921D55AB}" srcOrd="1" destOrd="0" presId="urn:microsoft.com/office/officeart/2005/8/layout/vList3"/>
    <dgm:cxn modelId="{F4C556F8-FC55-4A95-BC46-6832A3195AB3}" type="presParOf" srcId="{7A8D407C-1F5B-4687-AF00-EC6275914F37}" destId="{401EF4D9-8BE8-4A5D-A556-8F49461B6A0F}" srcOrd="1" destOrd="0" presId="urn:microsoft.com/office/officeart/2005/8/layout/vList3"/>
    <dgm:cxn modelId="{DAC81CAA-A695-480C-A7D3-D85F0DA5F0E0}" type="presParOf" srcId="{7A8D407C-1F5B-4687-AF00-EC6275914F37}" destId="{571C0FDE-892C-4B6F-BF2D-C541FD41E293}" srcOrd="2" destOrd="0" presId="urn:microsoft.com/office/officeart/2005/8/layout/vList3"/>
    <dgm:cxn modelId="{C2AE8183-E472-4330-AD06-EFAD39F17A87}" type="presParOf" srcId="{571C0FDE-892C-4B6F-BF2D-C541FD41E293}" destId="{08705D6B-1CFC-44FB-A864-388EEBC23312}" srcOrd="0" destOrd="0" presId="urn:microsoft.com/office/officeart/2005/8/layout/vList3"/>
    <dgm:cxn modelId="{1C1F2C12-4067-41EC-8C03-262F4AB0E410}" type="presParOf" srcId="{571C0FDE-892C-4B6F-BF2D-C541FD41E293}" destId="{C8F58B05-1217-44E1-9BA6-D8B057199A8E}" srcOrd="1" destOrd="0" presId="urn:microsoft.com/office/officeart/2005/8/layout/vList3"/>
    <dgm:cxn modelId="{11F895E2-14CE-417E-9BB2-AB774ACC3398}" type="presParOf" srcId="{7A8D407C-1F5B-4687-AF00-EC6275914F37}" destId="{B7641D66-2A9E-430B-BF5F-980B9F1DE9E9}" srcOrd="3" destOrd="0" presId="urn:microsoft.com/office/officeart/2005/8/layout/vList3"/>
    <dgm:cxn modelId="{1E00F455-DAA8-458C-AD80-9909C054B8FC}" type="presParOf" srcId="{7A8D407C-1F5B-4687-AF00-EC6275914F37}" destId="{A6EABC32-FF44-4A39-9EF9-7DABDAC30CBB}" srcOrd="4" destOrd="0" presId="urn:microsoft.com/office/officeart/2005/8/layout/vList3"/>
    <dgm:cxn modelId="{EEA7B572-BA6D-4E48-8208-3AEE31BD7046}" type="presParOf" srcId="{A6EABC32-FF44-4A39-9EF9-7DABDAC30CBB}" destId="{A2FCA8B1-C47A-4C7E-9F6C-102D5E491202}" srcOrd="0" destOrd="0" presId="urn:microsoft.com/office/officeart/2005/8/layout/vList3"/>
    <dgm:cxn modelId="{59A62745-D168-4E17-ACC8-C027C5CF1AE1}" type="presParOf" srcId="{A6EABC32-FF44-4A39-9EF9-7DABDAC30CBB}" destId="{13CA216D-EB72-40BF-8C3B-26A54CB80FCD}" srcOrd="1" destOrd="0" presId="urn:microsoft.com/office/officeart/2005/8/layout/vList3"/>
    <dgm:cxn modelId="{25FBEB11-3568-41AB-99C2-6CC48F84AF3E}" type="presParOf" srcId="{7A8D407C-1F5B-4687-AF00-EC6275914F37}" destId="{483CD541-AF15-482E-931D-501808605CE7}" srcOrd="5" destOrd="0" presId="urn:microsoft.com/office/officeart/2005/8/layout/vList3"/>
    <dgm:cxn modelId="{B4441577-E9BA-4D1B-87F0-B758ADDBDC1F}" type="presParOf" srcId="{7A8D407C-1F5B-4687-AF00-EC6275914F37}" destId="{E4A93ABA-A5FB-433F-966B-BFEE34185619}" srcOrd="6" destOrd="0" presId="urn:microsoft.com/office/officeart/2005/8/layout/vList3"/>
    <dgm:cxn modelId="{8D250EBF-5737-4F78-923A-5217F83D53A4}" type="presParOf" srcId="{E4A93ABA-A5FB-433F-966B-BFEE34185619}" destId="{6E76A6E7-158A-46D2-B33A-D39942DCAA0D}" srcOrd="0" destOrd="0" presId="urn:microsoft.com/office/officeart/2005/8/layout/vList3"/>
    <dgm:cxn modelId="{BBF643C0-F93C-483A-A956-193D9A4A127B}" type="presParOf" srcId="{E4A93ABA-A5FB-433F-966B-BFEE34185619}" destId="{54967C47-FF7B-4078-B845-3CA0738DE3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8CE5D7-5A3C-4A7A-A2F7-3495672ADCDF}" type="doc">
      <dgm:prSet loTypeId="urn:microsoft.com/office/officeart/2005/8/layout/vList3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14438A01-A9FA-47EE-8711-FB97AA4DD185}">
      <dgm:prSet custT="1"/>
      <dgm:spPr/>
      <dgm:t>
        <a:bodyPr/>
        <a:lstStyle/>
        <a:p>
          <a:pPr rtl="0"/>
          <a:r>
            <a:rPr lang="uk-UA" sz="4000" b="1" dirty="0" smtClean="0"/>
            <a:t>3 група</a:t>
          </a:r>
          <a:endParaRPr lang="ru-RU" sz="4000" dirty="0"/>
        </a:p>
      </dgm:t>
    </dgm:pt>
    <dgm:pt modelId="{231FCBD2-D233-4031-BD84-273FBC3D7FF4}" type="parTrans" cxnId="{0B988AA9-7E11-44D2-81DD-5CCD23304178}">
      <dgm:prSet/>
      <dgm:spPr/>
      <dgm:t>
        <a:bodyPr/>
        <a:lstStyle/>
        <a:p>
          <a:endParaRPr lang="ru-RU"/>
        </a:p>
      </dgm:t>
    </dgm:pt>
    <dgm:pt modelId="{A8FD509B-F85F-443A-859E-D38BE8FCAD21}" type="sibTrans" cxnId="{0B988AA9-7E11-44D2-81DD-5CCD23304178}">
      <dgm:prSet/>
      <dgm:spPr/>
      <dgm:t>
        <a:bodyPr/>
        <a:lstStyle/>
        <a:p>
          <a:endParaRPr lang="ru-RU"/>
        </a:p>
      </dgm:t>
    </dgm:pt>
    <dgm:pt modelId="{B8C6B336-3D1B-45C7-B4BC-454B99D7737C}">
      <dgm:prSet custT="1"/>
      <dgm:spPr/>
      <dgm:t>
        <a:bodyPr/>
        <a:lstStyle/>
        <a:p>
          <a:pPr rtl="0"/>
          <a:r>
            <a:rPr lang="uk-UA" sz="1400" dirty="0" smtClean="0"/>
            <a:t>Покупець і продавець, розіграйте в ролях сценку </a:t>
          </a:r>
          <a:r>
            <a:rPr lang="uk-UA" sz="1400" dirty="0" err="1" smtClean="0"/>
            <a:t>„Придбання</a:t>
          </a:r>
          <a:r>
            <a:rPr lang="uk-UA" sz="1400" dirty="0" smtClean="0"/>
            <a:t> магнітофона в </a:t>
          </a:r>
          <a:r>
            <a:rPr lang="uk-UA" sz="1400" dirty="0" err="1" smtClean="0"/>
            <a:t>магазині”</a:t>
          </a:r>
          <a:r>
            <a:rPr lang="uk-UA" sz="1400" dirty="0" smtClean="0"/>
            <a:t>.                 </a:t>
          </a:r>
          <a:endParaRPr lang="ru-RU" sz="1400" dirty="0"/>
        </a:p>
      </dgm:t>
    </dgm:pt>
    <dgm:pt modelId="{A613917F-93AA-4779-9153-D83016801D6B}" type="parTrans" cxnId="{4AE1BCDD-9D51-4315-B97E-12E947844E8D}">
      <dgm:prSet/>
      <dgm:spPr/>
      <dgm:t>
        <a:bodyPr/>
        <a:lstStyle/>
        <a:p>
          <a:endParaRPr lang="ru-RU"/>
        </a:p>
      </dgm:t>
    </dgm:pt>
    <dgm:pt modelId="{D5971A03-B516-4800-ADB2-69156DFAD3ED}" type="sibTrans" cxnId="{4AE1BCDD-9D51-4315-B97E-12E947844E8D}">
      <dgm:prSet/>
      <dgm:spPr/>
      <dgm:t>
        <a:bodyPr/>
        <a:lstStyle/>
        <a:p>
          <a:endParaRPr lang="ru-RU"/>
        </a:p>
      </dgm:t>
    </dgm:pt>
    <dgm:pt modelId="{DB13F5EB-9774-4355-96E3-62439F1FE060}">
      <dgm:prSet custT="1"/>
      <dgm:spPr/>
      <dgm:t>
        <a:bodyPr/>
        <a:lstStyle/>
        <a:p>
          <a:pPr rtl="0"/>
          <a:r>
            <a:rPr lang="uk-UA" sz="1400" dirty="0" smtClean="0"/>
            <a:t>Вставте у сценку найхарактерніші, на вашу думку, помилки, що їх припускається споживач, і ті порушення, що їх учинив продавець. (5 хв.).</a:t>
          </a:r>
          <a:endParaRPr lang="ru-RU" sz="1400" dirty="0"/>
        </a:p>
      </dgm:t>
    </dgm:pt>
    <dgm:pt modelId="{872A05CF-F38F-4760-8D5B-BA8A51226AA7}" type="parTrans" cxnId="{0530730D-85F3-4A83-BD44-7F8201729A65}">
      <dgm:prSet/>
      <dgm:spPr/>
      <dgm:t>
        <a:bodyPr/>
        <a:lstStyle/>
        <a:p>
          <a:endParaRPr lang="ru-RU"/>
        </a:p>
      </dgm:t>
    </dgm:pt>
    <dgm:pt modelId="{53702A5B-7998-49B0-B50E-F0A3B5CAE0D3}" type="sibTrans" cxnId="{0530730D-85F3-4A83-BD44-7F8201729A65}">
      <dgm:prSet/>
      <dgm:spPr/>
      <dgm:t>
        <a:bodyPr/>
        <a:lstStyle/>
        <a:p>
          <a:endParaRPr lang="ru-RU"/>
        </a:p>
      </dgm:t>
    </dgm:pt>
    <dgm:pt modelId="{8921AE3A-6093-44CA-9129-6E837A57D354}">
      <dgm:prSet/>
      <dgm:spPr/>
      <dgm:t>
        <a:bodyPr/>
        <a:lstStyle/>
        <a:p>
          <a:pPr rtl="0"/>
          <a:r>
            <a:rPr lang="uk-UA" dirty="0" smtClean="0"/>
            <a:t>Спостерігачі, визначте помилки, зробіть свої зауваження Покупцю щодо його обачності та мудрості. Використавши поради підручника, обговоріть та визначте свої чіткі рекомендації для споживачів </a:t>
          </a:r>
          <a:r>
            <a:rPr lang="uk-UA" dirty="0" err="1" smtClean="0"/>
            <a:t>”Як</a:t>
          </a:r>
          <a:r>
            <a:rPr lang="uk-UA" dirty="0" smtClean="0"/>
            <a:t> купувати дорогі прилади (промислові товари) в </a:t>
          </a:r>
          <a:r>
            <a:rPr lang="uk-UA" dirty="0" err="1" smtClean="0"/>
            <a:t>магазині.”</a:t>
          </a:r>
          <a:r>
            <a:rPr lang="uk-UA" dirty="0" smtClean="0"/>
            <a:t>. (5 хв.).</a:t>
          </a:r>
          <a:endParaRPr lang="ru-RU" dirty="0"/>
        </a:p>
      </dgm:t>
    </dgm:pt>
    <dgm:pt modelId="{C48E88EB-F6F5-43D9-9E4D-7D8243E4911C}" type="parTrans" cxnId="{652538D8-A45D-43DD-995E-2D87EE31C6DC}">
      <dgm:prSet/>
      <dgm:spPr/>
      <dgm:t>
        <a:bodyPr/>
        <a:lstStyle/>
        <a:p>
          <a:endParaRPr lang="ru-RU"/>
        </a:p>
      </dgm:t>
    </dgm:pt>
    <dgm:pt modelId="{9CFBF20A-3714-4C20-9481-984B16120A63}" type="sibTrans" cxnId="{652538D8-A45D-43DD-995E-2D87EE31C6DC}">
      <dgm:prSet/>
      <dgm:spPr/>
      <dgm:t>
        <a:bodyPr/>
        <a:lstStyle/>
        <a:p>
          <a:endParaRPr lang="ru-RU"/>
        </a:p>
      </dgm:t>
    </dgm:pt>
    <dgm:pt modelId="{72B6FFD9-1DD9-4D46-970E-778AE76AB4ED}" type="pres">
      <dgm:prSet presAssocID="{5E8CE5D7-5A3C-4A7A-A2F7-3495672ADCD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C88791-97E5-491E-A12D-1D89F50CB259}" type="pres">
      <dgm:prSet presAssocID="{14438A01-A9FA-47EE-8711-FB97AA4DD185}" presName="composite" presStyleCnt="0"/>
      <dgm:spPr/>
    </dgm:pt>
    <dgm:pt modelId="{418937E4-CCBE-4D68-BC3D-E8A3412DA00F}" type="pres">
      <dgm:prSet presAssocID="{14438A01-A9FA-47EE-8711-FB97AA4DD185}" presName="imgShp" presStyleLbl="fgImgPlace1" presStyleIdx="0" presStyleCnt="4" custScaleX="154329" custScaleY="15889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434FAD-9F76-4989-B4CB-CE6D28E5310F}" type="pres">
      <dgm:prSet presAssocID="{14438A01-A9FA-47EE-8711-FB97AA4DD185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77443-56CA-4EE0-B000-71B0F382EFF0}" type="pres">
      <dgm:prSet presAssocID="{A8FD509B-F85F-443A-859E-D38BE8FCAD21}" presName="spacing" presStyleCnt="0"/>
      <dgm:spPr/>
    </dgm:pt>
    <dgm:pt modelId="{CEE9275E-6406-41DA-9CA9-6FD5151C41B8}" type="pres">
      <dgm:prSet presAssocID="{B8C6B336-3D1B-45C7-B4BC-454B99D7737C}" presName="composite" presStyleCnt="0"/>
      <dgm:spPr/>
    </dgm:pt>
    <dgm:pt modelId="{6C73DE05-2BA7-43E2-8BCE-BA8867C9F78E}" type="pres">
      <dgm:prSet presAssocID="{B8C6B336-3D1B-45C7-B4BC-454B99D7737C}" presName="imgShp" presStyleLbl="fgImgPlace1" presStyleIdx="1" presStyleCnt="4" custScaleX="128512" custScaleY="13313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EAED411-3006-4448-A5CD-FE3F89A4788A}" type="pres">
      <dgm:prSet presAssocID="{B8C6B336-3D1B-45C7-B4BC-454B99D7737C}" presName="txShp" presStyleLbl="node1" presStyleIdx="1" presStyleCnt="4" custScaleY="140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FC6A6-642F-4890-8927-2F70236A0D07}" type="pres">
      <dgm:prSet presAssocID="{D5971A03-B516-4800-ADB2-69156DFAD3ED}" presName="spacing" presStyleCnt="0"/>
      <dgm:spPr/>
    </dgm:pt>
    <dgm:pt modelId="{8498CFEA-451E-4F43-A508-B02F9801E34F}" type="pres">
      <dgm:prSet presAssocID="{DB13F5EB-9774-4355-96E3-62439F1FE060}" presName="composite" presStyleCnt="0"/>
      <dgm:spPr/>
    </dgm:pt>
    <dgm:pt modelId="{7B487938-6229-4658-A3F7-C7849AB3ADA9}" type="pres">
      <dgm:prSet presAssocID="{DB13F5EB-9774-4355-96E3-62439F1FE060}" presName="imgShp" presStyleLbl="fgImgPlace1" presStyleIdx="2" presStyleCnt="4" custScaleX="118121" custScaleY="13656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ABAE84B-FE43-488D-BEA1-40F8BDE8A045}" type="pres">
      <dgm:prSet presAssocID="{DB13F5EB-9774-4355-96E3-62439F1FE060}" presName="txShp" presStyleLbl="node1" presStyleIdx="2" presStyleCnt="4" custScaleY="136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6F888-4069-4909-A572-1424496078AE}" type="pres">
      <dgm:prSet presAssocID="{53702A5B-7998-49B0-B50E-F0A3B5CAE0D3}" presName="spacing" presStyleCnt="0"/>
      <dgm:spPr/>
    </dgm:pt>
    <dgm:pt modelId="{47B6D01E-8238-40A1-824F-1B4FBDD8E64E}" type="pres">
      <dgm:prSet presAssocID="{8921AE3A-6093-44CA-9129-6E837A57D354}" presName="composite" presStyleCnt="0"/>
      <dgm:spPr/>
    </dgm:pt>
    <dgm:pt modelId="{21188E81-4B22-4338-865C-BE71C0E009A6}" type="pres">
      <dgm:prSet presAssocID="{8921AE3A-6093-44CA-9129-6E837A57D354}" presName="imgShp" presStyleLbl="fgImgPlace1" presStyleIdx="3" presStyleCnt="4" custScaleX="121538" custScaleY="13590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01D6E73-FCBF-484B-B5CB-EA1C46CB9998}" type="pres">
      <dgm:prSet presAssocID="{8921AE3A-6093-44CA-9129-6E837A57D354}" presName="txShp" presStyleLbl="node1" presStyleIdx="3" presStyleCnt="4" custScaleY="165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FE96E3-C6DC-49FA-A5FA-6CC1F58F2EA3}" type="presOf" srcId="{DB13F5EB-9774-4355-96E3-62439F1FE060}" destId="{2ABAE84B-FE43-488D-BEA1-40F8BDE8A045}" srcOrd="0" destOrd="0" presId="urn:microsoft.com/office/officeart/2005/8/layout/vList3"/>
    <dgm:cxn modelId="{4AE1BCDD-9D51-4315-B97E-12E947844E8D}" srcId="{5E8CE5D7-5A3C-4A7A-A2F7-3495672ADCDF}" destId="{B8C6B336-3D1B-45C7-B4BC-454B99D7737C}" srcOrd="1" destOrd="0" parTransId="{A613917F-93AA-4779-9153-D83016801D6B}" sibTransId="{D5971A03-B516-4800-ADB2-69156DFAD3ED}"/>
    <dgm:cxn modelId="{0530730D-85F3-4A83-BD44-7F8201729A65}" srcId="{5E8CE5D7-5A3C-4A7A-A2F7-3495672ADCDF}" destId="{DB13F5EB-9774-4355-96E3-62439F1FE060}" srcOrd="2" destOrd="0" parTransId="{872A05CF-F38F-4760-8D5B-BA8A51226AA7}" sibTransId="{53702A5B-7998-49B0-B50E-F0A3B5CAE0D3}"/>
    <dgm:cxn modelId="{A065D251-40F2-4AB3-BC74-C2CFABBFB56E}" type="presOf" srcId="{B8C6B336-3D1B-45C7-B4BC-454B99D7737C}" destId="{4EAED411-3006-4448-A5CD-FE3F89A4788A}" srcOrd="0" destOrd="0" presId="urn:microsoft.com/office/officeart/2005/8/layout/vList3"/>
    <dgm:cxn modelId="{54A48086-FB1A-4B09-85B2-676836EFFAEC}" type="presOf" srcId="{14438A01-A9FA-47EE-8711-FB97AA4DD185}" destId="{E5434FAD-9F76-4989-B4CB-CE6D28E5310F}" srcOrd="0" destOrd="0" presId="urn:microsoft.com/office/officeart/2005/8/layout/vList3"/>
    <dgm:cxn modelId="{ABED78D8-7247-4D04-9934-BEB291127C04}" type="presOf" srcId="{5E8CE5D7-5A3C-4A7A-A2F7-3495672ADCDF}" destId="{72B6FFD9-1DD9-4D46-970E-778AE76AB4ED}" srcOrd="0" destOrd="0" presId="urn:microsoft.com/office/officeart/2005/8/layout/vList3"/>
    <dgm:cxn modelId="{FDABEB5D-3609-4AC3-936C-D342D2304980}" type="presOf" srcId="{8921AE3A-6093-44CA-9129-6E837A57D354}" destId="{001D6E73-FCBF-484B-B5CB-EA1C46CB9998}" srcOrd="0" destOrd="0" presId="urn:microsoft.com/office/officeart/2005/8/layout/vList3"/>
    <dgm:cxn modelId="{0B988AA9-7E11-44D2-81DD-5CCD23304178}" srcId="{5E8CE5D7-5A3C-4A7A-A2F7-3495672ADCDF}" destId="{14438A01-A9FA-47EE-8711-FB97AA4DD185}" srcOrd="0" destOrd="0" parTransId="{231FCBD2-D233-4031-BD84-273FBC3D7FF4}" sibTransId="{A8FD509B-F85F-443A-859E-D38BE8FCAD21}"/>
    <dgm:cxn modelId="{652538D8-A45D-43DD-995E-2D87EE31C6DC}" srcId="{5E8CE5D7-5A3C-4A7A-A2F7-3495672ADCDF}" destId="{8921AE3A-6093-44CA-9129-6E837A57D354}" srcOrd="3" destOrd="0" parTransId="{C48E88EB-F6F5-43D9-9E4D-7D8243E4911C}" sibTransId="{9CFBF20A-3714-4C20-9481-984B16120A63}"/>
    <dgm:cxn modelId="{049096B3-2E4F-4836-AC4C-13F40D853611}" type="presParOf" srcId="{72B6FFD9-1DD9-4D46-970E-778AE76AB4ED}" destId="{05C88791-97E5-491E-A12D-1D89F50CB259}" srcOrd="0" destOrd="0" presId="urn:microsoft.com/office/officeart/2005/8/layout/vList3"/>
    <dgm:cxn modelId="{15BC06E3-0180-4208-884C-F055CB789974}" type="presParOf" srcId="{05C88791-97E5-491E-A12D-1D89F50CB259}" destId="{418937E4-CCBE-4D68-BC3D-E8A3412DA00F}" srcOrd="0" destOrd="0" presId="urn:microsoft.com/office/officeart/2005/8/layout/vList3"/>
    <dgm:cxn modelId="{76E4F799-8932-4CEA-8A70-F0D356A94896}" type="presParOf" srcId="{05C88791-97E5-491E-A12D-1D89F50CB259}" destId="{E5434FAD-9F76-4989-B4CB-CE6D28E5310F}" srcOrd="1" destOrd="0" presId="urn:microsoft.com/office/officeart/2005/8/layout/vList3"/>
    <dgm:cxn modelId="{84564FD1-8FC9-438A-81D7-C21A87B3FFFD}" type="presParOf" srcId="{72B6FFD9-1DD9-4D46-970E-778AE76AB4ED}" destId="{53977443-56CA-4EE0-B000-71B0F382EFF0}" srcOrd="1" destOrd="0" presId="urn:microsoft.com/office/officeart/2005/8/layout/vList3"/>
    <dgm:cxn modelId="{100FCA88-31E4-4C11-A8E5-6EF1F5AB7397}" type="presParOf" srcId="{72B6FFD9-1DD9-4D46-970E-778AE76AB4ED}" destId="{CEE9275E-6406-41DA-9CA9-6FD5151C41B8}" srcOrd="2" destOrd="0" presId="urn:microsoft.com/office/officeart/2005/8/layout/vList3"/>
    <dgm:cxn modelId="{48A8490D-0544-4910-BB7A-6A2944F0B253}" type="presParOf" srcId="{CEE9275E-6406-41DA-9CA9-6FD5151C41B8}" destId="{6C73DE05-2BA7-43E2-8BCE-BA8867C9F78E}" srcOrd="0" destOrd="0" presId="urn:microsoft.com/office/officeart/2005/8/layout/vList3"/>
    <dgm:cxn modelId="{AED7B7DB-436D-4FAD-B2CF-83BF2262CBE3}" type="presParOf" srcId="{CEE9275E-6406-41DA-9CA9-6FD5151C41B8}" destId="{4EAED411-3006-4448-A5CD-FE3F89A4788A}" srcOrd="1" destOrd="0" presId="urn:microsoft.com/office/officeart/2005/8/layout/vList3"/>
    <dgm:cxn modelId="{A67442FE-E2E3-49DE-9ADC-B8C1EFEBEA62}" type="presParOf" srcId="{72B6FFD9-1DD9-4D46-970E-778AE76AB4ED}" destId="{BE6FC6A6-642F-4890-8927-2F70236A0D07}" srcOrd="3" destOrd="0" presId="urn:microsoft.com/office/officeart/2005/8/layout/vList3"/>
    <dgm:cxn modelId="{8C9FF0A9-FABE-4A80-9E3E-7FA1FC8D416E}" type="presParOf" srcId="{72B6FFD9-1DD9-4D46-970E-778AE76AB4ED}" destId="{8498CFEA-451E-4F43-A508-B02F9801E34F}" srcOrd="4" destOrd="0" presId="urn:microsoft.com/office/officeart/2005/8/layout/vList3"/>
    <dgm:cxn modelId="{DA37D147-7EF4-42D3-A59F-D2FCBBD90CA5}" type="presParOf" srcId="{8498CFEA-451E-4F43-A508-B02F9801E34F}" destId="{7B487938-6229-4658-A3F7-C7849AB3ADA9}" srcOrd="0" destOrd="0" presId="urn:microsoft.com/office/officeart/2005/8/layout/vList3"/>
    <dgm:cxn modelId="{09FEC4A6-54B6-4C1C-ABC8-9B78B7E41FAD}" type="presParOf" srcId="{8498CFEA-451E-4F43-A508-B02F9801E34F}" destId="{2ABAE84B-FE43-488D-BEA1-40F8BDE8A045}" srcOrd="1" destOrd="0" presId="urn:microsoft.com/office/officeart/2005/8/layout/vList3"/>
    <dgm:cxn modelId="{AC094AAA-1FAA-4F26-8161-17E86F0D5E0B}" type="presParOf" srcId="{72B6FFD9-1DD9-4D46-970E-778AE76AB4ED}" destId="{2C56F888-4069-4909-A572-1424496078AE}" srcOrd="5" destOrd="0" presId="urn:microsoft.com/office/officeart/2005/8/layout/vList3"/>
    <dgm:cxn modelId="{EDE13A43-06A3-48F2-9B26-1E88481D21E6}" type="presParOf" srcId="{72B6FFD9-1DD9-4D46-970E-778AE76AB4ED}" destId="{47B6D01E-8238-40A1-824F-1B4FBDD8E64E}" srcOrd="6" destOrd="0" presId="urn:microsoft.com/office/officeart/2005/8/layout/vList3"/>
    <dgm:cxn modelId="{8577C489-30B8-4D0B-94EC-D55C41C488C9}" type="presParOf" srcId="{47B6D01E-8238-40A1-824F-1B4FBDD8E64E}" destId="{21188E81-4B22-4338-865C-BE71C0E009A6}" srcOrd="0" destOrd="0" presId="urn:microsoft.com/office/officeart/2005/8/layout/vList3"/>
    <dgm:cxn modelId="{5123DCAB-0600-46B2-8DB0-B26A4904E113}" type="presParOf" srcId="{47B6D01E-8238-40A1-824F-1B4FBDD8E64E}" destId="{001D6E73-FCBF-484B-B5CB-EA1C46CB999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892A07E-7568-4B08-8657-DEA34E8D43F4}" type="doc">
      <dgm:prSet loTypeId="urn:microsoft.com/office/officeart/2005/8/layout/vList3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2C6E3AEB-1C7A-4A26-AF7E-F7EE16704420}">
      <dgm:prSet custT="1"/>
      <dgm:spPr/>
      <dgm:t>
        <a:bodyPr/>
        <a:lstStyle/>
        <a:p>
          <a:pPr rtl="0"/>
          <a:r>
            <a:rPr lang="uk-UA" sz="4000" b="1" dirty="0" smtClean="0"/>
            <a:t>4 група</a:t>
          </a:r>
          <a:endParaRPr lang="ru-RU" sz="4000" dirty="0"/>
        </a:p>
      </dgm:t>
    </dgm:pt>
    <dgm:pt modelId="{7FE2CDE7-5711-4CFD-A9AC-DAF971283477}" type="parTrans" cxnId="{C27B5180-404A-4002-A595-99C6AC13EB38}">
      <dgm:prSet/>
      <dgm:spPr/>
      <dgm:t>
        <a:bodyPr/>
        <a:lstStyle/>
        <a:p>
          <a:endParaRPr lang="ru-RU"/>
        </a:p>
      </dgm:t>
    </dgm:pt>
    <dgm:pt modelId="{AFC29BC1-AE22-4C72-A203-CF77BA13FE43}" type="sibTrans" cxnId="{C27B5180-404A-4002-A595-99C6AC13EB38}">
      <dgm:prSet/>
      <dgm:spPr/>
      <dgm:t>
        <a:bodyPr/>
        <a:lstStyle/>
        <a:p>
          <a:endParaRPr lang="ru-RU"/>
        </a:p>
      </dgm:t>
    </dgm:pt>
    <dgm:pt modelId="{4C882B51-C8E8-4BBC-B8AB-9678AB05A5FB}">
      <dgm:prSet/>
      <dgm:spPr/>
      <dgm:t>
        <a:bodyPr/>
        <a:lstStyle/>
        <a:p>
          <a:pPr rtl="0"/>
          <a:r>
            <a:rPr lang="uk-UA" dirty="0" smtClean="0"/>
            <a:t>Покупець і продавець, розіграйте в ролях сценку </a:t>
          </a:r>
          <a:r>
            <a:rPr lang="uk-UA" dirty="0" err="1" smtClean="0"/>
            <a:t>„Придбання</a:t>
          </a:r>
          <a:r>
            <a:rPr lang="uk-UA" dirty="0" smtClean="0"/>
            <a:t> фотоапарата  на </a:t>
          </a:r>
          <a:r>
            <a:rPr lang="uk-UA" dirty="0" err="1" smtClean="0"/>
            <a:t>ринку”</a:t>
          </a:r>
          <a:r>
            <a:rPr lang="uk-UA" dirty="0" smtClean="0"/>
            <a:t>.                 </a:t>
          </a:r>
          <a:endParaRPr lang="ru-RU" dirty="0"/>
        </a:p>
      </dgm:t>
    </dgm:pt>
    <dgm:pt modelId="{19E1C2FE-93BA-40A9-99BA-563FA46CC65B}" type="parTrans" cxnId="{CD938BA9-37E6-4E37-BAB7-F6185D66D893}">
      <dgm:prSet/>
      <dgm:spPr/>
      <dgm:t>
        <a:bodyPr/>
        <a:lstStyle/>
        <a:p>
          <a:endParaRPr lang="ru-RU"/>
        </a:p>
      </dgm:t>
    </dgm:pt>
    <dgm:pt modelId="{7DAECB86-DF7D-44FA-BE49-1271FD049649}" type="sibTrans" cxnId="{CD938BA9-37E6-4E37-BAB7-F6185D66D893}">
      <dgm:prSet/>
      <dgm:spPr/>
      <dgm:t>
        <a:bodyPr/>
        <a:lstStyle/>
        <a:p>
          <a:endParaRPr lang="ru-RU"/>
        </a:p>
      </dgm:t>
    </dgm:pt>
    <dgm:pt modelId="{FFD2507A-BFB6-402E-94FE-F65653FD625F}">
      <dgm:prSet/>
      <dgm:spPr/>
      <dgm:t>
        <a:bodyPr/>
        <a:lstStyle/>
        <a:p>
          <a:pPr rtl="0"/>
          <a:r>
            <a:rPr lang="uk-UA" dirty="0" smtClean="0"/>
            <a:t>Вставте у сценку найхарактерніші, на вашу думку, помилки, що їх припускається споживач, і ті порушення, що їх учинив продавець. (5 хв.).</a:t>
          </a:r>
          <a:endParaRPr lang="ru-RU" dirty="0"/>
        </a:p>
      </dgm:t>
    </dgm:pt>
    <dgm:pt modelId="{91E0DC87-905D-4B5D-9769-C24734F3C57C}" type="parTrans" cxnId="{17975318-637C-427E-9883-C5B93CF1C373}">
      <dgm:prSet/>
      <dgm:spPr/>
      <dgm:t>
        <a:bodyPr/>
        <a:lstStyle/>
        <a:p>
          <a:endParaRPr lang="ru-RU"/>
        </a:p>
      </dgm:t>
    </dgm:pt>
    <dgm:pt modelId="{D70774AA-892D-439D-8259-3CBEC362DFBF}" type="sibTrans" cxnId="{17975318-637C-427E-9883-C5B93CF1C373}">
      <dgm:prSet/>
      <dgm:spPr/>
      <dgm:t>
        <a:bodyPr/>
        <a:lstStyle/>
        <a:p>
          <a:endParaRPr lang="ru-RU"/>
        </a:p>
      </dgm:t>
    </dgm:pt>
    <dgm:pt modelId="{AC4F4523-64DB-48AF-95C4-0A4A7F22CF6E}">
      <dgm:prSet/>
      <dgm:spPr/>
      <dgm:t>
        <a:bodyPr/>
        <a:lstStyle/>
        <a:p>
          <a:pPr rtl="0"/>
          <a:r>
            <a:rPr lang="uk-UA" dirty="0" smtClean="0"/>
            <a:t>Спостерігачі, визначте помилки, зробіть свої зауваження Покупцю щодо його обачності та мудрості. Використавши поради підручника, обговоріть та визначте свої чіткі рекомендації для споживачів „ Як купувати дорогі прилади (промислові вироби) на </a:t>
          </a:r>
          <a:r>
            <a:rPr lang="uk-UA" dirty="0" err="1" smtClean="0"/>
            <a:t>ринку”</a:t>
          </a:r>
          <a:r>
            <a:rPr lang="uk-UA" dirty="0" smtClean="0"/>
            <a:t> (5 хв.).</a:t>
          </a:r>
          <a:endParaRPr lang="ru-RU" dirty="0"/>
        </a:p>
      </dgm:t>
    </dgm:pt>
    <dgm:pt modelId="{5DFF054D-FF31-47C0-A206-9D3747D7D23A}" type="parTrans" cxnId="{769F22C5-BC35-4E5F-A04D-BC26A92FD769}">
      <dgm:prSet/>
      <dgm:spPr/>
      <dgm:t>
        <a:bodyPr/>
        <a:lstStyle/>
        <a:p>
          <a:endParaRPr lang="ru-RU"/>
        </a:p>
      </dgm:t>
    </dgm:pt>
    <dgm:pt modelId="{FFF0A34C-BFAE-49A3-9D05-0E42A62C9DCE}" type="sibTrans" cxnId="{769F22C5-BC35-4E5F-A04D-BC26A92FD769}">
      <dgm:prSet/>
      <dgm:spPr/>
      <dgm:t>
        <a:bodyPr/>
        <a:lstStyle/>
        <a:p>
          <a:endParaRPr lang="ru-RU"/>
        </a:p>
      </dgm:t>
    </dgm:pt>
    <dgm:pt modelId="{8326CCBA-D0F6-46BF-8803-085F3C178C72}" type="pres">
      <dgm:prSet presAssocID="{D892A07E-7568-4B08-8657-DEA34E8D43F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F099A-8129-45C4-AC56-B3EDDAA5A4A6}" type="pres">
      <dgm:prSet presAssocID="{2C6E3AEB-1C7A-4A26-AF7E-F7EE16704420}" presName="composite" presStyleCnt="0"/>
      <dgm:spPr/>
    </dgm:pt>
    <dgm:pt modelId="{EA956CA6-5533-407D-A6C2-B93A4608B7EC}" type="pres">
      <dgm:prSet presAssocID="{2C6E3AEB-1C7A-4A26-AF7E-F7EE16704420}" presName="imgShp" presStyleLbl="fgImgPlace1" presStyleIdx="0" presStyleCnt="4" custScaleX="174620" custScaleY="14316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B976D93-6C62-4084-B2A6-23ABF311453F}" type="pres">
      <dgm:prSet presAssocID="{2C6E3AEB-1C7A-4A26-AF7E-F7EE16704420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00AB7F-DAAC-43D3-9CDC-F721939DFD6B}" type="pres">
      <dgm:prSet presAssocID="{AFC29BC1-AE22-4C72-A203-CF77BA13FE43}" presName="spacing" presStyleCnt="0"/>
      <dgm:spPr/>
    </dgm:pt>
    <dgm:pt modelId="{B3816EB6-D0E2-4960-A3DE-5FEDE77846E3}" type="pres">
      <dgm:prSet presAssocID="{4C882B51-C8E8-4BBC-B8AB-9678AB05A5FB}" presName="composite" presStyleCnt="0"/>
      <dgm:spPr/>
    </dgm:pt>
    <dgm:pt modelId="{A1DDE967-D10E-4466-8D1A-8D2AA6470005}" type="pres">
      <dgm:prSet presAssocID="{4C882B51-C8E8-4BBC-B8AB-9678AB05A5FB}" presName="imgShp" presStyleLbl="fgImgPlace1" presStyleIdx="1" presStyleCnt="4" custScaleX="122224" custScaleY="11608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E6C9123-B4AF-4EB9-B780-1B78E1423A9F}" type="pres">
      <dgm:prSet presAssocID="{4C882B51-C8E8-4BBC-B8AB-9678AB05A5FB}" presName="txShp" presStyleLbl="node1" presStyleIdx="1" presStyleCnt="4" custScaleY="139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7AE95-507E-48A8-AB84-0C55DEEE7231}" type="pres">
      <dgm:prSet presAssocID="{7DAECB86-DF7D-44FA-BE49-1271FD049649}" presName="spacing" presStyleCnt="0"/>
      <dgm:spPr/>
    </dgm:pt>
    <dgm:pt modelId="{4C9B7B18-68E0-47AC-B00B-67AD74CA2735}" type="pres">
      <dgm:prSet presAssocID="{FFD2507A-BFB6-402E-94FE-F65653FD625F}" presName="composite" presStyleCnt="0"/>
      <dgm:spPr/>
    </dgm:pt>
    <dgm:pt modelId="{257252E9-54A7-44FF-A686-7CC29BA0DEC3}" type="pres">
      <dgm:prSet presAssocID="{FFD2507A-BFB6-402E-94FE-F65653FD625F}" presName="imgShp" presStyleLbl="fgImgPlace1" presStyleIdx="2" presStyleCnt="4" custScaleX="127965" custScaleY="1175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B316C36-BABC-4A0C-8B7F-EF089989484C}" type="pres">
      <dgm:prSet presAssocID="{FFD2507A-BFB6-402E-94FE-F65653FD625F}" presName="txShp" presStyleLbl="node1" presStyleIdx="2" presStyleCnt="4" custScaleY="144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EF38C5-AC80-45C6-837D-150A9FB770F6}" type="pres">
      <dgm:prSet presAssocID="{D70774AA-892D-439D-8259-3CBEC362DFBF}" presName="spacing" presStyleCnt="0"/>
      <dgm:spPr/>
    </dgm:pt>
    <dgm:pt modelId="{768005C4-E6AF-4B63-9794-503D4FF07ED5}" type="pres">
      <dgm:prSet presAssocID="{AC4F4523-64DB-48AF-95C4-0A4A7F22CF6E}" presName="composite" presStyleCnt="0"/>
      <dgm:spPr/>
    </dgm:pt>
    <dgm:pt modelId="{B5BD8C51-B9AD-4C12-BEE0-1CEC932AE739}" type="pres">
      <dgm:prSet presAssocID="{AC4F4523-64DB-48AF-95C4-0A4A7F22CF6E}" presName="imgShp" presStyleLbl="fgImgPlace1" presStyleIdx="3" presStyleCnt="4" custScaleX="137142" custScaleY="13179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75E0F78-9DD3-4C0D-8FD1-78670EE3D932}" type="pres">
      <dgm:prSet presAssocID="{AC4F4523-64DB-48AF-95C4-0A4A7F22CF6E}" presName="txShp" presStyleLbl="node1" presStyleIdx="3" presStyleCnt="4" custScaleY="165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7B5180-404A-4002-A595-99C6AC13EB38}" srcId="{D892A07E-7568-4B08-8657-DEA34E8D43F4}" destId="{2C6E3AEB-1C7A-4A26-AF7E-F7EE16704420}" srcOrd="0" destOrd="0" parTransId="{7FE2CDE7-5711-4CFD-A9AC-DAF971283477}" sibTransId="{AFC29BC1-AE22-4C72-A203-CF77BA13FE43}"/>
    <dgm:cxn modelId="{348615ED-C707-4EA8-8BC4-BB7235507C83}" type="presOf" srcId="{2C6E3AEB-1C7A-4A26-AF7E-F7EE16704420}" destId="{8B976D93-6C62-4084-B2A6-23ABF311453F}" srcOrd="0" destOrd="0" presId="urn:microsoft.com/office/officeart/2005/8/layout/vList3"/>
    <dgm:cxn modelId="{18DB9E04-0B34-473A-B358-F514B2F649E7}" type="presOf" srcId="{FFD2507A-BFB6-402E-94FE-F65653FD625F}" destId="{1B316C36-BABC-4A0C-8B7F-EF089989484C}" srcOrd="0" destOrd="0" presId="urn:microsoft.com/office/officeart/2005/8/layout/vList3"/>
    <dgm:cxn modelId="{CD938BA9-37E6-4E37-BAB7-F6185D66D893}" srcId="{D892A07E-7568-4B08-8657-DEA34E8D43F4}" destId="{4C882B51-C8E8-4BBC-B8AB-9678AB05A5FB}" srcOrd="1" destOrd="0" parTransId="{19E1C2FE-93BA-40A9-99BA-563FA46CC65B}" sibTransId="{7DAECB86-DF7D-44FA-BE49-1271FD049649}"/>
    <dgm:cxn modelId="{C581445F-5869-41CA-B704-5608C6290AFF}" type="presOf" srcId="{AC4F4523-64DB-48AF-95C4-0A4A7F22CF6E}" destId="{D75E0F78-9DD3-4C0D-8FD1-78670EE3D932}" srcOrd="0" destOrd="0" presId="urn:microsoft.com/office/officeart/2005/8/layout/vList3"/>
    <dgm:cxn modelId="{769F22C5-BC35-4E5F-A04D-BC26A92FD769}" srcId="{D892A07E-7568-4B08-8657-DEA34E8D43F4}" destId="{AC4F4523-64DB-48AF-95C4-0A4A7F22CF6E}" srcOrd="3" destOrd="0" parTransId="{5DFF054D-FF31-47C0-A206-9D3747D7D23A}" sibTransId="{FFF0A34C-BFAE-49A3-9D05-0E42A62C9DCE}"/>
    <dgm:cxn modelId="{C2B5F590-04F5-48D8-8EE0-7E608B364B4E}" type="presOf" srcId="{D892A07E-7568-4B08-8657-DEA34E8D43F4}" destId="{8326CCBA-D0F6-46BF-8803-085F3C178C72}" srcOrd="0" destOrd="0" presId="urn:microsoft.com/office/officeart/2005/8/layout/vList3"/>
    <dgm:cxn modelId="{EADCF6FF-3E48-486E-B813-705341C08CA4}" type="presOf" srcId="{4C882B51-C8E8-4BBC-B8AB-9678AB05A5FB}" destId="{8E6C9123-B4AF-4EB9-B780-1B78E1423A9F}" srcOrd="0" destOrd="0" presId="urn:microsoft.com/office/officeart/2005/8/layout/vList3"/>
    <dgm:cxn modelId="{17975318-637C-427E-9883-C5B93CF1C373}" srcId="{D892A07E-7568-4B08-8657-DEA34E8D43F4}" destId="{FFD2507A-BFB6-402E-94FE-F65653FD625F}" srcOrd="2" destOrd="0" parTransId="{91E0DC87-905D-4B5D-9769-C24734F3C57C}" sibTransId="{D70774AA-892D-439D-8259-3CBEC362DFBF}"/>
    <dgm:cxn modelId="{85EC12AF-4226-4492-8B91-BAC8029F0794}" type="presParOf" srcId="{8326CCBA-D0F6-46BF-8803-085F3C178C72}" destId="{AC1F099A-8129-45C4-AC56-B3EDDAA5A4A6}" srcOrd="0" destOrd="0" presId="urn:microsoft.com/office/officeart/2005/8/layout/vList3"/>
    <dgm:cxn modelId="{3B9D5FA8-F00C-425F-BDAE-67555B0BAC4B}" type="presParOf" srcId="{AC1F099A-8129-45C4-AC56-B3EDDAA5A4A6}" destId="{EA956CA6-5533-407D-A6C2-B93A4608B7EC}" srcOrd="0" destOrd="0" presId="urn:microsoft.com/office/officeart/2005/8/layout/vList3"/>
    <dgm:cxn modelId="{9B8A4827-37EA-46F0-89E2-C40630AEA603}" type="presParOf" srcId="{AC1F099A-8129-45C4-AC56-B3EDDAA5A4A6}" destId="{8B976D93-6C62-4084-B2A6-23ABF311453F}" srcOrd="1" destOrd="0" presId="urn:microsoft.com/office/officeart/2005/8/layout/vList3"/>
    <dgm:cxn modelId="{A355BAE7-2D12-4D66-939D-4B346DBC0D03}" type="presParOf" srcId="{8326CCBA-D0F6-46BF-8803-085F3C178C72}" destId="{7300AB7F-DAAC-43D3-9CDC-F721939DFD6B}" srcOrd="1" destOrd="0" presId="urn:microsoft.com/office/officeart/2005/8/layout/vList3"/>
    <dgm:cxn modelId="{B338D668-A0B3-48F7-852D-606952D8007E}" type="presParOf" srcId="{8326CCBA-D0F6-46BF-8803-085F3C178C72}" destId="{B3816EB6-D0E2-4960-A3DE-5FEDE77846E3}" srcOrd="2" destOrd="0" presId="urn:microsoft.com/office/officeart/2005/8/layout/vList3"/>
    <dgm:cxn modelId="{16F3C479-3A61-4B4C-8F84-C37584D2C15C}" type="presParOf" srcId="{B3816EB6-D0E2-4960-A3DE-5FEDE77846E3}" destId="{A1DDE967-D10E-4466-8D1A-8D2AA6470005}" srcOrd="0" destOrd="0" presId="urn:microsoft.com/office/officeart/2005/8/layout/vList3"/>
    <dgm:cxn modelId="{F2C2B2E9-E9BB-4C7E-B7FA-78279347780B}" type="presParOf" srcId="{B3816EB6-D0E2-4960-A3DE-5FEDE77846E3}" destId="{8E6C9123-B4AF-4EB9-B780-1B78E1423A9F}" srcOrd="1" destOrd="0" presId="urn:microsoft.com/office/officeart/2005/8/layout/vList3"/>
    <dgm:cxn modelId="{330EAE6A-6E45-4D15-8372-046E236AA1F4}" type="presParOf" srcId="{8326CCBA-D0F6-46BF-8803-085F3C178C72}" destId="{0987AE95-507E-48A8-AB84-0C55DEEE7231}" srcOrd="3" destOrd="0" presId="urn:microsoft.com/office/officeart/2005/8/layout/vList3"/>
    <dgm:cxn modelId="{74BC0DFE-84F6-4ACF-8972-3874D7840784}" type="presParOf" srcId="{8326CCBA-D0F6-46BF-8803-085F3C178C72}" destId="{4C9B7B18-68E0-47AC-B00B-67AD74CA2735}" srcOrd="4" destOrd="0" presId="urn:microsoft.com/office/officeart/2005/8/layout/vList3"/>
    <dgm:cxn modelId="{BE641DE2-42F9-4F4B-BCD2-775DFF770116}" type="presParOf" srcId="{4C9B7B18-68E0-47AC-B00B-67AD74CA2735}" destId="{257252E9-54A7-44FF-A686-7CC29BA0DEC3}" srcOrd="0" destOrd="0" presId="urn:microsoft.com/office/officeart/2005/8/layout/vList3"/>
    <dgm:cxn modelId="{AA599C86-1107-49D4-B0DC-17F2DC4EE2AE}" type="presParOf" srcId="{4C9B7B18-68E0-47AC-B00B-67AD74CA2735}" destId="{1B316C36-BABC-4A0C-8B7F-EF089989484C}" srcOrd="1" destOrd="0" presId="urn:microsoft.com/office/officeart/2005/8/layout/vList3"/>
    <dgm:cxn modelId="{B26A5845-E0E9-420D-B5C8-0390F5603BAE}" type="presParOf" srcId="{8326CCBA-D0F6-46BF-8803-085F3C178C72}" destId="{B2EF38C5-AC80-45C6-837D-150A9FB770F6}" srcOrd="5" destOrd="0" presId="urn:microsoft.com/office/officeart/2005/8/layout/vList3"/>
    <dgm:cxn modelId="{31DC0EC9-7666-4E5B-9FA3-DB52114F5E61}" type="presParOf" srcId="{8326CCBA-D0F6-46BF-8803-085F3C178C72}" destId="{768005C4-E6AF-4B63-9794-503D4FF07ED5}" srcOrd="6" destOrd="0" presId="urn:microsoft.com/office/officeart/2005/8/layout/vList3"/>
    <dgm:cxn modelId="{7053AC51-2BA8-44D9-96B5-B3222F4D598B}" type="presParOf" srcId="{768005C4-E6AF-4B63-9794-503D4FF07ED5}" destId="{B5BD8C51-B9AD-4C12-BEE0-1CEC932AE739}" srcOrd="0" destOrd="0" presId="urn:microsoft.com/office/officeart/2005/8/layout/vList3"/>
    <dgm:cxn modelId="{47153F6A-C7A4-4D4B-B37A-5D9E60DEAF9A}" type="presParOf" srcId="{768005C4-E6AF-4B63-9794-503D4FF07ED5}" destId="{D75E0F78-9DD3-4C0D-8FD1-78670EE3D93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9A995CC-C4D9-4884-87ED-03657A3A67EC}" type="doc">
      <dgm:prSet loTypeId="urn:microsoft.com/office/officeart/2005/8/layout/arrow2" loCatId="process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FC326DAE-4DA1-4293-8104-896B3EEA42FD}">
      <dgm:prSet custT="1"/>
      <dgm:spPr/>
      <dgm:t>
        <a:bodyPr/>
        <a:lstStyle/>
        <a:p>
          <a:pPr rtl="0"/>
          <a:r>
            <a:rPr lang="uk-UA" sz="1400" i="1" dirty="0" smtClean="0">
              <a:solidFill>
                <a:schemeClr val="accent2">
                  <a:lumMod val="75000"/>
                </a:schemeClr>
              </a:solidFill>
            </a:rPr>
            <a:t>Якщо споживач придбав товар належної якості, тобто без недоліків,  він може виявити, що такий товар не підходить йому за формою, габаритами, фасоном, кольором, розміром чи з будь-яких інших причин. У такому випадку споживач має право </a:t>
          </a:r>
          <a:r>
            <a:rPr lang="uk-UA" sz="1400" b="1" i="1" dirty="0" smtClean="0">
              <a:solidFill>
                <a:schemeClr val="accent2">
                  <a:lumMod val="75000"/>
                </a:schemeClr>
              </a:solidFill>
            </a:rPr>
            <a:t>обміняти</a:t>
          </a:r>
          <a:r>
            <a:rPr lang="uk-UA" sz="1400" i="1" dirty="0" smtClean="0">
              <a:solidFill>
                <a:schemeClr val="accent2">
                  <a:lumMod val="75000"/>
                </a:schemeClr>
              </a:solidFill>
            </a:rPr>
            <a:t> якісний товар на аналогічний, який би його влаштував, у продавця, у якого він був придбаний.</a:t>
          </a:r>
          <a:endParaRPr lang="ru-RU" sz="1400" i="1" dirty="0">
            <a:solidFill>
              <a:schemeClr val="accent2">
                <a:lumMod val="75000"/>
              </a:schemeClr>
            </a:solidFill>
          </a:endParaRPr>
        </a:p>
      </dgm:t>
    </dgm:pt>
    <dgm:pt modelId="{585CB37B-5839-4304-BF11-5B7390F7D650}" type="parTrans" cxnId="{3C716156-19FE-4EF4-98AD-3B5166ADD2C1}">
      <dgm:prSet/>
      <dgm:spPr/>
      <dgm:t>
        <a:bodyPr/>
        <a:lstStyle/>
        <a:p>
          <a:endParaRPr lang="ru-RU"/>
        </a:p>
      </dgm:t>
    </dgm:pt>
    <dgm:pt modelId="{11E4A7FC-F611-4F51-B6B4-B5BBE1E1E4DA}" type="sibTrans" cxnId="{3C716156-19FE-4EF4-98AD-3B5166ADD2C1}">
      <dgm:prSet/>
      <dgm:spPr/>
      <dgm:t>
        <a:bodyPr/>
        <a:lstStyle/>
        <a:p>
          <a:endParaRPr lang="ru-RU"/>
        </a:p>
      </dgm:t>
    </dgm:pt>
    <dgm:pt modelId="{C4E54924-EA14-48AD-869A-BD34C4B8F950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Ви можете обміняти товар, якщо: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E1ACA421-305E-4B2F-BC13-BDC7F93323FD}" type="parTrans" cxnId="{CDA17F7D-000C-499C-A420-77037E6BEFC9}">
      <dgm:prSet/>
      <dgm:spPr/>
      <dgm:t>
        <a:bodyPr/>
        <a:lstStyle/>
        <a:p>
          <a:endParaRPr lang="ru-RU"/>
        </a:p>
      </dgm:t>
    </dgm:pt>
    <dgm:pt modelId="{F96A2680-A564-4F85-AE3C-6BBB64D70A41}" type="sibTrans" cxnId="{CDA17F7D-000C-499C-A420-77037E6BEFC9}">
      <dgm:prSet/>
      <dgm:spPr/>
      <dgm:t>
        <a:bodyPr/>
        <a:lstStyle/>
        <a:p>
          <a:endParaRPr lang="ru-RU"/>
        </a:p>
      </dgm:t>
    </dgm:pt>
    <dgm:pt modelId="{AAFD6612-DADF-4DFE-B53E-1ABA1ABEBE65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Товар є непродовольчий ( не підлягають обміну непродовольчі товари, перелік яких встановлено Кабінетом Міністрів України ).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D200BEA7-77BB-4C87-8F52-CCA2C56A20FD}" type="parTrans" cxnId="{BA6ADD6E-74ED-4377-8641-5B9E8616F08C}">
      <dgm:prSet/>
      <dgm:spPr/>
      <dgm:t>
        <a:bodyPr/>
        <a:lstStyle/>
        <a:p>
          <a:endParaRPr lang="ru-RU"/>
        </a:p>
      </dgm:t>
    </dgm:pt>
    <dgm:pt modelId="{1B79EEFB-741D-4FD0-B3CF-9A3B2A76F4A7}" type="sibTrans" cxnId="{BA6ADD6E-74ED-4377-8641-5B9E8616F08C}">
      <dgm:prSet/>
      <dgm:spPr/>
      <dgm:t>
        <a:bodyPr/>
        <a:lstStyle/>
        <a:p>
          <a:endParaRPr lang="ru-RU"/>
        </a:p>
      </dgm:t>
    </dgm:pt>
    <dgm:pt modelId="{47AFFA0C-253B-4BAD-B232-2CA71C92B317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Вимога про обмін заявлена протягом 14 днів з дня його придбання, не враховуючи дня купівлі.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C3817513-5808-41F7-A4B1-62135AF0180A}" type="parTrans" cxnId="{311E51D7-9D5F-48ED-B602-A9F02DA4DB42}">
      <dgm:prSet/>
      <dgm:spPr/>
      <dgm:t>
        <a:bodyPr/>
        <a:lstStyle/>
        <a:p>
          <a:endParaRPr lang="ru-RU"/>
        </a:p>
      </dgm:t>
    </dgm:pt>
    <dgm:pt modelId="{853554E7-97C7-4850-BB60-F5B6DC7E9CD4}" type="sibTrans" cxnId="{311E51D7-9D5F-48ED-B602-A9F02DA4DB42}">
      <dgm:prSet/>
      <dgm:spPr/>
      <dgm:t>
        <a:bodyPr/>
        <a:lstStyle/>
        <a:p>
          <a:endParaRPr lang="ru-RU"/>
        </a:p>
      </dgm:t>
    </dgm:pt>
    <dgm:pt modelId="{C50C8B4C-AB9A-467A-A787-40AE93062615}">
      <dgm:prSet/>
      <dgm:spPr/>
      <dgm:t>
        <a:bodyPr/>
        <a:lstStyle/>
        <a:p>
          <a:pPr rtl="0"/>
          <a:r>
            <a:rPr lang="uk-UA" dirty="0" smtClean="0">
              <a:solidFill>
                <a:schemeClr val="accent2">
                  <a:lumMod val="75000"/>
                </a:schemeClr>
              </a:solidFill>
            </a:rPr>
            <a:t>Товар не споживався і якщо збережено його товарний вигляд, споживчі властивості, пломби, ярлики.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78BCFA91-D5C3-4998-B7E5-D8D07C682F1E}" type="parTrans" cxnId="{4B8DDAFD-49A9-479A-9A37-4B18913B3FB3}">
      <dgm:prSet/>
      <dgm:spPr/>
      <dgm:t>
        <a:bodyPr/>
        <a:lstStyle/>
        <a:p>
          <a:endParaRPr lang="ru-RU"/>
        </a:p>
      </dgm:t>
    </dgm:pt>
    <dgm:pt modelId="{3C68886C-B3DD-4888-8085-B31D063E3977}" type="sibTrans" cxnId="{4B8DDAFD-49A9-479A-9A37-4B18913B3FB3}">
      <dgm:prSet/>
      <dgm:spPr/>
      <dgm:t>
        <a:bodyPr/>
        <a:lstStyle/>
        <a:p>
          <a:endParaRPr lang="ru-RU"/>
        </a:p>
      </dgm:t>
    </dgm:pt>
    <dgm:pt modelId="{930F9BFA-C6AE-4090-9EAB-D9F56C6D98E5}">
      <dgm:prSet/>
      <dgm:spPr/>
      <dgm:t>
        <a:bodyPr/>
        <a:lstStyle/>
        <a:p>
          <a:endParaRPr lang="ru-RU"/>
        </a:p>
      </dgm:t>
    </dgm:pt>
    <dgm:pt modelId="{DC508EBD-E275-4685-91EF-C06D1FE3A3BC}" type="parTrans" cxnId="{6B958669-87AC-4C8A-8101-EDD030B1F09A}">
      <dgm:prSet/>
      <dgm:spPr/>
      <dgm:t>
        <a:bodyPr/>
        <a:lstStyle/>
        <a:p>
          <a:endParaRPr lang="ru-RU"/>
        </a:p>
      </dgm:t>
    </dgm:pt>
    <dgm:pt modelId="{4D31EEDE-FA56-4AE9-88BD-CF314BD09C75}" type="sibTrans" cxnId="{6B958669-87AC-4C8A-8101-EDD030B1F09A}">
      <dgm:prSet/>
      <dgm:spPr/>
      <dgm:t>
        <a:bodyPr/>
        <a:lstStyle/>
        <a:p>
          <a:endParaRPr lang="ru-RU"/>
        </a:p>
      </dgm:t>
    </dgm:pt>
    <dgm:pt modelId="{77C0415F-8408-4A81-B07D-E36032353423}" type="pres">
      <dgm:prSet presAssocID="{69A995CC-C4D9-4884-87ED-03657A3A67EC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019837-58D6-4C37-AFD4-BCF2E27EC038}" type="pres">
      <dgm:prSet presAssocID="{69A995CC-C4D9-4884-87ED-03657A3A67EC}" presName="arrow" presStyleLbl="bgShp" presStyleIdx="0" presStyleCnt="1" custScaleY="110667" custLinFactNeighborX="-833" custLinFactNeighborY="-12000"/>
      <dgm:spPr/>
    </dgm:pt>
    <dgm:pt modelId="{4990EB63-C184-4581-909D-210291892BB0}" type="pres">
      <dgm:prSet presAssocID="{69A995CC-C4D9-4884-87ED-03657A3A67EC}" presName="arrowDiagram5" presStyleCnt="0"/>
      <dgm:spPr/>
    </dgm:pt>
    <dgm:pt modelId="{F376A856-3B81-4ABC-9CBD-32336BC27F38}" type="pres">
      <dgm:prSet presAssocID="{FC326DAE-4DA1-4293-8104-896B3EEA42FD}" presName="bullet5a" presStyleLbl="node1" presStyleIdx="0" presStyleCnt="5" custLinFactY="-36600" custLinFactNeighborX="-6421" custLinFactNeighborY="-100000"/>
      <dgm:spPr/>
    </dgm:pt>
    <dgm:pt modelId="{89E4DB7C-3148-4C01-A411-5E710A934F88}" type="pres">
      <dgm:prSet presAssocID="{FC326DAE-4DA1-4293-8104-896B3EEA42FD}" presName="textBox5a" presStyleLbl="revTx" presStyleIdx="0" presStyleCnt="5" custScaleX="302474" custScaleY="141527" custLinFactNeighborX="3779" custLinFactNeighborY="29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87E19-BA43-4BA4-98BE-42A95EFD6BE3}" type="pres">
      <dgm:prSet presAssocID="{C4E54924-EA14-48AD-869A-BD34C4B8F950}" presName="bullet5b" presStyleLbl="node1" presStyleIdx="1" presStyleCnt="5" custLinFactY="-2203" custLinFactNeighborX="-25862" custLinFactNeighborY="-100000"/>
      <dgm:spPr/>
    </dgm:pt>
    <dgm:pt modelId="{EE3AEB5D-DA97-421C-AD10-0460F3AF9C7B}" type="pres">
      <dgm:prSet presAssocID="{C4E54924-EA14-48AD-869A-BD34C4B8F950}" presName="textBox5b" presStyleLbl="revTx" presStyleIdx="1" presStyleCnt="5" custLinFactNeighborX="-1392" custLinFactNeighborY="45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87F1C-E87B-41FF-8662-6919BB3EEE0E}" type="pres">
      <dgm:prSet presAssocID="{AAFD6612-DADF-4DFE-B53E-1ABA1ABEBE65}" presName="bullet5c" presStyleLbl="node1" presStyleIdx="2" presStyleCnt="5" custLinFactNeighborX="-22869" custLinFactNeighborY="-86287"/>
      <dgm:spPr/>
    </dgm:pt>
    <dgm:pt modelId="{ACC3F63E-33FB-4459-8131-261119749E43}" type="pres">
      <dgm:prSet presAssocID="{AAFD6612-DADF-4DFE-B53E-1ABA1ABEBE65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95E50-8BB1-461A-96D7-88DA27F188C9}" type="pres">
      <dgm:prSet presAssocID="{47AFFA0C-253B-4BAD-B232-2CA71C92B317}" presName="bullet5d" presStyleLbl="node1" presStyleIdx="3" presStyleCnt="5" custLinFactNeighborX="-35447" custLinFactNeighborY="-54169"/>
      <dgm:spPr/>
    </dgm:pt>
    <dgm:pt modelId="{96C2569B-12C8-43D4-95D8-D64BA036E7A5}" type="pres">
      <dgm:prSet presAssocID="{47AFFA0C-253B-4BAD-B232-2CA71C92B317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47641-5DB0-4CEE-B326-7CBB70781E44}" type="pres">
      <dgm:prSet presAssocID="{C50C8B4C-AB9A-467A-A787-40AE93062615}" presName="bullet5e" presStyleLbl="node1" presStyleIdx="4" presStyleCnt="5" custLinFactNeighborX="-27608" custLinFactNeighborY="-63926"/>
      <dgm:spPr/>
    </dgm:pt>
    <dgm:pt modelId="{DAC2C6CC-91FE-4A29-A370-5288F08CD173}" type="pres">
      <dgm:prSet presAssocID="{C50C8B4C-AB9A-467A-A787-40AE93062615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CCDB15-233A-4F46-9A55-16D48684D721}" type="presOf" srcId="{69A995CC-C4D9-4884-87ED-03657A3A67EC}" destId="{77C0415F-8408-4A81-B07D-E36032353423}" srcOrd="0" destOrd="0" presId="urn:microsoft.com/office/officeart/2005/8/layout/arrow2"/>
    <dgm:cxn modelId="{3C716156-19FE-4EF4-98AD-3B5166ADD2C1}" srcId="{69A995CC-C4D9-4884-87ED-03657A3A67EC}" destId="{FC326DAE-4DA1-4293-8104-896B3EEA42FD}" srcOrd="0" destOrd="0" parTransId="{585CB37B-5839-4304-BF11-5B7390F7D650}" sibTransId="{11E4A7FC-F611-4F51-B6B4-B5BBE1E1E4DA}"/>
    <dgm:cxn modelId="{311E51D7-9D5F-48ED-B602-A9F02DA4DB42}" srcId="{69A995CC-C4D9-4884-87ED-03657A3A67EC}" destId="{47AFFA0C-253B-4BAD-B232-2CA71C92B317}" srcOrd="3" destOrd="0" parTransId="{C3817513-5808-41F7-A4B1-62135AF0180A}" sibTransId="{853554E7-97C7-4850-BB60-F5B6DC7E9CD4}"/>
    <dgm:cxn modelId="{A8AD22CB-A664-4ADC-8AE8-964A6A761E2F}" type="presOf" srcId="{C4E54924-EA14-48AD-869A-BD34C4B8F950}" destId="{EE3AEB5D-DA97-421C-AD10-0460F3AF9C7B}" srcOrd="0" destOrd="0" presId="urn:microsoft.com/office/officeart/2005/8/layout/arrow2"/>
    <dgm:cxn modelId="{7219C7F8-6218-4AC2-9530-67EB3822D7CA}" type="presOf" srcId="{AAFD6612-DADF-4DFE-B53E-1ABA1ABEBE65}" destId="{ACC3F63E-33FB-4459-8131-261119749E43}" srcOrd="0" destOrd="0" presId="urn:microsoft.com/office/officeart/2005/8/layout/arrow2"/>
    <dgm:cxn modelId="{BA6ADD6E-74ED-4377-8641-5B9E8616F08C}" srcId="{69A995CC-C4D9-4884-87ED-03657A3A67EC}" destId="{AAFD6612-DADF-4DFE-B53E-1ABA1ABEBE65}" srcOrd="2" destOrd="0" parTransId="{D200BEA7-77BB-4C87-8F52-CCA2C56A20FD}" sibTransId="{1B79EEFB-741D-4FD0-B3CF-9A3B2A76F4A7}"/>
    <dgm:cxn modelId="{CDA17F7D-000C-499C-A420-77037E6BEFC9}" srcId="{69A995CC-C4D9-4884-87ED-03657A3A67EC}" destId="{C4E54924-EA14-48AD-869A-BD34C4B8F950}" srcOrd="1" destOrd="0" parTransId="{E1ACA421-305E-4B2F-BC13-BDC7F93323FD}" sibTransId="{F96A2680-A564-4F85-AE3C-6BBB64D70A41}"/>
    <dgm:cxn modelId="{4B8DDAFD-49A9-479A-9A37-4B18913B3FB3}" srcId="{69A995CC-C4D9-4884-87ED-03657A3A67EC}" destId="{C50C8B4C-AB9A-467A-A787-40AE93062615}" srcOrd="4" destOrd="0" parTransId="{78BCFA91-D5C3-4998-B7E5-D8D07C682F1E}" sibTransId="{3C68886C-B3DD-4888-8085-B31D063E3977}"/>
    <dgm:cxn modelId="{024BD93F-9507-4902-82EA-912FF309F924}" type="presOf" srcId="{FC326DAE-4DA1-4293-8104-896B3EEA42FD}" destId="{89E4DB7C-3148-4C01-A411-5E710A934F88}" srcOrd="0" destOrd="0" presId="urn:microsoft.com/office/officeart/2005/8/layout/arrow2"/>
    <dgm:cxn modelId="{015F9519-A6D6-43FE-878A-67200C872856}" type="presOf" srcId="{C50C8B4C-AB9A-467A-A787-40AE93062615}" destId="{DAC2C6CC-91FE-4A29-A370-5288F08CD173}" srcOrd="0" destOrd="0" presId="urn:microsoft.com/office/officeart/2005/8/layout/arrow2"/>
    <dgm:cxn modelId="{6B958669-87AC-4C8A-8101-EDD030B1F09A}" srcId="{69A995CC-C4D9-4884-87ED-03657A3A67EC}" destId="{930F9BFA-C6AE-4090-9EAB-D9F56C6D98E5}" srcOrd="5" destOrd="0" parTransId="{DC508EBD-E275-4685-91EF-C06D1FE3A3BC}" sibTransId="{4D31EEDE-FA56-4AE9-88BD-CF314BD09C75}"/>
    <dgm:cxn modelId="{2F6CF666-197C-44FB-B7AD-981CAD2D8233}" type="presOf" srcId="{47AFFA0C-253B-4BAD-B232-2CA71C92B317}" destId="{96C2569B-12C8-43D4-95D8-D64BA036E7A5}" srcOrd="0" destOrd="0" presId="urn:microsoft.com/office/officeart/2005/8/layout/arrow2"/>
    <dgm:cxn modelId="{A082CD57-34E7-4BFB-8D52-EF70AC62E3C7}" type="presParOf" srcId="{77C0415F-8408-4A81-B07D-E36032353423}" destId="{3E019837-58D6-4C37-AFD4-BCF2E27EC038}" srcOrd="0" destOrd="0" presId="urn:microsoft.com/office/officeart/2005/8/layout/arrow2"/>
    <dgm:cxn modelId="{4079EF8B-4E40-426E-97CB-800E3D486375}" type="presParOf" srcId="{77C0415F-8408-4A81-B07D-E36032353423}" destId="{4990EB63-C184-4581-909D-210291892BB0}" srcOrd="1" destOrd="0" presId="urn:microsoft.com/office/officeart/2005/8/layout/arrow2"/>
    <dgm:cxn modelId="{AF3C01E2-4A55-4805-B694-D1F51DF56E37}" type="presParOf" srcId="{4990EB63-C184-4581-909D-210291892BB0}" destId="{F376A856-3B81-4ABC-9CBD-32336BC27F38}" srcOrd="0" destOrd="0" presId="urn:microsoft.com/office/officeart/2005/8/layout/arrow2"/>
    <dgm:cxn modelId="{312C2C43-451C-4FF1-A5C6-62EA40F4E504}" type="presParOf" srcId="{4990EB63-C184-4581-909D-210291892BB0}" destId="{89E4DB7C-3148-4C01-A411-5E710A934F88}" srcOrd="1" destOrd="0" presId="urn:microsoft.com/office/officeart/2005/8/layout/arrow2"/>
    <dgm:cxn modelId="{5C2BB90E-A506-4D99-B087-A00F29D972BF}" type="presParOf" srcId="{4990EB63-C184-4581-909D-210291892BB0}" destId="{82C87E19-BA43-4BA4-98BE-42A95EFD6BE3}" srcOrd="2" destOrd="0" presId="urn:microsoft.com/office/officeart/2005/8/layout/arrow2"/>
    <dgm:cxn modelId="{6EE40DE9-465D-4CD2-9618-30CF791AA047}" type="presParOf" srcId="{4990EB63-C184-4581-909D-210291892BB0}" destId="{EE3AEB5D-DA97-421C-AD10-0460F3AF9C7B}" srcOrd="3" destOrd="0" presId="urn:microsoft.com/office/officeart/2005/8/layout/arrow2"/>
    <dgm:cxn modelId="{3931C023-C207-40E4-80B7-28BBB46BB2F3}" type="presParOf" srcId="{4990EB63-C184-4581-909D-210291892BB0}" destId="{A5A87F1C-E87B-41FF-8662-6919BB3EEE0E}" srcOrd="4" destOrd="0" presId="urn:microsoft.com/office/officeart/2005/8/layout/arrow2"/>
    <dgm:cxn modelId="{FC22B97E-7706-4450-B2B0-BBE1D0EC9481}" type="presParOf" srcId="{4990EB63-C184-4581-909D-210291892BB0}" destId="{ACC3F63E-33FB-4459-8131-261119749E43}" srcOrd="5" destOrd="0" presId="urn:microsoft.com/office/officeart/2005/8/layout/arrow2"/>
    <dgm:cxn modelId="{6DA84D1D-F6DA-43B9-A1C9-2FE77AD21E5A}" type="presParOf" srcId="{4990EB63-C184-4581-909D-210291892BB0}" destId="{5D195E50-8BB1-461A-96D7-88DA27F188C9}" srcOrd="6" destOrd="0" presId="urn:microsoft.com/office/officeart/2005/8/layout/arrow2"/>
    <dgm:cxn modelId="{DBA90750-3F4D-417F-A6E8-E76410B5B7A6}" type="presParOf" srcId="{4990EB63-C184-4581-909D-210291892BB0}" destId="{96C2569B-12C8-43D4-95D8-D64BA036E7A5}" srcOrd="7" destOrd="0" presId="urn:microsoft.com/office/officeart/2005/8/layout/arrow2"/>
    <dgm:cxn modelId="{3C007D84-9D9D-420A-B2F5-70E89D1A391A}" type="presParOf" srcId="{4990EB63-C184-4581-909D-210291892BB0}" destId="{AC847641-5DB0-4CEE-B326-7CBB70781E44}" srcOrd="8" destOrd="0" presId="urn:microsoft.com/office/officeart/2005/8/layout/arrow2"/>
    <dgm:cxn modelId="{4EEBAD0E-AA42-4B87-8F5D-7B97307893D4}" type="presParOf" srcId="{4990EB63-C184-4581-909D-210291892BB0}" destId="{DAC2C6CC-91FE-4A29-A370-5288F08CD173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9F318-6B51-4402-8872-5157B158F571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A633F-434E-4E1A-966A-691006CA8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45DA5-CAC9-44BA-9FDD-00563E5FB64B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37B13-C462-465B-8CB8-62EC2443F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F4A96-86B6-4A6C-9087-898920656056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FC7BE-A81D-4ABE-A28B-C026F0CC5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24D73-793C-460F-AEED-D294EB07E8E3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CF01E-9C2F-4883-8E90-CC9734916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7E460-2FE3-4D89-BFBA-D75B13924A74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BB00F-F7AD-4004-9A46-8033D1941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9280E-F6C8-487A-9DCC-71FE7DF1D64F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82FF7-CB2A-4F1A-8244-A0BABCB09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5E8E3-F543-4298-AA0A-A00F96038B9F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BFCE1-25CC-41A4-891F-3EB89EF82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D4892-C54F-4897-AE35-EC3F5F8D9C01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DFF43-BDDD-4B1D-8A90-FE28B16A9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5CB18-80FB-4254-AA93-55F4C932C9AD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14125-66A6-4B8E-AA0D-0CEA0225D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CD877-413F-4992-A18D-98B3145E5B30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E07DE-5E81-44F8-96F8-C0B735AE5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288B2-4B89-408F-B422-68F9488AAA11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98CD1-D158-4E6B-908E-A166B6F3B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BE69FA-C873-4F59-A499-CDD39BA93C46}" type="datetimeFigureOut">
              <a:rPr lang="ru-RU"/>
              <a:pPr>
                <a:defRPr/>
              </a:pPr>
              <a:t>09.02.2016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BDBA0D-5DF2-4260-A621-F35ACC938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ransition spd="slow"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8.xml" Type="http://schemas.openxmlformats.org/officeDocument/2006/relationships/slideLayout"/><Relationship Id="rId6" Target="../media/image25.jpeg" Type="http://schemas.openxmlformats.org/officeDocument/2006/relationships/image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8.xml" Type="http://schemas.openxmlformats.org/officeDocument/2006/relationships/slideLayout"/><Relationship Id="rId4" Target="../media/image38.jpeg" Type="http://schemas.openxmlformats.org/officeDocument/2006/relationships/image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6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 ?><Relationships xmlns="http://schemas.openxmlformats.org/package/2006/relationships"><Relationship Id="rId8" Target="../media/image6.jpeg" Type="http://schemas.openxmlformats.org/officeDocument/2006/relationships/image"/><Relationship Id="rId3" Target="../diagrams/layout1.xml" Type="http://schemas.openxmlformats.org/officeDocument/2006/relationships/diagramLayout"/><Relationship Id="rId7" Target="../media/image5.jpeg" Type="http://schemas.openxmlformats.org/officeDocument/2006/relationships/image"/><Relationship Id="rId2" Target="../diagrams/data1.xml" Type="http://schemas.openxmlformats.org/officeDocument/2006/relationships/diagramData"/><Relationship Id="rId1" Target="../slideLayouts/slideLayout8.xml" Type="http://schemas.openxmlformats.org/officeDocument/2006/relationships/slideLayout"/><Relationship Id="rId6" Target="../diagrams/drawing1.xml" Type="http://schemas.microsoft.com/office/2007/relationships/diagramDrawing"/><Relationship Id="rId5" Target="../diagrams/colors1.xml" Type="http://schemas.openxmlformats.org/officeDocument/2006/relationships/diagramColors"/><Relationship Id="rId4" Target="../diagrams/quickStyle1.xml" Type="http://schemas.openxmlformats.org/officeDocument/2006/relationships/diagramQuickStyle"/><Relationship Id="rId9" Target="../media/image7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8" Target="../media/image9.jpeg" Type="http://schemas.openxmlformats.org/officeDocument/2006/relationships/image"/><Relationship Id="rId3" Target="../diagrams/layout2.xml" Type="http://schemas.openxmlformats.org/officeDocument/2006/relationships/diagramLayout"/><Relationship Id="rId7" Target="../media/image8.jpeg" Type="http://schemas.openxmlformats.org/officeDocument/2006/relationships/image"/><Relationship Id="rId2" Target="../diagrams/data2.xml" Type="http://schemas.openxmlformats.org/officeDocument/2006/relationships/diagramData"/><Relationship Id="rId1" Target="../slideLayouts/slideLayout8.xml" Type="http://schemas.openxmlformats.org/officeDocument/2006/relationships/slideLayout"/><Relationship Id="rId6" Target="../diagrams/drawing2.xml" Type="http://schemas.microsoft.com/office/2007/relationships/diagramDrawing"/><Relationship Id="rId5" Target="../diagrams/colors2.xml" Type="http://schemas.openxmlformats.org/officeDocument/2006/relationships/diagramColors"/><Relationship Id="rId4" Target="../diagrams/quickStyle2.xml" Type="http://schemas.openxmlformats.org/officeDocument/2006/relationships/diagramQuickStyle"/><Relationship Id="rId9" Target="../media/image10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8" Target="../media/image12.jpeg" Type="http://schemas.openxmlformats.org/officeDocument/2006/relationships/image"/><Relationship Id="rId3" Target="../diagrams/layout3.xml" Type="http://schemas.openxmlformats.org/officeDocument/2006/relationships/diagramLayout"/><Relationship Id="rId7" Target="../media/image11.jpeg" Type="http://schemas.openxmlformats.org/officeDocument/2006/relationships/image"/><Relationship Id="rId2" Target="../diagrams/data3.xml" Type="http://schemas.openxmlformats.org/officeDocument/2006/relationships/diagramData"/><Relationship Id="rId1" Target="../slideLayouts/slideLayout8.xml" Type="http://schemas.openxmlformats.org/officeDocument/2006/relationships/slideLayout"/><Relationship Id="rId6" Target="../diagrams/drawing3.xml" Type="http://schemas.microsoft.com/office/2007/relationships/diagramDrawing"/><Relationship Id="rId5" Target="../diagrams/colors3.xml" Type="http://schemas.openxmlformats.org/officeDocument/2006/relationships/diagramColors"/><Relationship Id="rId4" Target="../diagrams/quickStyle3.xml" Type="http://schemas.openxmlformats.org/officeDocument/2006/relationships/diagramQuickStyle"/><Relationship Id="rId9" Target="../media/image13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5.pn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rot="277128">
            <a:off x="500034" y="1357298"/>
            <a:ext cx="7851648" cy="53578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B29724"/>
                </a:solidFill>
                <a:latin typeface="Monotype Corsiva" pitchFamily="66" charset="0"/>
              </a:rPr>
              <a:t>ЯКІ ПРАВА МАЮТЬ СПОЖИВАЧІ В УКРАЇНІ</a:t>
            </a:r>
            <a:r>
              <a:rPr lang="ru-RU" sz="8000" dirty="0" smtClean="0">
                <a:solidFill>
                  <a:srgbClr val="EA4EC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rgbClr val="EA4EC1"/>
                </a:solidFill>
                <a:latin typeface="Monotype Corsiva" pitchFamily="66" charset="0"/>
              </a:rPr>
            </a:br>
            <a:endParaRPr lang="ru-RU" sz="8000" dirty="0">
              <a:solidFill>
                <a:srgbClr val="EA4EC1"/>
              </a:solidFill>
              <a:latin typeface="Monotype Corsiva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993286">
            <a:off x="523875" y="4132263"/>
            <a:ext cx="1782763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85813"/>
            <a:ext cx="7743825" cy="1285875"/>
          </a:xfrm>
        </p:spPr>
        <p:txBody>
          <a:bodyPr/>
          <a:lstStyle/>
          <a:p>
            <a:pPr algn="ctr"/>
            <a:r>
              <a:rPr lang="uk-UA" sz="4800" b="1" smtClean="0"/>
              <a:t/>
            </a:r>
            <a:br>
              <a:rPr lang="uk-UA" sz="4800" b="1" smtClean="0"/>
            </a:br>
            <a:r>
              <a:rPr lang="uk-UA" sz="4800" b="1" smtClean="0"/>
              <a:t/>
            </a:r>
            <a:br>
              <a:rPr lang="uk-UA" sz="4800" b="1" smtClean="0"/>
            </a:br>
            <a:r>
              <a:rPr lang="uk-UA" sz="4800" b="1" smtClean="0"/>
              <a:t>Рольова гра</a:t>
            </a:r>
            <a:br>
              <a:rPr lang="uk-UA" sz="4800" b="1" smtClean="0"/>
            </a:br>
            <a:r>
              <a:rPr lang="uk-UA" sz="4800" b="1" smtClean="0"/>
              <a:t> „ Покупець – продавець ”</a:t>
            </a:r>
            <a:r>
              <a:rPr lang="ru-RU" sz="4800" smtClean="0"/>
              <a:t/>
            </a:r>
            <a:br>
              <a:rPr lang="ru-RU" sz="4800" smtClean="0"/>
            </a:br>
            <a:endParaRPr lang="ru-RU" sz="4800" smtClean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1325" y="2709863"/>
            <a:ext cx="31813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428625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178593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1357313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45005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  0.011 0.08661  0.028 0.11325  C 0.028 0.11459  0.055 0.15056  0.055 0.14923  C 0.07 0.16922  0.079 0.1972  0.079 0.22651  C 0.079 0.28514  0.044 0.33177  0 0.3331  C -0.044 0.33177  -0.079 0.28514  -0.079 0.22651  C -0.079 0.1972  -0.07 0.16922  -0.055 0.14923  C -0.055 0.15056  -0.028 0.11459  -0.028 0.11325  C -0.011 0.08661  -0.001 0.0453  0 0  Z" pathEditMode="relative" ptsTypes="">
                                      <p:cBhvr>
                                        <p:cTn id="10" dur="5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  0.011 0.08661  0.028 0.11325  C 0.028 0.11459  0.055 0.15056  0.055 0.14923  C 0.07 0.16922  0.079 0.1972  0.079 0.22651  C 0.079 0.28514  0.044 0.33177  0 0.3331  C -0.044 0.33177  -0.079 0.28514  -0.079 0.22651  C -0.079 0.1972  -0.07 0.16922  -0.055 0.14923  C -0.055 0.15056  -0.028 0.11459  -0.028 0.11325  C -0.011 0.08661  -0.001 0.0453  0 0  Z" pathEditMode="relative" ptsTypes="">
                                      <p:cBhvr>
                                        <p:cTn id="13" dur="5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  0.011 0.08661  0.028 0.11325  C 0.028 0.11459  0.055 0.15056  0.055 0.14923  C 0.07 0.16922  0.079 0.1972  0.079 0.22651  C 0.079 0.28514  0.044 0.33177  0 0.3331  C -0.044 0.33177  -0.079 0.28514  -0.079 0.22651  C -0.079 0.1972  -0.07 0.16922  -0.055 0.14923  C -0.055 0.15056  -0.028 0.11459  -0.028 0.11325  C -0.011 0.08661  -0.001 0.0453  0 0  Z" pathEditMode="relative" ptsTypes="">
                                      <p:cBhvr>
                                        <p:cTn id="16" dur="5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  0.011 0.08661  0.028 0.11325  C 0.028 0.11459  0.055 0.15056  0.055 0.14923  C 0.07 0.16922  0.079 0.1972  0.079 0.22651  C 0.079 0.28514  0.044 0.33177  0 0.3331  C -0.044 0.33177  -0.079 0.28514  -0.079 0.22651  C -0.079 0.1972  -0.07 0.16922  -0.055 0.14923  C -0.055 0.15056  -0.028 0.11459  -0.028 0.11325  C -0.011 0.08661  -0.001 0.0453  0 0  Z" pathEditMode="relative" ptsTypes="">
                                      <p:cBhvr>
                                        <p:cTn id="19" dur="5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  0.011 0.08661  0.028 0.11325  C 0.028 0.11459  0.055 0.15056  0.055 0.14923  C 0.07 0.16922  0.079 0.1972  0.079 0.22651  C 0.079 0.28514  0.044 0.33177  0 0.3331  C -0.044 0.33177  -0.079 0.28514  -0.079 0.22651  C -0.079 0.1972  -0.07 0.16922  -0.055 0.14923  C -0.055 0.15056  -0.028 0.11459  -0.028 0.11325  C -0.011 0.08661  -0.001 0.0453  0 0  Z" pathEditMode="relative" ptsTypes="">
                                      <p:cBhvr>
                                        <p:cTn id="22" dur="5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7100" y="2286000"/>
            <a:ext cx="31369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14375"/>
            <a:ext cx="7958138" cy="55340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6000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6000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</a:t>
            </a:r>
            <a:endParaRPr lang="en-US" dirty="0" smtClean="0"/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Томас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Фуллер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214422"/>
            <a:ext cx="713208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Хто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 </a:t>
            </a: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ні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 про </a:t>
            </a: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що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 не </a:t>
            </a: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запитує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, </a:t>
            </a:r>
            <a:endParaRPr 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той </a:t>
            </a: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нічому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 не </a:t>
            </a: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навчиться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  <a:cs typeface="+mn-cs"/>
              </a:rPr>
              <a:t>.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28596" y="642894"/>
          <a:ext cx="8429684" cy="60722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71472" y="571480"/>
          <a:ext cx="821537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857224" y="785794"/>
          <a:ext cx="735811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857224" y="785794"/>
          <a:ext cx="785818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071563"/>
            <a:ext cx="7958138" cy="5176837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ЗІПСОВАНИЙ ВІДПОЧИНОК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/>
              <a:t> </a:t>
            </a: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Світлана М. Придбала в магазині </a:t>
            </a:r>
            <a:r>
              <a:rPr lang="uk-UA" sz="20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„Спорттовари”</a:t>
            </a:r>
            <a:r>
              <a:rPr lang="uk-UA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палатку. Купуючи товар, вона неуважно його розглянула. Продавець взяв гроші, не оформивши купівлі через електронний контрольно-касовий апарат, і не видав чек покупцю. В момент придбання товару були присутні дві подруги Світлани, з якими вона постійно розмовляла. Гарантійний строк на палатку не встановлювався. </a:t>
            </a:r>
            <a:endParaRPr lang="ru-RU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	Через кілька днів дівчата відправилися на відпочинок. Встановлюючи палатку, вони виявили, що вона була неякісною: розірваною, погано пофарбованою. До цього моменту дівчата палатку не використовували і зберігали в нормальних умовах. Настрій і відпочинок дівчат було зіпсовано.</a:t>
            </a:r>
            <a:endParaRPr lang="ru-RU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Наступного дня Світлана звернулася до продавця магазину, де була здійснена купівля, пояснила, в чому полягали недоліки палатки, пред’явила товар і попросила замінити його на такий самий, але належної якості. Продавець відмовився замінити палатку, оскільки покупець її вже використовував.</a:t>
            </a:r>
            <a:endParaRPr lang="ru-RU" sz="20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357438"/>
            <a:ext cx="24495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786063" y="857250"/>
            <a:ext cx="5715000" cy="53911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4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 У разі порушення прав                              споживачів ви можете обрати один з варіантів поведінки, передбачений Законом України </a:t>
            </a:r>
            <a:r>
              <a:rPr lang="uk-UA" sz="40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„Про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захист прав </a:t>
            </a:r>
            <a:r>
              <a:rPr lang="uk-UA" sz="40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споживачів”</a:t>
            </a:r>
            <a:r>
              <a:rPr lang="uk-UA" sz="4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 </a:t>
            </a:r>
            <a:endParaRPr lang="ru-RU" sz="4000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000125" y="714375"/>
            <a:ext cx="7429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Що ми можемо робити в разі порушення наших прав споживача?</a:t>
            </a:r>
            <a:endParaRPr lang="uk-UA" sz="36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85720" y="0"/>
          <a:ext cx="8572560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42844" y="0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14350"/>
            <a:ext cx="8072437" cy="11620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7200" b="1" dirty="0" smtClean="0">
                <a:latin typeface="+mn-lt"/>
                <a:cs typeface="Microsoft Sans Serif" pitchFamily="34" charset="0"/>
              </a:rPr>
              <a:t>План уроку</a:t>
            </a:r>
            <a:endParaRPr lang="ru-RU" sz="7200" dirty="0">
              <a:latin typeface="+mn-lt"/>
              <a:cs typeface="Microsoft Sans Serif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1500" y="2000250"/>
            <a:ext cx="5211763" cy="4176713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Які основні права  та  свободи людини й громадянина  визначає Конституція України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sz="3200" dirty="0" smtClean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Як в Україні  забезпечено  дотримання й захист прав та свобод громадянина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5363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1857375"/>
            <a:ext cx="27559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5720" y="142852"/>
          <a:ext cx="8643998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357158" y="785794"/>
          <a:ext cx="864399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813"/>
            <a:ext cx="7958138" cy="564356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Зразок скарги (претензії) на випадок придбання товару неналежної якості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    Директору магазину (власнику товару):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вказується найменування підприємства (власника),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 родовому відмінку вказується прізвище, ім’я, по батькові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домашня адреса споживача 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СКАРГА (ПРЕТЕНЗІЯ)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Вказується, коли і за якою ціною було придбано товар, який встановлено на нього гарантійний термін та якими документами стверджуються ці дані.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Описуються причини скарги, в чому полягає порушення прав споживача.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Викладається зміст претензії та конкретні вимоги споживача.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Вказується, які документи додаються до скарги (претензії).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Документи слід подати у копіях.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Дата                                                                              Підпис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Текст 2"/>
          <p:cNvSpPr>
            <a:spLocks noGrp="1"/>
          </p:cNvSpPr>
          <p:nvPr>
            <p:ph type="body" idx="2"/>
          </p:nvPr>
        </p:nvSpPr>
        <p:spPr>
          <a:xfrm>
            <a:off x="214313" y="928688"/>
            <a:ext cx="8358187" cy="5319712"/>
          </a:xfrm>
        </p:spPr>
        <p:txBody>
          <a:bodyPr/>
          <a:lstStyle/>
          <a:p>
            <a:endParaRPr lang="uk-UA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429125"/>
            <a:ext cx="2714625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857250"/>
            <a:ext cx="2571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3611563"/>
            <a:ext cx="2109787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928670"/>
            <a:ext cx="5786478" cy="45550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Єдиний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шлях, </a:t>
            </a: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що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</a:t>
            </a: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веде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до </a:t>
            </a: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знання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,</a:t>
            </a:r>
            <a:endParaRPr 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- </a:t>
            </a: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це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</a:t>
            </a:r>
            <a:r>
              <a:rPr lang="ru-RU" sz="5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діяльність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.</a:t>
            </a:r>
            <a:r>
              <a:rPr lang="ru-RU" sz="5400" dirty="0"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Джордж Бернард Шоу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cs typeface="+mn-cs"/>
              </a:rPr>
              <a:t> 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625" y="571500"/>
            <a:ext cx="8358188" cy="56769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Прізвище, ім’я учня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428750"/>
          <a:ext cx="8358188" cy="2784475"/>
        </p:xfrm>
        <a:graphic>
          <a:graphicData uri="http://schemas.openxmlformats.org/drawingml/2006/table">
            <a:tbl>
              <a:tblPr/>
              <a:tblGrid>
                <a:gridCol w="4052888"/>
                <a:gridCol w="1392237"/>
                <a:gridCol w="1614488"/>
                <a:gridCol w="1298575"/>
              </a:tblGrid>
              <a:tr h="371475">
                <a:tc>
                  <a:txBody>
                    <a:bodyPr/>
                    <a:lstStyle/>
                    <a:p>
                      <a:pPr marL="0" marR="0" lvl="0" indent="-2286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Як  працював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ea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286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Високий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ea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286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Достатній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ea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286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Середній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ea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Співпрацював з іншими, коли ми працювали над досягненням загальних цілей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Ретельно працював над завданням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Висловлював нові ідеї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-1651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Times New Roman" pitchFamily="18" charset="0"/>
                          <a:ea typeface="Arial Narrow" pitchFamily="34" charset="0"/>
                          <a:cs typeface="Times New Roman" pitchFamily="18" charset="0"/>
                        </a:rPr>
                        <a:t>Вносив чіткі пропозиції у розв’язування питань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Arial Narrow" pitchFamily="34" charset="0"/>
                        <a:ea typeface="Arial Narrow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Просував роботу групи вперед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6A3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Підбадьорював інших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6A3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250"/>
            <a:ext cx="8512175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50850" algn="ctr"/>
            <a:r>
              <a:rPr lang="en-US" sz="1600">
                <a:solidFill>
                  <a:srgbClr val="0076A3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1600">
                <a:solidFill>
                  <a:srgbClr val="0076A3"/>
                </a:solidFill>
                <a:latin typeface="Times New Roman" pitchFamily="18" charset="0"/>
                <a:cs typeface="Times New Roman" pitchFamily="18" charset="0"/>
              </a:rPr>
              <a:t>Критерії оцінювання: високий — 2 бала, достатній — 1,5 бала, середній — 1 бал.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142844" y="714356"/>
          <a:ext cx="8858312" cy="5534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65175"/>
            <a:ext cx="485775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1071546"/>
            <a:ext cx="5815026" cy="819170"/>
          </a:xfrm>
          <a:noFill/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dirty="0" smtClean="0">
                <a:latin typeface="+mn-lt"/>
                <a:cs typeface="Arial" pitchFamily="34" charset="0"/>
              </a:rPr>
              <a:t>Після цього уроку </a:t>
            </a:r>
            <a:br>
              <a:rPr lang="uk-UA" sz="4000" dirty="0" smtClean="0">
                <a:latin typeface="+mn-lt"/>
                <a:cs typeface="Arial" pitchFamily="34" charset="0"/>
              </a:rPr>
            </a:br>
            <a:r>
              <a:rPr lang="uk-UA" sz="4000" dirty="0" smtClean="0">
                <a:latin typeface="+mn-lt"/>
                <a:cs typeface="Arial" pitchFamily="34" charset="0"/>
              </a:rPr>
              <a:t>ви зможете</a:t>
            </a:r>
            <a:endParaRPr lang="ru-RU" sz="4000" dirty="0">
              <a:latin typeface="+mn-lt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571750" y="2000250"/>
            <a:ext cx="6115050" cy="424815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пояснити, хто такі споживачі, продавці, виконавці, виробники;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набути навичок аналізу життєвих ситуацій;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переконатися у необхідності неухильного дотримання правових норм.</a:t>
            </a:r>
            <a:endParaRPr lang="ru-RU" sz="3200" dirty="0" smtClean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6389" name="Picture 2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22907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25" y="785813"/>
            <a:ext cx="4500563" cy="6286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000" dirty="0" smtClean="0">
                <a:latin typeface="+mn-lt"/>
              </a:rPr>
              <a:t>Пригадаймо</a:t>
            </a:r>
            <a:endParaRPr lang="ru-RU" sz="6000" dirty="0">
              <a:latin typeface="+mn-lt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428596" y="1428736"/>
          <a:ext cx="4357718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4214813"/>
            <a:ext cx="191611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3" y="2571750"/>
            <a:ext cx="1852612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00938" y="1357313"/>
            <a:ext cx="1543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0" fill="hold"/>
                                        <p:tgtEl>
                                          <p:spTgt spid="307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0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71406" y="1000108"/>
          <a:ext cx="4214842" cy="3109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17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6321425" y="928688"/>
            <a:ext cx="2574925" cy="1928812"/>
          </a:xfrm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50" y="3152775"/>
            <a:ext cx="25003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38" y="4357688"/>
            <a:ext cx="26574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317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317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214282" y="1071546"/>
          <a:ext cx="3857652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3643313" y="2857500"/>
            <a:ext cx="3322637" cy="2719388"/>
          </a:xfrm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25" y="857250"/>
            <a:ext cx="2214563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3" y="4214813"/>
            <a:ext cx="333851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327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327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296680"/>
          </a:xfrm>
        </p:spPr>
        <p:txBody>
          <a:bodyPr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uk-UA" sz="89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Єдиний шлях, </a:t>
            </a:r>
            <a:br>
              <a:rPr lang="uk-UA" sz="89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uk-UA" sz="89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що веде до знання — діяльність.</a:t>
            </a:r>
            <a:r>
              <a:rPr lang="uk-UA" sz="89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6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/>
            </a:r>
            <a:br>
              <a:rPr lang="uk-UA" sz="6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</a:br>
            <a:r>
              <a:rPr lang="uk-UA" sz="6600" dirty="0" smtClean="0">
                <a:latin typeface="Monotype Corsiva" pitchFamily="66" charset="0"/>
              </a:rPr>
              <a:t/>
            </a:r>
            <a:br>
              <a:rPr lang="uk-UA" sz="6600" dirty="0" smtClean="0">
                <a:latin typeface="Monotype Corsiva" pitchFamily="66" charset="0"/>
              </a:rPr>
            </a:br>
            <a:r>
              <a:rPr lang="uk-UA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onotype Corsiva" pitchFamily="66" charset="0"/>
              </a:rPr>
              <a:t>Бернард Шоу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3357563"/>
            <a:ext cx="30861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6250"/>
            <a:ext cx="936307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571500"/>
            <a:ext cx="7743825" cy="10001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 smtClean="0">
                <a:latin typeface="+mn-lt"/>
              </a:rPr>
              <a:t>Робота з </a:t>
            </a:r>
            <a:r>
              <a:rPr lang="uk-UA" sz="2800" b="1" dirty="0" smtClean="0"/>
              <a:t>основними поняттями, які будуть використовуватись на уроці.</a:t>
            </a:r>
            <a:endParaRPr lang="ru-RU" sz="2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00063" y="1643063"/>
            <a:ext cx="8186737" cy="507206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      </a:t>
            </a: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Споживач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це людина(фізична особа), яка купує, замовляє, використовує або має намір придбати чи замовити(роботу, послугу) для власних побутових потреб.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Продавець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– підприємство, установа, організація чи громадянин-підприємець, які реалізовують товари за договором купівлі-продажу.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Виробник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підприємство, установа, організація або громадянин-підприємець, які виробляють товари для реалізації.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Виконавець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підприємство, установа, організація або громадянин-підприємець, які виконують роботи або надають послуги.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Договір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усна чи письмова угода між споживачем і продавцем(виконавцем) про якість, терміни, ціну та інші умови, за якими здійснюються купівля-продаж, роботи та послуги. Письмова угода може оформлятися квитанцією, товарним чи касовим чеком, квитком, путівкою, талоном або іншими документами.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Недолік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окрема невідповідність товару(роботи, послуги) вимогам нормативних документів, умовам договорів або вимогам, що пред’являються до нього, а також інформації про товар(роботу, послугу), яка надана виробником(виконавцем, продавцем).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Безпека товару ( роботи, послуги )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відсутність будь-якого ризику для життя, здоров’я, майна споживача і навколишнього природного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середовища при звичайних умовах використання, зберігання, транспортування, виконання і утилізації товару ( роботи, послуги ).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Термін придатності – 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термін, установлений виробником товару, протягом якого органолептичні, фізико-хімічні, </a:t>
            </a:r>
            <a:r>
              <a:rPr lang="uk-UA" sz="1400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медико</a:t>
            </a:r>
            <a:r>
              <a:rPr lang="uk-UA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- біологічні та інші показники товару в разі дотримання відповідних умов зберігання повинні відповідати вимогам нормативних документів.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50"/>
            <a:ext cx="7958138" cy="1071563"/>
          </a:xfrm>
        </p:spPr>
        <p:txBody>
          <a:bodyPr/>
          <a:lstStyle/>
          <a:p>
            <a:pPr algn="ctr"/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2800" b="1" smtClean="0">
                <a:latin typeface="Arno Pro Light Display"/>
              </a:rPr>
              <a:t/>
            </a:r>
            <a:br>
              <a:rPr lang="uk-UA" sz="2800" b="1" smtClean="0">
                <a:latin typeface="Arno Pro Light Display"/>
              </a:rPr>
            </a:br>
            <a:r>
              <a:rPr lang="uk-UA" sz="6000" b="1" smtClean="0">
                <a:latin typeface="Arno Pro Light Display"/>
              </a:rPr>
              <a:t>«Нормативні акти»</a:t>
            </a:r>
            <a:r>
              <a:rPr lang="ru-RU" sz="2800" b="1" smtClean="0">
                <a:latin typeface="Arno Pro Light Display"/>
              </a:rPr>
              <a:t/>
            </a:r>
            <a:br>
              <a:rPr lang="ru-RU" sz="2800" b="1" smtClean="0">
                <a:latin typeface="Arno Pro Light Display"/>
              </a:rPr>
            </a:br>
            <a:endParaRPr lang="ru-RU" sz="2800" b="1" smtClean="0">
              <a:latin typeface="Arno Pro Light Display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785786" y="857232"/>
          <a:ext cx="771530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572</TotalTime>
  <Words>521</Words>
  <Application>Microsoft Office PowerPoint</Application>
  <PresentationFormat>Экран (4:3)</PresentationFormat>
  <Paragraphs>68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41" baseType="lpstr">
      <vt:lpstr>Constantia</vt:lpstr>
      <vt:lpstr>Arial</vt:lpstr>
      <vt:lpstr>Calibri</vt:lpstr>
      <vt:lpstr>Wingdings 2</vt:lpstr>
      <vt:lpstr>Microsoft Sans Serif</vt:lpstr>
      <vt:lpstr>Monotype Corsiva</vt:lpstr>
      <vt:lpstr>Arno Pro Light Display</vt:lpstr>
      <vt:lpstr>Times New Roman</vt:lpstr>
      <vt:lpstr>Arial Unicode MS</vt:lpstr>
      <vt:lpstr>Arial Narrow</vt:lpstr>
      <vt:lpstr>Trebuchet MS</vt:lpstr>
      <vt:lpstr>Поток</vt:lpstr>
      <vt:lpstr>Поток</vt:lpstr>
      <vt:lpstr>Поток</vt:lpstr>
      <vt:lpstr>Поток</vt:lpstr>
      <vt:lpstr>Слайд 1</vt:lpstr>
      <vt:lpstr>План уроку</vt:lpstr>
      <vt:lpstr>Слайд 3</vt:lpstr>
      <vt:lpstr>Пригадаймо</vt:lpstr>
      <vt:lpstr>Слайд 5</vt:lpstr>
      <vt:lpstr>Слайд 6</vt:lpstr>
      <vt:lpstr>Слайд 7</vt:lpstr>
      <vt:lpstr>Робота з основними поняттями, які будуть використовуватись на уроці.</vt:lpstr>
      <vt:lpstr>      «Нормативні акти» </vt:lpstr>
      <vt:lpstr>  Рольова гра  „ Покупець – продавець ”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ЯКІ ПРАВА МАЮТЬ СПОЖИВАЧІ В УКРАЇНІ </dc:title>
  <dc:creator>User</dc:creator>
  <cp:lastModifiedBy>Teaer</cp:lastModifiedBy>
  <cp:revision>58</cp:revision>
  <dcterms:created xsi:type="dcterms:W3CDTF">2012-10-25T13:59:59Z</dcterms:created>
  <dcterms:modified xsi:type="dcterms:W3CDTF">2016-02-09T09:26:41Z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1487156</vt:lpwstr>
  </property>
  <property fmtid="{D5CDD505-2E9C-101B-9397-08002B2CF9AE}" name="NXPowerLiteVersion" pid="3">
    <vt:lpwstr>D4.1.4</vt:lpwstr>
  </property>
</Properties>
</file>