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9" r:id="rId2"/>
    <p:sldId id="256" r:id="rId3"/>
    <p:sldId id="269" r:id="rId4"/>
    <p:sldId id="271" r:id="rId5"/>
    <p:sldId id="261" r:id="rId6"/>
    <p:sldId id="263" r:id="rId7"/>
    <p:sldId id="264" r:id="rId8"/>
    <p:sldId id="266" r:id="rId9"/>
    <p:sldId id="270" r:id="rId10"/>
    <p:sldId id="267" r:id="rId11"/>
    <p:sldId id="268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D16D74"/>
    <a:srgbClr val="99CC00"/>
    <a:srgbClr val="E856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51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DFA225-0CBA-4CB0-B6AF-D60A2A4C8DD4}" type="doc">
      <dgm:prSet loTypeId="urn:microsoft.com/office/officeart/2005/8/layout/hierarchy2" loCatId="hierarchy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EA93E8F6-D594-4103-9C9B-BC158E0CC4CD}">
      <dgm:prSet phldrT="[Текст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solidFill>
          <a:srgbClr val="00B050"/>
        </a:solidFill>
      </dgm:spPr>
      <dgm:t>
        <a:bodyPr/>
        <a:lstStyle/>
        <a:p>
          <a:r>
            <a:rPr lang="uk-UA" sz="2400" b="1" dirty="0" smtClean="0">
              <a:latin typeface="Cambria Math" pitchFamily="18" charset="0"/>
              <a:ea typeface="Cambria Math" pitchFamily="18" charset="0"/>
            </a:rPr>
            <a:t>Види правовідносин </a:t>
          </a:r>
          <a:endParaRPr lang="ru-RU" sz="2400" b="1" dirty="0">
            <a:latin typeface="Cambria Math" pitchFamily="18" charset="0"/>
            <a:ea typeface="Cambria Math" pitchFamily="18" charset="0"/>
          </a:endParaRPr>
        </a:p>
      </dgm:t>
    </dgm:pt>
    <dgm:pt modelId="{F66437A7-A037-423D-8D52-D38E9100BADE}" type="parTrans" cxnId="{A1C465D9-B375-439E-B53E-CDA658E33A97}">
      <dgm:prSet/>
      <dgm:spPr/>
      <dgm:t>
        <a:bodyPr/>
        <a:lstStyle/>
        <a:p>
          <a:endParaRPr lang="ru-RU"/>
        </a:p>
      </dgm:t>
    </dgm:pt>
    <dgm:pt modelId="{8A59F2A5-ECB6-4C91-8C01-508498DAC4CC}" type="sibTrans" cxnId="{A1C465D9-B375-439E-B53E-CDA658E33A97}">
      <dgm:prSet/>
      <dgm:spPr/>
      <dgm:t>
        <a:bodyPr/>
        <a:lstStyle/>
        <a:p>
          <a:endParaRPr lang="ru-RU"/>
        </a:p>
      </dgm:t>
    </dgm:pt>
    <dgm:pt modelId="{962586C2-E7EA-4072-8E3A-19E8C28024E9}">
      <dgm:prSet phldrT="[Текст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2400" b="1" dirty="0" smtClean="0">
              <a:solidFill>
                <a:schemeClr val="tx1"/>
              </a:solidFill>
              <a:latin typeface="Cambria Math" pitchFamily="18" charset="0"/>
              <a:ea typeface="Cambria Math" pitchFamily="18" charset="0"/>
            </a:rPr>
            <a:t>За кількістю учасників, поділом прав і обов</a:t>
          </a:r>
          <a:r>
            <a:rPr lang="en-US" sz="2400" b="1" dirty="0" smtClean="0">
              <a:solidFill>
                <a:schemeClr val="tx1"/>
              </a:solidFill>
              <a:latin typeface="Cambria Math" pitchFamily="18" charset="0"/>
              <a:ea typeface="Cambria Math" pitchFamily="18" charset="0"/>
            </a:rPr>
            <a:t>’</a:t>
          </a:r>
          <a:r>
            <a:rPr lang="uk-UA" sz="2400" b="1" dirty="0" smtClean="0">
              <a:solidFill>
                <a:schemeClr val="tx1"/>
              </a:solidFill>
              <a:latin typeface="Cambria Math" pitchFamily="18" charset="0"/>
              <a:ea typeface="Cambria Math" pitchFamily="18" charset="0"/>
            </a:rPr>
            <a:t>язків     між ними </a:t>
          </a:r>
          <a:endParaRPr lang="ru-RU" sz="2400" b="1" dirty="0">
            <a:solidFill>
              <a:schemeClr val="tx1"/>
            </a:solidFill>
            <a:latin typeface="Cambria Math" pitchFamily="18" charset="0"/>
            <a:ea typeface="Cambria Math" pitchFamily="18" charset="0"/>
          </a:endParaRPr>
        </a:p>
      </dgm:t>
    </dgm:pt>
    <dgm:pt modelId="{DFBFC3A5-83E0-4BBD-A8B0-BBAE8AF4DC88}" type="parTrans" cxnId="{374D2E2C-EBE8-4024-BE42-F23D85753A1F}">
      <dgm:prSet/>
      <dgm:spPr/>
      <dgm:t>
        <a:bodyPr/>
        <a:lstStyle/>
        <a:p>
          <a:endParaRPr lang="ru-RU" dirty="0"/>
        </a:p>
      </dgm:t>
    </dgm:pt>
    <dgm:pt modelId="{0723578A-0185-4B92-8B29-D07261FD8CB7}" type="sibTrans" cxnId="{374D2E2C-EBE8-4024-BE42-F23D85753A1F}">
      <dgm:prSet/>
      <dgm:spPr/>
      <dgm:t>
        <a:bodyPr/>
        <a:lstStyle/>
        <a:p>
          <a:endParaRPr lang="ru-RU"/>
        </a:p>
      </dgm:t>
    </dgm:pt>
    <dgm:pt modelId="{DF41B756-6FA0-4426-A410-8DBD93A7FE46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rgbClr val="7030A0"/>
        </a:solidFill>
        <a:ln>
          <a:solidFill>
            <a:srgbClr val="00B0F0"/>
          </a:solidFill>
        </a:ln>
      </dgm:spPr>
      <dgm:t>
        <a:bodyPr/>
        <a:lstStyle/>
        <a:p>
          <a:r>
            <a:rPr lang="uk-UA" sz="2800" b="1" dirty="0" smtClean="0">
              <a:latin typeface="Cambria Math" pitchFamily="18" charset="0"/>
              <a:ea typeface="Cambria Math" pitchFamily="18" charset="0"/>
            </a:rPr>
            <a:t>За сферою суспільних відносин</a:t>
          </a:r>
          <a:endParaRPr lang="ru-RU" sz="2800" b="1" dirty="0">
            <a:latin typeface="Cambria Math" pitchFamily="18" charset="0"/>
            <a:ea typeface="Cambria Math" pitchFamily="18" charset="0"/>
          </a:endParaRPr>
        </a:p>
      </dgm:t>
    </dgm:pt>
    <dgm:pt modelId="{522F8CFA-875E-423D-84F1-DF7621EB0DE5}" type="parTrans" cxnId="{10C0ABA5-8AC3-44C4-A502-9F9D6355A1E9}">
      <dgm:prSet/>
      <dgm:spPr/>
      <dgm:t>
        <a:bodyPr/>
        <a:lstStyle/>
        <a:p>
          <a:endParaRPr lang="ru-RU" dirty="0"/>
        </a:p>
      </dgm:t>
    </dgm:pt>
    <dgm:pt modelId="{397893C0-8C73-4070-A810-E24B98932E6E}" type="sibTrans" cxnId="{10C0ABA5-8AC3-44C4-A502-9F9D6355A1E9}">
      <dgm:prSet/>
      <dgm:spPr/>
      <dgm:t>
        <a:bodyPr/>
        <a:lstStyle/>
        <a:p>
          <a:endParaRPr lang="ru-RU"/>
        </a:p>
      </dgm:t>
    </dgm:pt>
    <dgm:pt modelId="{AC6499F5-6B31-46C5-9812-B1F626A67178}">
      <dgm:prSet custT="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>
        <a:solidFill>
          <a:srgbClr val="FFC000"/>
        </a:solidFill>
      </dgm:spPr>
      <dgm:t>
        <a:bodyPr/>
        <a:lstStyle/>
        <a:p>
          <a:r>
            <a:rPr lang="uk-UA" sz="2800" b="1" dirty="0" smtClean="0">
              <a:solidFill>
                <a:schemeClr val="tx1"/>
              </a:solidFill>
              <a:latin typeface="Cambria Math" pitchFamily="18" charset="0"/>
              <a:ea typeface="Cambria Math" pitchFamily="18" charset="0"/>
            </a:rPr>
            <a:t>Односторонні </a:t>
          </a:r>
          <a:endParaRPr lang="ru-RU" sz="2800" b="1" dirty="0">
            <a:solidFill>
              <a:schemeClr val="tx1"/>
            </a:solidFill>
            <a:latin typeface="Cambria Math" pitchFamily="18" charset="0"/>
            <a:ea typeface="Cambria Math" pitchFamily="18" charset="0"/>
          </a:endParaRPr>
        </a:p>
      </dgm:t>
    </dgm:pt>
    <dgm:pt modelId="{8B7C302C-95DC-404E-8330-06E40E69B0AC}" type="parTrans" cxnId="{9E92A3D6-4E23-4D35-A8FC-D9C9CDE25F09}">
      <dgm:prSet/>
      <dgm:spPr/>
      <dgm:t>
        <a:bodyPr/>
        <a:lstStyle/>
        <a:p>
          <a:endParaRPr lang="ru-RU" dirty="0"/>
        </a:p>
      </dgm:t>
    </dgm:pt>
    <dgm:pt modelId="{79195804-96C8-436D-9EC1-6DE02C101633}" type="sibTrans" cxnId="{9E92A3D6-4E23-4D35-A8FC-D9C9CDE25F09}">
      <dgm:prSet/>
      <dgm:spPr/>
      <dgm:t>
        <a:bodyPr/>
        <a:lstStyle/>
        <a:p>
          <a:endParaRPr lang="ru-RU"/>
        </a:p>
      </dgm:t>
    </dgm:pt>
    <dgm:pt modelId="{C3E3E311-A357-41E8-893B-496588F34762}">
      <dgm:prSet custT="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>
        <a:solidFill>
          <a:srgbClr val="FFC000"/>
        </a:solidFill>
      </dgm:spPr>
      <dgm:t>
        <a:bodyPr/>
        <a:lstStyle/>
        <a:p>
          <a:r>
            <a:rPr lang="uk-UA" sz="2400" b="1" dirty="0" smtClean="0">
              <a:solidFill>
                <a:schemeClr val="tx1"/>
              </a:solidFill>
            </a:rPr>
            <a:t>Двосторонні </a:t>
          </a:r>
          <a:endParaRPr lang="ru-RU" sz="2400" b="1" dirty="0">
            <a:solidFill>
              <a:schemeClr val="tx1"/>
            </a:solidFill>
          </a:endParaRPr>
        </a:p>
      </dgm:t>
    </dgm:pt>
    <dgm:pt modelId="{4CE695A8-12DD-4DEA-B70E-EAB8B23AC51F}" type="parTrans" cxnId="{EB313364-CEA4-4C73-BC1F-C1F70282B75C}">
      <dgm:prSet/>
      <dgm:spPr/>
      <dgm:t>
        <a:bodyPr/>
        <a:lstStyle/>
        <a:p>
          <a:endParaRPr lang="ru-RU" dirty="0"/>
        </a:p>
      </dgm:t>
    </dgm:pt>
    <dgm:pt modelId="{6B811E64-D662-4589-8B76-F5B504A3E74D}" type="sibTrans" cxnId="{EB313364-CEA4-4C73-BC1F-C1F70282B75C}">
      <dgm:prSet/>
      <dgm:spPr/>
      <dgm:t>
        <a:bodyPr/>
        <a:lstStyle/>
        <a:p>
          <a:endParaRPr lang="ru-RU"/>
        </a:p>
      </dgm:t>
    </dgm:pt>
    <dgm:pt modelId="{D4BF1CF5-6965-4DA1-B7F7-DB46E36545D5}">
      <dgm:prSet custT="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>
        <a:solidFill>
          <a:srgbClr val="FFC000"/>
        </a:solidFill>
      </dgm:spPr>
      <dgm:t>
        <a:bodyPr/>
        <a:lstStyle/>
        <a:p>
          <a:r>
            <a:rPr lang="uk-UA" sz="2400" b="1" dirty="0" smtClean="0">
              <a:solidFill>
                <a:schemeClr val="tx1"/>
              </a:solidFill>
              <a:latin typeface="Cambria Math" pitchFamily="18" charset="0"/>
              <a:ea typeface="Cambria Math" pitchFamily="18" charset="0"/>
            </a:rPr>
            <a:t>Багатосторонні</a:t>
          </a:r>
          <a:endParaRPr lang="ru-RU" sz="2400" b="1" dirty="0">
            <a:solidFill>
              <a:schemeClr val="tx1"/>
            </a:solidFill>
            <a:latin typeface="Cambria Math" pitchFamily="18" charset="0"/>
            <a:ea typeface="Cambria Math" pitchFamily="18" charset="0"/>
          </a:endParaRPr>
        </a:p>
      </dgm:t>
    </dgm:pt>
    <dgm:pt modelId="{155EFE81-EC90-44CD-9503-5207662EA00D}" type="parTrans" cxnId="{C40DCA2E-E3F9-4670-AF32-DD001FEC7026}">
      <dgm:prSet/>
      <dgm:spPr/>
      <dgm:t>
        <a:bodyPr/>
        <a:lstStyle/>
        <a:p>
          <a:endParaRPr lang="ru-RU" dirty="0"/>
        </a:p>
      </dgm:t>
    </dgm:pt>
    <dgm:pt modelId="{23ED30CD-BF33-4612-BD78-97F7EE294D19}" type="sibTrans" cxnId="{C40DCA2E-E3F9-4670-AF32-DD001FEC7026}">
      <dgm:prSet/>
      <dgm:spPr/>
      <dgm:t>
        <a:bodyPr/>
        <a:lstStyle/>
        <a:p>
          <a:endParaRPr lang="ru-RU"/>
        </a:p>
      </dgm:t>
    </dgm:pt>
    <dgm:pt modelId="{DEA6B0CE-E53C-4041-9484-B556B1D4E2F9}">
      <dgm:prSet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b="1" dirty="0" smtClean="0">
              <a:latin typeface="Cambria Math" pitchFamily="18" charset="0"/>
              <a:ea typeface="Cambria Math" pitchFamily="18" charset="0"/>
            </a:rPr>
            <a:t>Адміністративно-правові </a:t>
          </a:r>
          <a:endParaRPr lang="ru-RU" b="1" dirty="0">
            <a:latin typeface="Cambria Math" pitchFamily="18" charset="0"/>
            <a:ea typeface="Cambria Math" pitchFamily="18" charset="0"/>
          </a:endParaRPr>
        </a:p>
      </dgm:t>
    </dgm:pt>
    <dgm:pt modelId="{A7728461-75E0-4FE7-A807-CAB6B06DBB09}" type="parTrans" cxnId="{546A6A04-0CD4-40D0-BD38-B88C8CEE3E82}">
      <dgm:prSet/>
      <dgm:spPr/>
      <dgm:t>
        <a:bodyPr/>
        <a:lstStyle/>
        <a:p>
          <a:endParaRPr lang="ru-RU" dirty="0"/>
        </a:p>
      </dgm:t>
    </dgm:pt>
    <dgm:pt modelId="{20C1DBDC-4074-4A27-9BC9-7C4CD3D2B225}" type="sibTrans" cxnId="{546A6A04-0CD4-40D0-BD38-B88C8CEE3E82}">
      <dgm:prSet/>
      <dgm:spPr/>
      <dgm:t>
        <a:bodyPr/>
        <a:lstStyle/>
        <a:p>
          <a:endParaRPr lang="ru-RU"/>
        </a:p>
      </dgm:t>
    </dgm:pt>
    <dgm:pt modelId="{E78298F2-64EB-49EC-A110-49D9F327C48F}">
      <dgm:prSet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b="1" dirty="0" smtClean="0">
              <a:latin typeface="Cambria Math" pitchFamily="18" charset="0"/>
              <a:ea typeface="Cambria Math" pitchFamily="18" charset="0"/>
            </a:rPr>
            <a:t>Кримінальні</a:t>
          </a:r>
          <a:endParaRPr lang="ru-RU" b="1" dirty="0">
            <a:latin typeface="Cambria Math" pitchFamily="18" charset="0"/>
            <a:ea typeface="Cambria Math" pitchFamily="18" charset="0"/>
          </a:endParaRPr>
        </a:p>
      </dgm:t>
    </dgm:pt>
    <dgm:pt modelId="{0CFDC00D-5FCE-4786-9BD6-70B68AC7E2BB}" type="parTrans" cxnId="{F5C082DE-22FF-4E8D-BDE7-CFCE0EFDC55B}">
      <dgm:prSet/>
      <dgm:spPr/>
      <dgm:t>
        <a:bodyPr/>
        <a:lstStyle/>
        <a:p>
          <a:endParaRPr lang="ru-RU" dirty="0"/>
        </a:p>
      </dgm:t>
    </dgm:pt>
    <dgm:pt modelId="{C1E57985-9A74-4D8C-A291-95A674364812}" type="sibTrans" cxnId="{F5C082DE-22FF-4E8D-BDE7-CFCE0EFDC55B}">
      <dgm:prSet/>
      <dgm:spPr/>
      <dgm:t>
        <a:bodyPr/>
        <a:lstStyle/>
        <a:p>
          <a:endParaRPr lang="ru-RU"/>
        </a:p>
      </dgm:t>
    </dgm:pt>
    <dgm:pt modelId="{DBD5C9F0-283B-4AD8-95FF-49AC977645E5}">
      <dgm:prSet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2800" b="1" dirty="0" smtClean="0">
              <a:latin typeface="Cambria Math" pitchFamily="18" charset="0"/>
              <a:ea typeface="Cambria Math" pitchFamily="18" charset="0"/>
            </a:rPr>
            <a:t>Трудові</a:t>
          </a:r>
          <a:endParaRPr lang="ru-RU" sz="2800" b="1" dirty="0">
            <a:latin typeface="Cambria Math" pitchFamily="18" charset="0"/>
            <a:ea typeface="Cambria Math" pitchFamily="18" charset="0"/>
          </a:endParaRPr>
        </a:p>
      </dgm:t>
    </dgm:pt>
    <dgm:pt modelId="{51F2FD35-A94B-45FC-8023-9F3E20D9C8C8}" type="parTrans" cxnId="{65204FAB-0D92-4E9F-8ECE-6BE683012C51}">
      <dgm:prSet/>
      <dgm:spPr/>
      <dgm:t>
        <a:bodyPr/>
        <a:lstStyle/>
        <a:p>
          <a:endParaRPr lang="ru-RU" dirty="0"/>
        </a:p>
      </dgm:t>
    </dgm:pt>
    <dgm:pt modelId="{77250F9C-4440-45C6-8C37-1B0A39DAF058}" type="sibTrans" cxnId="{65204FAB-0D92-4E9F-8ECE-6BE683012C51}">
      <dgm:prSet/>
      <dgm:spPr/>
      <dgm:t>
        <a:bodyPr/>
        <a:lstStyle/>
        <a:p>
          <a:endParaRPr lang="ru-RU"/>
        </a:p>
      </dgm:t>
    </dgm:pt>
    <dgm:pt modelId="{6C9FD94B-AA61-4C33-8A37-6290E82B7700}">
      <dgm:prSet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2000" b="1" dirty="0" smtClean="0">
              <a:latin typeface="Cambria Math" pitchFamily="18" charset="0"/>
              <a:ea typeface="Cambria Math" pitchFamily="18" charset="0"/>
            </a:rPr>
            <a:t>Цивільно-правові</a:t>
          </a:r>
          <a:endParaRPr lang="ru-RU" sz="2000" b="1" dirty="0">
            <a:latin typeface="Cambria Math" pitchFamily="18" charset="0"/>
            <a:ea typeface="Cambria Math" pitchFamily="18" charset="0"/>
          </a:endParaRPr>
        </a:p>
      </dgm:t>
    </dgm:pt>
    <dgm:pt modelId="{EEB7148C-C808-4D3A-84F1-D19FAD5E29D7}" type="parTrans" cxnId="{1E4659BF-015B-4ACD-879A-ECD0A2EA1EA3}">
      <dgm:prSet/>
      <dgm:spPr/>
      <dgm:t>
        <a:bodyPr/>
        <a:lstStyle/>
        <a:p>
          <a:endParaRPr lang="ru-RU" dirty="0"/>
        </a:p>
      </dgm:t>
    </dgm:pt>
    <dgm:pt modelId="{397D6BE1-683F-4995-95C6-AA374282D999}" type="sibTrans" cxnId="{1E4659BF-015B-4ACD-879A-ECD0A2EA1EA3}">
      <dgm:prSet/>
      <dgm:spPr/>
      <dgm:t>
        <a:bodyPr/>
        <a:lstStyle/>
        <a:p>
          <a:endParaRPr lang="ru-RU"/>
        </a:p>
      </dgm:t>
    </dgm:pt>
    <dgm:pt modelId="{4B24BC84-CDD2-417B-80A7-37FC804A39B3}" type="pres">
      <dgm:prSet presAssocID="{13DFA225-0CBA-4CB0-B6AF-D60A2A4C8DD4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985DDF2-7248-4AE4-B858-9C675CD6FAEB}" type="pres">
      <dgm:prSet presAssocID="{EA93E8F6-D594-4103-9C9B-BC158E0CC4CD}" presName="root1" presStyleCnt="0"/>
      <dgm:spPr/>
    </dgm:pt>
    <dgm:pt modelId="{E0E5293B-DAC4-402B-BD33-7444F1D1BC65}" type="pres">
      <dgm:prSet presAssocID="{EA93E8F6-D594-4103-9C9B-BC158E0CC4CD}" presName="LevelOneTextNode" presStyleLbl="node0" presStyleIdx="0" presStyleCnt="1" custScaleX="136511" custScaleY="160708" custLinFactNeighborX="-2455" custLinFactNeighborY="-1523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5C9F12B-23CE-4995-8765-CB48AD35440D}" type="pres">
      <dgm:prSet presAssocID="{EA93E8F6-D594-4103-9C9B-BC158E0CC4CD}" presName="level2hierChild" presStyleCnt="0"/>
      <dgm:spPr/>
    </dgm:pt>
    <dgm:pt modelId="{9DAF35D5-2A15-4CB6-A0F7-68E2F854668C}" type="pres">
      <dgm:prSet presAssocID="{DFBFC3A5-83E0-4BBD-A8B0-BBAE8AF4DC88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9F91D4A6-26F6-4C69-9F32-E7ADCFBB3788}" type="pres">
      <dgm:prSet presAssocID="{DFBFC3A5-83E0-4BBD-A8B0-BBAE8AF4DC88}" presName="connTx" presStyleLbl="parChTrans1D2" presStyleIdx="0" presStyleCnt="2"/>
      <dgm:spPr/>
      <dgm:t>
        <a:bodyPr/>
        <a:lstStyle/>
        <a:p>
          <a:endParaRPr lang="ru-RU"/>
        </a:p>
      </dgm:t>
    </dgm:pt>
    <dgm:pt modelId="{B72D0030-6986-4052-BC65-F676760988EF}" type="pres">
      <dgm:prSet presAssocID="{962586C2-E7EA-4072-8E3A-19E8C28024E9}" presName="root2" presStyleCnt="0"/>
      <dgm:spPr/>
    </dgm:pt>
    <dgm:pt modelId="{DE3D7EBF-5BEC-48D5-9ADE-8A1AA7E46B6D}" type="pres">
      <dgm:prSet presAssocID="{962586C2-E7EA-4072-8E3A-19E8C28024E9}" presName="LevelTwoTextNode" presStyleLbl="node2" presStyleIdx="0" presStyleCnt="2" custScaleX="150498" custScaleY="217810" custLinFactNeighborX="585" custLinFactNeighborY="-756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95E592F-DD63-4FA2-BFFA-4996F5B9CEE0}" type="pres">
      <dgm:prSet presAssocID="{962586C2-E7EA-4072-8E3A-19E8C28024E9}" presName="level3hierChild" presStyleCnt="0"/>
      <dgm:spPr/>
    </dgm:pt>
    <dgm:pt modelId="{C31143AC-52F0-4A3E-A5D9-A896846012E0}" type="pres">
      <dgm:prSet presAssocID="{8B7C302C-95DC-404E-8330-06E40E69B0AC}" presName="conn2-1" presStyleLbl="parChTrans1D3" presStyleIdx="0" presStyleCnt="7"/>
      <dgm:spPr/>
      <dgm:t>
        <a:bodyPr/>
        <a:lstStyle/>
        <a:p>
          <a:endParaRPr lang="ru-RU"/>
        </a:p>
      </dgm:t>
    </dgm:pt>
    <dgm:pt modelId="{76EDA7E9-C9A7-42F4-BE6E-E8793D49C92F}" type="pres">
      <dgm:prSet presAssocID="{8B7C302C-95DC-404E-8330-06E40E69B0AC}" presName="connTx" presStyleLbl="parChTrans1D3" presStyleIdx="0" presStyleCnt="7"/>
      <dgm:spPr/>
      <dgm:t>
        <a:bodyPr/>
        <a:lstStyle/>
        <a:p>
          <a:endParaRPr lang="ru-RU"/>
        </a:p>
      </dgm:t>
    </dgm:pt>
    <dgm:pt modelId="{FF6FF4F7-E9F3-4134-AB5F-6AE2D07C08BA}" type="pres">
      <dgm:prSet presAssocID="{AC6499F5-6B31-46C5-9812-B1F626A67178}" presName="root2" presStyleCnt="0"/>
      <dgm:spPr/>
    </dgm:pt>
    <dgm:pt modelId="{E25244E7-D9C9-4546-9890-4BC405256FD7}" type="pres">
      <dgm:prSet presAssocID="{AC6499F5-6B31-46C5-9812-B1F626A67178}" presName="LevelTwoTextNode" presStyleLbl="node3" presStyleIdx="0" presStyleCnt="7" custScaleX="146815" custScaleY="70715" custLinFactNeighborX="9688" custLinFactNeighborY="-8149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D41F770-DF2C-4361-9A7E-0AF1A05C69B7}" type="pres">
      <dgm:prSet presAssocID="{AC6499F5-6B31-46C5-9812-B1F626A67178}" presName="level3hierChild" presStyleCnt="0"/>
      <dgm:spPr/>
    </dgm:pt>
    <dgm:pt modelId="{ABAEAE33-3293-4CB9-99CC-B49287AB6589}" type="pres">
      <dgm:prSet presAssocID="{4CE695A8-12DD-4DEA-B70E-EAB8B23AC51F}" presName="conn2-1" presStyleLbl="parChTrans1D3" presStyleIdx="1" presStyleCnt="7"/>
      <dgm:spPr/>
      <dgm:t>
        <a:bodyPr/>
        <a:lstStyle/>
        <a:p>
          <a:endParaRPr lang="ru-RU"/>
        </a:p>
      </dgm:t>
    </dgm:pt>
    <dgm:pt modelId="{4A6A6FF7-8D8E-40AE-A1B7-3AF945D34A9B}" type="pres">
      <dgm:prSet presAssocID="{4CE695A8-12DD-4DEA-B70E-EAB8B23AC51F}" presName="connTx" presStyleLbl="parChTrans1D3" presStyleIdx="1" presStyleCnt="7"/>
      <dgm:spPr/>
      <dgm:t>
        <a:bodyPr/>
        <a:lstStyle/>
        <a:p>
          <a:endParaRPr lang="ru-RU"/>
        </a:p>
      </dgm:t>
    </dgm:pt>
    <dgm:pt modelId="{F4EAE1F9-1685-4B99-B585-43915FB94531}" type="pres">
      <dgm:prSet presAssocID="{C3E3E311-A357-41E8-893B-496588F34762}" presName="root2" presStyleCnt="0"/>
      <dgm:spPr/>
    </dgm:pt>
    <dgm:pt modelId="{409F2818-0EE7-46AB-A9F7-32A4AD4CBCF8}" type="pres">
      <dgm:prSet presAssocID="{C3E3E311-A357-41E8-893B-496588F34762}" presName="LevelTwoTextNode" presStyleLbl="node3" presStyleIdx="1" presStyleCnt="7" custScaleX="128344" custScaleY="68962" custLinFactNeighborX="28159" custLinFactNeighborY="-6622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AB30ACC-6C5F-4206-A903-48977934D167}" type="pres">
      <dgm:prSet presAssocID="{C3E3E311-A357-41E8-893B-496588F34762}" presName="level3hierChild" presStyleCnt="0"/>
      <dgm:spPr/>
    </dgm:pt>
    <dgm:pt modelId="{FD3EBACD-9B61-4E11-A9BF-A809D34A4D41}" type="pres">
      <dgm:prSet presAssocID="{155EFE81-EC90-44CD-9503-5207662EA00D}" presName="conn2-1" presStyleLbl="parChTrans1D3" presStyleIdx="2" presStyleCnt="7"/>
      <dgm:spPr/>
      <dgm:t>
        <a:bodyPr/>
        <a:lstStyle/>
        <a:p>
          <a:endParaRPr lang="ru-RU"/>
        </a:p>
      </dgm:t>
    </dgm:pt>
    <dgm:pt modelId="{7DC90634-1667-4428-BF33-F82671291F47}" type="pres">
      <dgm:prSet presAssocID="{155EFE81-EC90-44CD-9503-5207662EA00D}" presName="connTx" presStyleLbl="parChTrans1D3" presStyleIdx="2" presStyleCnt="7"/>
      <dgm:spPr/>
      <dgm:t>
        <a:bodyPr/>
        <a:lstStyle/>
        <a:p>
          <a:endParaRPr lang="ru-RU"/>
        </a:p>
      </dgm:t>
    </dgm:pt>
    <dgm:pt modelId="{911D9760-7DF4-4E31-8D8C-99D41ABDC3B9}" type="pres">
      <dgm:prSet presAssocID="{D4BF1CF5-6965-4DA1-B7F7-DB46E36545D5}" presName="root2" presStyleCnt="0"/>
      <dgm:spPr/>
    </dgm:pt>
    <dgm:pt modelId="{79965E17-002F-4732-8FC8-2F130DEA713B}" type="pres">
      <dgm:prSet presAssocID="{D4BF1CF5-6965-4DA1-B7F7-DB46E36545D5}" presName="LevelTwoTextNode" presStyleLbl="node3" presStyleIdx="2" presStyleCnt="7" custScaleX="133204" custScaleY="55196" custLinFactNeighborX="23299" custLinFactNeighborY="-4920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04760D1-EE29-4865-BA60-66461AFA2B92}" type="pres">
      <dgm:prSet presAssocID="{D4BF1CF5-6965-4DA1-B7F7-DB46E36545D5}" presName="level3hierChild" presStyleCnt="0"/>
      <dgm:spPr/>
    </dgm:pt>
    <dgm:pt modelId="{ABD8B1F1-FDB3-471E-9075-4A7B9EB56D0C}" type="pres">
      <dgm:prSet presAssocID="{522F8CFA-875E-423D-84F1-DF7621EB0DE5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9F92A9FF-A19E-4A0D-8A38-E27AA196E664}" type="pres">
      <dgm:prSet presAssocID="{522F8CFA-875E-423D-84F1-DF7621EB0DE5}" presName="connTx" presStyleLbl="parChTrans1D2" presStyleIdx="1" presStyleCnt="2"/>
      <dgm:spPr/>
      <dgm:t>
        <a:bodyPr/>
        <a:lstStyle/>
        <a:p>
          <a:endParaRPr lang="ru-RU"/>
        </a:p>
      </dgm:t>
    </dgm:pt>
    <dgm:pt modelId="{73EB60C6-D0B0-4AAD-ABD1-707EE30B014E}" type="pres">
      <dgm:prSet presAssocID="{DF41B756-6FA0-4426-A410-8DBD93A7FE46}" presName="root2" presStyleCnt="0"/>
      <dgm:spPr/>
    </dgm:pt>
    <dgm:pt modelId="{3B03D5AD-6F14-487B-AC85-5B5037B5DC4B}" type="pres">
      <dgm:prSet presAssocID="{DF41B756-6FA0-4426-A410-8DBD93A7FE46}" presName="LevelTwoTextNode" presStyleLbl="node2" presStyleIdx="1" presStyleCnt="2" custScaleX="128223" custScaleY="224881" custLinFactNeighborX="-6448" custLinFactNeighborY="261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71636B2-69D7-4109-9E28-CFBC744DD6FA}" type="pres">
      <dgm:prSet presAssocID="{DF41B756-6FA0-4426-A410-8DBD93A7FE46}" presName="level3hierChild" presStyleCnt="0"/>
      <dgm:spPr/>
    </dgm:pt>
    <dgm:pt modelId="{87434FCD-CE4E-4CF9-9D7D-D8E7238264E0}" type="pres">
      <dgm:prSet presAssocID="{A7728461-75E0-4FE7-A807-CAB6B06DBB09}" presName="conn2-1" presStyleLbl="parChTrans1D3" presStyleIdx="3" presStyleCnt="7"/>
      <dgm:spPr/>
      <dgm:t>
        <a:bodyPr/>
        <a:lstStyle/>
        <a:p>
          <a:endParaRPr lang="ru-RU"/>
        </a:p>
      </dgm:t>
    </dgm:pt>
    <dgm:pt modelId="{D4CEDE4E-62E7-43E5-96D7-F4613080225D}" type="pres">
      <dgm:prSet presAssocID="{A7728461-75E0-4FE7-A807-CAB6B06DBB09}" presName="connTx" presStyleLbl="parChTrans1D3" presStyleIdx="3" presStyleCnt="7"/>
      <dgm:spPr/>
      <dgm:t>
        <a:bodyPr/>
        <a:lstStyle/>
        <a:p>
          <a:endParaRPr lang="ru-RU"/>
        </a:p>
      </dgm:t>
    </dgm:pt>
    <dgm:pt modelId="{1AE4A823-0DBA-448F-97D6-B57EEA04BCFB}" type="pres">
      <dgm:prSet presAssocID="{DEA6B0CE-E53C-4041-9484-B556B1D4E2F9}" presName="root2" presStyleCnt="0"/>
      <dgm:spPr/>
    </dgm:pt>
    <dgm:pt modelId="{C6BF6083-BD43-4D93-B4F0-6147D0EC4608}" type="pres">
      <dgm:prSet presAssocID="{DEA6B0CE-E53C-4041-9484-B556B1D4E2F9}" presName="LevelTwoTextNode" presStyleLbl="node3" presStyleIdx="3" presStyleCnt="7" custScaleX="178517" custScaleY="77964" custLinFactNeighborX="270" custLinFactNeighborY="316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8B1E07-73B1-44DB-A482-134B68870746}" type="pres">
      <dgm:prSet presAssocID="{DEA6B0CE-E53C-4041-9484-B556B1D4E2F9}" presName="level3hierChild" presStyleCnt="0"/>
      <dgm:spPr/>
    </dgm:pt>
    <dgm:pt modelId="{9AA0077A-080B-4DAF-A931-FB95DB823E51}" type="pres">
      <dgm:prSet presAssocID="{0CFDC00D-5FCE-4786-9BD6-70B68AC7E2BB}" presName="conn2-1" presStyleLbl="parChTrans1D3" presStyleIdx="4" presStyleCnt="7"/>
      <dgm:spPr/>
      <dgm:t>
        <a:bodyPr/>
        <a:lstStyle/>
        <a:p>
          <a:endParaRPr lang="ru-RU"/>
        </a:p>
      </dgm:t>
    </dgm:pt>
    <dgm:pt modelId="{E7679A60-348D-4CD5-8668-6C74FBE6DC4A}" type="pres">
      <dgm:prSet presAssocID="{0CFDC00D-5FCE-4786-9BD6-70B68AC7E2BB}" presName="connTx" presStyleLbl="parChTrans1D3" presStyleIdx="4" presStyleCnt="7"/>
      <dgm:spPr/>
      <dgm:t>
        <a:bodyPr/>
        <a:lstStyle/>
        <a:p>
          <a:endParaRPr lang="ru-RU"/>
        </a:p>
      </dgm:t>
    </dgm:pt>
    <dgm:pt modelId="{08EBC933-18C5-4B2F-9FCE-96DC9F167CBF}" type="pres">
      <dgm:prSet presAssocID="{E78298F2-64EB-49EC-A110-49D9F327C48F}" presName="root2" presStyleCnt="0"/>
      <dgm:spPr/>
    </dgm:pt>
    <dgm:pt modelId="{1B4A4895-A14D-4CDB-80C9-1CD2959618B3}" type="pres">
      <dgm:prSet presAssocID="{E78298F2-64EB-49EC-A110-49D9F327C48F}" presName="LevelTwoTextNode" presStyleLbl="node3" presStyleIdx="4" presStyleCnt="7" custScaleX="176936" custScaleY="65803" custLinFactNeighborX="1851" custLinFactNeighborY="2332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D2E3EA2-181A-4767-BD41-53FA342C4B7B}" type="pres">
      <dgm:prSet presAssocID="{E78298F2-64EB-49EC-A110-49D9F327C48F}" presName="level3hierChild" presStyleCnt="0"/>
      <dgm:spPr/>
    </dgm:pt>
    <dgm:pt modelId="{30FDCFA0-9D6F-4AA6-83E9-3DB5B9D8D9A9}" type="pres">
      <dgm:prSet presAssocID="{51F2FD35-A94B-45FC-8023-9F3E20D9C8C8}" presName="conn2-1" presStyleLbl="parChTrans1D3" presStyleIdx="5" presStyleCnt="7"/>
      <dgm:spPr/>
      <dgm:t>
        <a:bodyPr/>
        <a:lstStyle/>
        <a:p>
          <a:endParaRPr lang="ru-RU"/>
        </a:p>
      </dgm:t>
    </dgm:pt>
    <dgm:pt modelId="{0B7695DA-3197-4F6F-8547-A5E052CBEB52}" type="pres">
      <dgm:prSet presAssocID="{51F2FD35-A94B-45FC-8023-9F3E20D9C8C8}" presName="connTx" presStyleLbl="parChTrans1D3" presStyleIdx="5" presStyleCnt="7"/>
      <dgm:spPr/>
      <dgm:t>
        <a:bodyPr/>
        <a:lstStyle/>
        <a:p>
          <a:endParaRPr lang="ru-RU"/>
        </a:p>
      </dgm:t>
    </dgm:pt>
    <dgm:pt modelId="{D9944F2C-74B2-4D3B-9756-8D8D19FE55F3}" type="pres">
      <dgm:prSet presAssocID="{DBD5C9F0-283B-4AD8-95FF-49AC977645E5}" presName="root2" presStyleCnt="0"/>
      <dgm:spPr/>
    </dgm:pt>
    <dgm:pt modelId="{1C8BE4F3-A8CB-435D-B666-80680B4BCC9A}" type="pres">
      <dgm:prSet presAssocID="{DBD5C9F0-283B-4AD8-95FF-49AC977645E5}" presName="LevelTwoTextNode" presStyleLbl="node3" presStyleIdx="5" presStyleCnt="7" custScaleX="154110" custScaleY="89277" custLinFactNeighborX="13133" custLinFactNeighborY="2885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8290DC9-66EB-4347-84AD-60C9AEA2E2FE}" type="pres">
      <dgm:prSet presAssocID="{DBD5C9F0-283B-4AD8-95FF-49AC977645E5}" presName="level3hierChild" presStyleCnt="0"/>
      <dgm:spPr/>
    </dgm:pt>
    <dgm:pt modelId="{B192AECA-C848-4C40-9001-55502099556B}" type="pres">
      <dgm:prSet presAssocID="{EEB7148C-C808-4D3A-84F1-D19FAD5E29D7}" presName="conn2-1" presStyleLbl="parChTrans1D3" presStyleIdx="6" presStyleCnt="7"/>
      <dgm:spPr/>
      <dgm:t>
        <a:bodyPr/>
        <a:lstStyle/>
        <a:p>
          <a:endParaRPr lang="ru-RU"/>
        </a:p>
      </dgm:t>
    </dgm:pt>
    <dgm:pt modelId="{23FFA2EF-3786-4301-A296-57B52BF59618}" type="pres">
      <dgm:prSet presAssocID="{EEB7148C-C808-4D3A-84F1-D19FAD5E29D7}" presName="connTx" presStyleLbl="parChTrans1D3" presStyleIdx="6" presStyleCnt="7"/>
      <dgm:spPr/>
      <dgm:t>
        <a:bodyPr/>
        <a:lstStyle/>
        <a:p>
          <a:endParaRPr lang="ru-RU"/>
        </a:p>
      </dgm:t>
    </dgm:pt>
    <dgm:pt modelId="{C873DB23-73FC-4E2E-99D9-1019C34BF7F9}" type="pres">
      <dgm:prSet presAssocID="{6C9FD94B-AA61-4C33-8A37-6290E82B7700}" presName="root2" presStyleCnt="0"/>
      <dgm:spPr/>
    </dgm:pt>
    <dgm:pt modelId="{D68C326B-B777-4383-AE84-462DFAD20B56}" type="pres">
      <dgm:prSet presAssocID="{6C9FD94B-AA61-4C33-8A37-6290E82B7700}" presName="LevelTwoTextNode" presStyleLbl="node3" presStyleIdx="6" presStyleCnt="7" custScaleX="162191" custScaleY="76481" custLinFactNeighborX="16844" custLinFactNeighborY="543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C7744DC-15F4-4351-B43F-69348D30C4C4}" type="pres">
      <dgm:prSet presAssocID="{6C9FD94B-AA61-4C33-8A37-6290E82B7700}" presName="level3hierChild" presStyleCnt="0"/>
      <dgm:spPr/>
    </dgm:pt>
  </dgm:ptLst>
  <dgm:cxnLst>
    <dgm:cxn modelId="{91E970A9-DF10-4F4D-ADA2-2B30E606967E}" type="presOf" srcId="{DFBFC3A5-83E0-4BBD-A8B0-BBAE8AF4DC88}" destId="{9F91D4A6-26F6-4C69-9F32-E7ADCFBB3788}" srcOrd="1" destOrd="0" presId="urn:microsoft.com/office/officeart/2005/8/layout/hierarchy2"/>
    <dgm:cxn modelId="{7FAE192D-9B40-40A7-A9FF-EBE8C7FDC9A2}" type="presOf" srcId="{522F8CFA-875E-423D-84F1-DF7621EB0DE5}" destId="{9F92A9FF-A19E-4A0D-8A38-E27AA196E664}" srcOrd="1" destOrd="0" presId="urn:microsoft.com/office/officeart/2005/8/layout/hierarchy2"/>
    <dgm:cxn modelId="{B2AB8399-3B57-4BAF-BC54-4C00298C7993}" type="presOf" srcId="{0CFDC00D-5FCE-4786-9BD6-70B68AC7E2BB}" destId="{E7679A60-348D-4CD5-8668-6C74FBE6DC4A}" srcOrd="1" destOrd="0" presId="urn:microsoft.com/office/officeart/2005/8/layout/hierarchy2"/>
    <dgm:cxn modelId="{10C0ABA5-8AC3-44C4-A502-9F9D6355A1E9}" srcId="{EA93E8F6-D594-4103-9C9B-BC158E0CC4CD}" destId="{DF41B756-6FA0-4426-A410-8DBD93A7FE46}" srcOrd="1" destOrd="0" parTransId="{522F8CFA-875E-423D-84F1-DF7621EB0DE5}" sibTransId="{397893C0-8C73-4070-A810-E24B98932E6E}"/>
    <dgm:cxn modelId="{FD048A8F-38D3-488A-A2F6-76D14A4E6686}" type="presOf" srcId="{4CE695A8-12DD-4DEA-B70E-EAB8B23AC51F}" destId="{4A6A6FF7-8D8E-40AE-A1B7-3AF945D34A9B}" srcOrd="1" destOrd="0" presId="urn:microsoft.com/office/officeart/2005/8/layout/hierarchy2"/>
    <dgm:cxn modelId="{65204FAB-0D92-4E9F-8ECE-6BE683012C51}" srcId="{DF41B756-6FA0-4426-A410-8DBD93A7FE46}" destId="{DBD5C9F0-283B-4AD8-95FF-49AC977645E5}" srcOrd="2" destOrd="0" parTransId="{51F2FD35-A94B-45FC-8023-9F3E20D9C8C8}" sibTransId="{77250F9C-4440-45C6-8C37-1B0A39DAF058}"/>
    <dgm:cxn modelId="{EB313364-CEA4-4C73-BC1F-C1F70282B75C}" srcId="{962586C2-E7EA-4072-8E3A-19E8C28024E9}" destId="{C3E3E311-A357-41E8-893B-496588F34762}" srcOrd="1" destOrd="0" parTransId="{4CE695A8-12DD-4DEA-B70E-EAB8B23AC51F}" sibTransId="{6B811E64-D662-4589-8B76-F5B504A3E74D}"/>
    <dgm:cxn modelId="{5DF3F852-31CD-4781-9827-8B4AA5B3BBC8}" type="presOf" srcId="{EEB7148C-C808-4D3A-84F1-D19FAD5E29D7}" destId="{23FFA2EF-3786-4301-A296-57B52BF59618}" srcOrd="1" destOrd="0" presId="urn:microsoft.com/office/officeart/2005/8/layout/hierarchy2"/>
    <dgm:cxn modelId="{9E92A3D6-4E23-4D35-A8FC-D9C9CDE25F09}" srcId="{962586C2-E7EA-4072-8E3A-19E8C28024E9}" destId="{AC6499F5-6B31-46C5-9812-B1F626A67178}" srcOrd="0" destOrd="0" parTransId="{8B7C302C-95DC-404E-8330-06E40E69B0AC}" sibTransId="{79195804-96C8-436D-9EC1-6DE02C101633}"/>
    <dgm:cxn modelId="{546A6A04-0CD4-40D0-BD38-B88C8CEE3E82}" srcId="{DF41B756-6FA0-4426-A410-8DBD93A7FE46}" destId="{DEA6B0CE-E53C-4041-9484-B556B1D4E2F9}" srcOrd="0" destOrd="0" parTransId="{A7728461-75E0-4FE7-A807-CAB6B06DBB09}" sibTransId="{20C1DBDC-4074-4A27-9BC9-7C4CD3D2B225}"/>
    <dgm:cxn modelId="{52F06652-D21C-424B-B33F-334DB9BF39F3}" type="presOf" srcId="{6C9FD94B-AA61-4C33-8A37-6290E82B7700}" destId="{D68C326B-B777-4383-AE84-462DFAD20B56}" srcOrd="0" destOrd="0" presId="urn:microsoft.com/office/officeart/2005/8/layout/hierarchy2"/>
    <dgm:cxn modelId="{54711FFD-1A46-4EC3-A2CC-8C1717F8BB16}" type="presOf" srcId="{8B7C302C-95DC-404E-8330-06E40E69B0AC}" destId="{76EDA7E9-C9A7-42F4-BE6E-E8793D49C92F}" srcOrd="1" destOrd="0" presId="urn:microsoft.com/office/officeart/2005/8/layout/hierarchy2"/>
    <dgm:cxn modelId="{CC08495C-ABF9-413C-8EB2-491F0A961262}" type="presOf" srcId="{51F2FD35-A94B-45FC-8023-9F3E20D9C8C8}" destId="{0B7695DA-3197-4F6F-8547-A5E052CBEB52}" srcOrd="1" destOrd="0" presId="urn:microsoft.com/office/officeart/2005/8/layout/hierarchy2"/>
    <dgm:cxn modelId="{CC1B9CA6-831F-4ACB-A430-AB5F4E8F41F3}" type="presOf" srcId="{DFBFC3A5-83E0-4BBD-A8B0-BBAE8AF4DC88}" destId="{9DAF35D5-2A15-4CB6-A0F7-68E2F854668C}" srcOrd="0" destOrd="0" presId="urn:microsoft.com/office/officeart/2005/8/layout/hierarchy2"/>
    <dgm:cxn modelId="{0CD10977-D682-4C2B-87E1-FCFEA8F49178}" type="presOf" srcId="{EEB7148C-C808-4D3A-84F1-D19FAD5E29D7}" destId="{B192AECA-C848-4C40-9001-55502099556B}" srcOrd="0" destOrd="0" presId="urn:microsoft.com/office/officeart/2005/8/layout/hierarchy2"/>
    <dgm:cxn modelId="{9C4825BF-488A-4FC7-AC06-CB069AABEFCB}" type="presOf" srcId="{A7728461-75E0-4FE7-A807-CAB6B06DBB09}" destId="{D4CEDE4E-62E7-43E5-96D7-F4613080225D}" srcOrd="1" destOrd="0" presId="urn:microsoft.com/office/officeart/2005/8/layout/hierarchy2"/>
    <dgm:cxn modelId="{AD7F207E-22EE-47B7-8118-2FD15E81BE6A}" type="presOf" srcId="{155EFE81-EC90-44CD-9503-5207662EA00D}" destId="{7DC90634-1667-4428-BF33-F82671291F47}" srcOrd="1" destOrd="0" presId="urn:microsoft.com/office/officeart/2005/8/layout/hierarchy2"/>
    <dgm:cxn modelId="{FB9725AA-968B-491B-B208-E7DABEA17460}" type="presOf" srcId="{155EFE81-EC90-44CD-9503-5207662EA00D}" destId="{FD3EBACD-9B61-4E11-A9BF-A809D34A4D41}" srcOrd="0" destOrd="0" presId="urn:microsoft.com/office/officeart/2005/8/layout/hierarchy2"/>
    <dgm:cxn modelId="{C40DCA2E-E3F9-4670-AF32-DD001FEC7026}" srcId="{962586C2-E7EA-4072-8E3A-19E8C28024E9}" destId="{D4BF1CF5-6965-4DA1-B7F7-DB46E36545D5}" srcOrd="2" destOrd="0" parTransId="{155EFE81-EC90-44CD-9503-5207662EA00D}" sibTransId="{23ED30CD-BF33-4612-BD78-97F7EE294D19}"/>
    <dgm:cxn modelId="{68ADFD5F-D946-463F-8862-FBDB5A96C73A}" type="presOf" srcId="{AC6499F5-6B31-46C5-9812-B1F626A67178}" destId="{E25244E7-D9C9-4546-9890-4BC405256FD7}" srcOrd="0" destOrd="0" presId="urn:microsoft.com/office/officeart/2005/8/layout/hierarchy2"/>
    <dgm:cxn modelId="{7816467A-E87D-4624-814E-A1E320C2C913}" type="presOf" srcId="{D4BF1CF5-6965-4DA1-B7F7-DB46E36545D5}" destId="{79965E17-002F-4732-8FC8-2F130DEA713B}" srcOrd="0" destOrd="0" presId="urn:microsoft.com/office/officeart/2005/8/layout/hierarchy2"/>
    <dgm:cxn modelId="{374D2E2C-EBE8-4024-BE42-F23D85753A1F}" srcId="{EA93E8F6-D594-4103-9C9B-BC158E0CC4CD}" destId="{962586C2-E7EA-4072-8E3A-19E8C28024E9}" srcOrd="0" destOrd="0" parTransId="{DFBFC3A5-83E0-4BBD-A8B0-BBAE8AF4DC88}" sibTransId="{0723578A-0185-4B92-8B29-D07261FD8CB7}"/>
    <dgm:cxn modelId="{DEC31A8A-2ECA-4A71-A201-0A40096B2B37}" type="presOf" srcId="{DF41B756-6FA0-4426-A410-8DBD93A7FE46}" destId="{3B03D5AD-6F14-487B-AC85-5B5037B5DC4B}" srcOrd="0" destOrd="0" presId="urn:microsoft.com/office/officeart/2005/8/layout/hierarchy2"/>
    <dgm:cxn modelId="{3ACB3AD4-971F-4FB3-B1D2-E3F7D3929E13}" type="presOf" srcId="{8B7C302C-95DC-404E-8330-06E40E69B0AC}" destId="{C31143AC-52F0-4A3E-A5D9-A896846012E0}" srcOrd="0" destOrd="0" presId="urn:microsoft.com/office/officeart/2005/8/layout/hierarchy2"/>
    <dgm:cxn modelId="{F5C082DE-22FF-4E8D-BDE7-CFCE0EFDC55B}" srcId="{DF41B756-6FA0-4426-A410-8DBD93A7FE46}" destId="{E78298F2-64EB-49EC-A110-49D9F327C48F}" srcOrd="1" destOrd="0" parTransId="{0CFDC00D-5FCE-4786-9BD6-70B68AC7E2BB}" sibTransId="{C1E57985-9A74-4D8C-A291-95A674364812}"/>
    <dgm:cxn modelId="{6692BB9A-E810-493A-87AB-17D6146C2507}" type="presOf" srcId="{DEA6B0CE-E53C-4041-9484-B556B1D4E2F9}" destId="{C6BF6083-BD43-4D93-B4F0-6147D0EC4608}" srcOrd="0" destOrd="0" presId="urn:microsoft.com/office/officeart/2005/8/layout/hierarchy2"/>
    <dgm:cxn modelId="{8D6FC2C1-D79B-4F6D-84FD-8AFA62B28A6C}" type="presOf" srcId="{A7728461-75E0-4FE7-A807-CAB6B06DBB09}" destId="{87434FCD-CE4E-4CF9-9D7D-D8E7238264E0}" srcOrd="0" destOrd="0" presId="urn:microsoft.com/office/officeart/2005/8/layout/hierarchy2"/>
    <dgm:cxn modelId="{0675BBA9-000E-4748-AC5E-2BEF6D215A82}" type="presOf" srcId="{51F2FD35-A94B-45FC-8023-9F3E20D9C8C8}" destId="{30FDCFA0-9D6F-4AA6-83E9-3DB5B9D8D9A9}" srcOrd="0" destOrd="0" presId="urn:microsoft.com/office/officeart/2005/8/layout/hierarchy2"/>
    <dgm:cxn modelId="{D2868181-6932-4712-AFF9-E324A6F82E03}" type="presOf" srcId="{522F8CFA-875E-423D-84F1-DF7621EB0DE5}" destId="{ABD8B1F1-FDB3-471E-9075-4A7B9EB56D0C}" srcOrd="0" destOrd="0" presId="urn:microsoft.com/office/officeart/2005/8/layout/hierarchy2"/>
    <dgm:cxn modelId="{3881F3F5-B28B-4D0F-86BD-02F601D5E03C}" type="presOf" srcId="{DBD5C9F0-283B-4AD8-95FF-49AC977645E5}" destId="{1C8BE4F3-A8CB-435D-B666-80680B4BCC9A}" srcOrd="0" destOrd="0" presId="urn:microsoft.com/office/officeart/2005/8/layout/hierarchy2"/>
    <dgm:cxn modelId="{72AF6113-B1FC-41DC-8B52-DC48F82255A1}" type="presOf" srcId="{E78298F2-64EB-49EC-A110-49D9F327C48F}" destId="{1B4A4895-A14D-4CDB-80C9-1CD2959618B3}" srcOrd="0" destOrd="0" presId="urn:microsoft.com/office/officeart/2005/8/layout/hierarchy2"/>
    <dgm:cxn modelId="{35FF2DEB-D942-4DA7-87B6-CCE23A5754CD}" type="presOf" srcId="{13DFA225-0CBA-4CB0-B6AF-D60A2A4C8DD4}" destId="{4B24BC84-CDD2-417B-80A7-37FC804A39B3}" srcOrd="0" destOrd="0" presId="urn:microsoft.com/office/officeart/2005/8/layout/hierarchy2"/>
    <dgm:cxn modelId="{A1C465D9-B375-439E-B53E-CDA658E33A97}" srcId="{13DFA225-0CBA-4CB0-B6AF-D60A2A4C8DD4}" destId="{EA93E8F6-D594-4103-9C9B-BC158E0CC4CD}" srcOrd="0" destOrd="0" parTransId="{F66437A7-A037-423D-8D52-D38E9100BADE}" sibTransId="{8A59F2A5-ECB6-4C91-8C01-508498DAC4CC}"/>
    <dgm:cxn modelId="{A9744A56-0632-48E1-91E9-260C59EDE1E3}" type="presOf" srcId="{962586C2-E7EA-4072-8E3A-19E8C28024E9}" destId="{DE3D7EBF-5BEC-48D5-9ADE-8A1AA7E46B6D}" srcOrd="0" destOrd="0" presId="urn:microsoft.com/office/officeart/2005/8/layout/hierarchy2"/>
    <dgm:cxn modelId="{14702751-C727-4462-B7E9-250F8E6301C2}" type="presOf" srcId="{C3E3E311-A357-41E8-893B-496588F34762}" destId="{409F2818-0EE7-46AB-A9F7-32A4AD4CBCF8}" srcOrd="0" destOrd="0" presId="urn:microsoft.com/office/officeart/2005/8/layout/hierarchy2"/>
    <dgm:cxn modelId="{67385947-DFD8-4F74-A970-553FB09521DB}" type="presOf" srcId="{4CE695A8-12DD-4DEA-B70E-EAB8B23AC51F}" destId="{ABAEAE33-3293-4CB9-99CC-B49287AB6589}" srcOrd="0" destOrd="0" presId="urn:microsoft.com/office/officeart/2005/8/layout/hierarchy2"/>
    <dgm:cxn modelId="{03AB17E7-8D09-4B6E-B0D3-AD9F447BA443}" type="presOf" srcId="{EA93E8F6-D594-4103-9C9B-BC158E0CC4CD}" destId="{E0E5293B-DAC4-402B-BD33-7444F1D1BC65}" srcOrd="0" destOrd="0" presId="urn:microsoft.com/office/officeart/2005/8/layout/hierarchy2"/>
    <dgm:cxn modelId="{E250633A-C5B5-4809-AD78-502FC25EFB79}" type="presOf" srcId="{0CFDC00D-5FCE-4786-9BD6-70B68AC7E2BB}" destId="{9AA0077A-080B-4DAF-A931-FB95DB823E51}" srcOrd="0" destOrd="0" presId="urn:microsoft.com/office/officeart/2005/8/layout/hierarchy2"/>
    <dgm:cxn modelId="{1E4659BF-015B-4ACD-879A-ECD0A2EA1EA3}" srcId="{DF41B756-6FA0-4426-A410-8DBD93A7FE46}" destId="{6C9FD94B-AA61-4C33-8A37-6290E82B7700}" srcOrd="3" destOrd="0" parTransId="{EEB7148C-C808-4D3A-84F1-D19FAD5E29D7}" sibTransId="{397D6BE1-683F-4995-95C6-AA374282D999}"/>
    <dgm:cxn modelId="{8409A9C9-E502-475B-ACE1-966B422F1B2D}" type="presParOf" srcId="{4B24BC84-CDD2-417B-80A7-37FC804A39B3}" destId="{3985DDF2-7248-4AE4-B858-9C675CD6FAEB}" srcOrd="0" destOrd="0" presId="urn:microsoft.com/office/officeart/2005/8/layout/hierarchy2"/>
    <dgm:cxn modelId="{8A01E570-7118-481A-B5C7-13B017E75470}" type="presParOf" srcId="{3985DDF2-7248-4AE4-B858-9C675CD6FAEB}" destId="{E0E5293B-DAC4-402B-BD33-7444F1D1BC65}" srcOrd="0" destOrd="0" presId="urn:microsoft.com/office/officeart/2005/8/layout/hierarchy2"/>
    <dgm:cxn modelId="{7A996BC8-3E6F-4C0C-8727-FF270B98B10B}" type="presParOf" srcId="{3985DDF2-7248-4AE4-B858-9C675CD6FAEB}" destId="{D5C9F12B-23CE-4995-8765-CB48AD35440D}" srcOrd="1" destOrd="0" presId="urn:microsoft.com/office/officeart/2005/8/layout/hierarchy2"/>
    <dgm:cxn modelId="{BB11613D-4E1D-4C8B-ABBC-BF4B8DF7322D}" type="presParOf" srcId="{D5C9F12B-23CE-4995-8765-CB48AD35440D}" destId="{9DAF35D5-2A15-4CB6-A0F7-68E2F854668C}" srcOrd="0" destOrd="0" presId="urn:microsoft.com/office/officeart/2005/8/layout/hierarchy2"/>
    <dgm:cxn modelId="{5C682A98-358A-4B73-AA1D-F260E32C93E3}" type="presParOf" srcId="{9DAF35D5-2A15-4CB6-A0F7-68E2F854668C}" destId="{9F91D4A6-26F6-4C69-9F32-E7ADCFBB3788}" srcOrd="0" destOrd="0" presId="urn:microsoft.com/office/officeart/2005/8/layout/hierarchy2"/>
    <dgm:cxn modelId="{99F46E55-7537-417A-8E1D-A6054B639FC8}" type="presParOf" srcId="{D5C9F12B-23CE-4995-8765-CB48AD35440D}" destId="{B72D0030-6986-4052-BC65-F676760988EF}" srcOrd="1" destOrd="0" presId="urn:microsoft.com/office/officeart/2005/8/layout/hierarchy2"/>
    <dgm:cxn modelId="{6AD61A70-D4C3-45CD-9880-CC2933AD4B3C}" type="presParOf" srcId="{B72D0030-6986-4052-BC65-F676760988EF}" destId="{DE3D7EBF-5BEC-48D5-9ADE-8A1AA7E46B6D}" srcOrd="0" destOrd="0" presId="urn:microsoft.com/office/officeart/2005/8/layout/hierarchy2"/>
    <dgm:cxn modelId="{05BC1585-0EDB-4CD7-843C-44299CC68D44}" type="presParOf" srcId="{B72D0030-6986-4052-BC65-F676760988EF}" destId="{C95E592F-DD63-4FA2-BFFA-4996F5B9CEE0}" srcOrd="1" destOrd="0" presId="urn:microsoft.com/office/officeart/2005/8/layout/hierarchy2"/>
    <dgm:cxn modelId="{BC6DA664-511E-4AA3-B599-D6FB5394E45C}" type="presParOf" srcId="{C95E592F-DD63-4FA2-BFFA-4996F5B9CEE0}" destId="{C31143AC-52F0-4A3E-A5D9-A896846012E0}" srcOrd="0" destOrd="0" presId="urn:microsoft.com/office/officeart/2005/8/layout/hierarchy2"/>
    <dgm:cxn modelId="{28A3B40B-9230-4E85-954B-79509ECEA3C3}" type="presParOf" srcId="{C31143AC-52F0-4A3E-A5D9-A896846012E0}" destId="{76EDA7E9-C9A7-42F4-BE6E-E8793D49C92F}" srcOrd="0" destOrd="0" presId="urn:microsoft.com/office/officeart/2005/8/layout/hierarchy2"/>
    <dgm:cxn modelId="{01C23A3B-1A86-4018-BD11-D3BFB3FDE7B1}" type="presParOf" srcId="{C95E592F-DD63-4FA2-BFFA-4996F5B9CEE0}" destId="{FF6FF4F7-E9F3-4134-AB5F-6AE2D07C08BA}" srcOrd="1" destOrd="0" presId="urn:microsoft.com/office/officeart/2005/8/layout/hierarchy2"/>
    <dgm:cxn modelId="{2BB310CB-502A-4C1A-AB8D-15717AB2AE09}" type="presParOf" srcId="{FF6FF4F7-E9F3-4134-AB5F-6AE2D07C08BA}" destId="{E25244E7-D9C9-4546-9890-4BC405256FD7}" srcOrd="0" destOrd="0" presId="urn:microsoft.com/office/officeart/2005/8/layout/hierarchy2"/>
    <dgm:cxn modelId="{3944685B-2507-479C-9417-F8449D8D5BBB}" type="presParOf" srcId="{FF6FF4F7-E9F3-4134-AB5F-6AE2D07C08BA}" destId="{ED41F770-DF2C-4361-9A7E-0AF1A05C69B7}" srcOrd="1" destOrd="0" presId="urn:microsoft.com/office/officeart/2005/8/layout/hierarchy2"/>
    <dgm:cxn modelId="{E6AE57DB-F64F-4896-8372-F07A84E084D5}" type="presParOf" srcId="{C95E592F-DD63-4FA2-BFFA-4996F5B9CEE0}" destId="{ABAEAE33-3293-4CB9-99CC-B49287AB6589}" srcOrd="2" destOrd="0" presId="urn:microsoft.com/office/officeart/2005/8/layout/hierarchy2"/>
    <dgm:cxn modelId="{A7DA317D-BD60-41FF-8F54-3170FA55664D}" type="presParOf" srcId="{ABAEAE33-3293-4CB9-99CC-B49287AB6589}" destId="{4A6A6FF7-8D8E-40AE-A1B7-3AF945D34A9B}" srcOrd="0" destOrd="0" presId="urn:microsoft.com/office/officeart/2005/8/layout/hierarchy2"/>
    <dgm:cxn modelId="{5933B206-7FDA-4BC2-BCED-0B2AFCD74ADB}" type="presParOf" srcId="{C95E592F-DD63-4FA2-BFFA-4996F5B9CEE0}" destId="{F4EAE1F9-1685-4B99-B585-43915FB94531}" srcOrd="3" destOrd="0" presId="urn:microsoft.com/office/officeart/2005/8/layout/hierarchy2"/>
    <dgm:cxn modelId="{FB947716-05D4-4466-ACDD-B86703B9F8D0}" type="presParOf" srcId="{F4EAE1F9-1685-4B99-B585-43915FB94531}" destId="{409F2818-0EE7-46AB-A9F7-32A4AD4CBCF8}" srcOrd="0" destOrd="0" presId="urn:microsoft.com/office/officeart/2005/8/layout/hierarchy2"/>
    <dgm:cxn modelId="{7286F2B6-03BF-41FC-A4E6-92A247A6C6FB}" type="presParOf" srcId="{F4EAE1F9-1685-4B99-B585-43915FB94531}" destId="{8AB30ACC-6C5F-4206-A903-48977934D167}" srcOrd="1" destOrd="0" presId="urn:microsoft.com/office/officeart/2005/8/layout/hierarchy2"/>
    <dgm:cxn modelId="{2C243029-6FE6-494C-839B-97A7005001C2}" type="presParOf" srcId="{C95E592F-DD63-4FA2-BFFA-4996F5B9CEE0}" destId="{FD3EBACD-9B61-4E11-A9BF-A809D34A4D41}" srcOrd="4" destOrd="0" presId="urn:microsoft.com/office/officeart/2005/8/layout/hierarchy2"/>
    <dgm:cxn modelId="{907EBF88-5D28-48CB-8254-6CAF32D34AD4}" type="presParOf" srcId="{FD3EBACD-9B61-4E11-A9BF-A809D34A4D41}" destId="{7DC90634-1667-4428-BF33-F82671291F47}" srcOrd="0" destOrd="0" presId="urn:microsoft.com/office/officeart/2005/8/layout/hierarchy2"/>
    <dgm:cxn modelId="{D881C96C-F098-4B24-8258-F4DE36A2C5FF}" type="presParOf" srcId="{C95E592F-DD63-4FA2-BFFA-4996F5B9CEE0}" destId="{911D9760-7DF4-4E31-8D8C-99D41ABDC3B9}" srcOrd="5" destOrd="0" presId="urn:microsoft.com/office/officeart/2005/8/layout/hierarchy2"/>
    <dgm:cxn modelId="{228D6903-B88D-430D-A71D-64A8C5E54803}" type="presParOf" srcId="{911D9760-7DF4-4E31-8D8C-99D41ABDC3B9}" destId="{79965E17-002F-4732-8FC8-2F130DEA713B}" srcOrd="0" destOrd="0" presId="urn:microsoft.com/office/officeart/2005/8/layout/hierarchy2"/>
    <dgm:cxn modelId="{86C328E7-1254-45D5-B7A4-FEA222EEB859}" type="presParOf" srcId="{911D9760-7DF4-4E31-8D8C-99D41ABDC3B9}" destId="{B04760D1-EE29-4865-BA60-66461AFA2B92}" srcOrd="1" destOrd="0" presId="urn:microsoft.com/office/officeart/2005/8/layout/hierarchy2"/>
    <dgm:cxn modelId="{629F585E-0BF5-4793-97E9-1317EDB352AE}" type="presParOf" srcId="{D5C9F12B-23CE-4995-8765-CB48AD35440D}" destId="{ABD8B1F1-FDB3-471E-9075-4A7B9EB56D0C}" srcOrd="2" destOrd="0" presId="urn:microsoft.com/office/officeart/2005/8/layout/hierarchy2"/>
    <dgm:cxn modelId="{3195FF50-3959-4B65-80CE-01A44272EF63}" type="presParOf" srcId="{ABD8B1F1-FDB3-471E-9075-4A7B9EB56D0C}" destId="{9F92A9FF-A19E-4A0D-8A38-E27AA196E664}" srcOrd="0" destOrd="0" presId="urn:microsoft.com/office/officeart/2005/8/layout/hierarchy2"/>
    <dgm:cxn modelId="{C4D3CE29-16B6-4A02-BE85-A445F8ADBA91}" type="presParOf" srcId="{D5C9F12B-23CE-4995-8765-CB48AD35440D}" destId="{73EB60C6-D0B0-4AAD-ABD1-707EE30B014E}" srcOrd="3" destOrd="0" presId="urn:microsoft.com/office/officeart/2005/8/layout/hierarchy2"/>
    <dgm:cxn modelId="{34E0A589-DA05-478E-AD0F-7A1332F7A556}" type="presParOf" srcId="{73EB60C6-D0B0-4AAD-ABD1-707EE30B014E}" destId="{3B03D5AD-6F14-487B-AC85-5B5037B5DC4B}" srcOrd="0" destOrd="0" presId="urn:microsoft.com/office/officeart/2005/8/layout/hierarchy2"/>
    <dgm:cxn modelId="{67C6E4CA-6DFF-497F-BCA2-F22F906B0F87}" type="presParOf" srcId="{73EB60C6-D0B0-4AAD-ABD1-707EE30B014E}" destId="{171636B2-69D7-4109-9E28-CFBC744DD6FA}" srcOrd="1" destOrd="0" presId="urn:microsoft.com/office/officeart/2005/8/layout/hierarchy2"/>
    <dgm:cxn modelId="{967A6C63-1487-49B0-9ED2-967924D2F7EB}" type="presParOf" srcId="{171636B2-69D7-4109-9E28-CFBC744DD6FA}" destId="{87434FCD-CE4E-4CF9-9D7D-D8E7238264E0}" srcOrd="0" destOrd="0" presId="urn:microsoft.com/office/officeart/2005/8/layout/hierarchy2"/>
    <dgm:cxn modelId="{856DA22A-D1F6-4CD8-B2DB-66E6819C799B}" type="presParOf" srcId="{87434FCD-CE4E-4CF9-9D7D-D8E7238264E0}" destId="{D4CEDE4E-62E7-43E5-96D7-F4613080225D}" srcOrd="0" destOrd="0" presId="urn:microsoft.com/office/officeart/2005/8/layout/hierarchy2"/>
    <dgm:cxn modelId="{36E8288C-49B8-4EFA-AEC3-20DD0CC30784}" type="presParOf" srcId="{171636B2-69D7-4109-9E28-CFBC744DD6FA}" destId="{1AE4A823-0DBA-448F-97D6-B57EEA04BCFB}" srcOrd="1" destOrd="0" presId="urn:microsoft.com/office/officeart/2005/8/layout/hierarchy2"/>
    <dgm:cxn modelId="{E5976D1A-930C-43DE-A2BD-1121614E2E18}" type="presParOf" srcId="{1AE4A823-0DBA-448F-97D6-B57EEA04BCFB}" destId="{C6BF6083-BD43-4D93-B4F0-6147D0EC4608}" srcOrd="0" destOrd="0" presId="urn:microsoft.com/office/officeart/2005/8/layout/hierarchy2"/>
    <dgm:cxn modelId="{FB30E59B-63EB-486A-9065-49BF06AC6B76}" type="presParOf" srcId="{1AE4A823-0DBA-448F-97D6-B57EEA04BCFB}" destId="{148B1E07-73B1-44DB-A482-134B68870746}" srcOrd="1" destOrd="0" presId="urn:microsoft.com/office/officeart/2005/8/layout/hierarchy2"/>
    <dgm:cxn modelId="{D55D79D5-E1AB-4A92-B5EE-B99497D14502}" type="presParOf" srcId="{171636B2-69D7-4109-9E28-CFBC744DD6FA}" destId="{9AA0077A-080B-4DAF-A931-FB95DB823E51}" srcOrd="2" destOrd="0" presId="urn:microsoft.com/office/officeart/2005/8/layout/hierarchy2"/>
    <dgm:cxn modelId="{33E652EF-5303-441E-814C-6A355B6AB2D0}" type="presParOf" srcId="{9AA0077A-080B-4DAF-A931-FB95DB823E51}" destId="{E7679A60-348D-4CD5-8668-6C74FBE6DC4A}" srcOrd="0" destOrd="0" presId="urn:microsoft.com/office/officeart/2005/8/layout/hierarchy2"/>
    <dgm:cxn modelId="{C364781F-164F-4729-AB93-FE0441077885}" type="presParOf" srcId="{171636B2-69D7-4109-9E28-CFBC744DD6FA}" destId="{08EBC933-18C5-4B2F-9FCE-96DC9F167CBF}" srcOrd="3" destOrd="0" presId="urn:microsoft.com/office/officeart/2005/8/layout/hierarchy2"/>
    <dgm:cxn modelId="{C9D6C3BB-53B1-4562-BD64-AB469BEAFE34}" type="presParOf" srcId="{08EBC933-18C5-4B2F-9FCE-96DC9F167CBF}" destId="{1B4A4895-A14D-4CDB-80C9-1CD2959618B3}" srcOrd="0" destOrd="0" presId="urn:microsoft.com/office/officeart/2005/8/layout/hierarchy2"/>
    <dgm:cxn modelId="{EE5EB968-FEE7-4E40-8BAB-F1F74568AF82}" type="presParOf" srcId="{08EBC933-18C5-4B2F-9FCE-96DC9F167CBF}" destId="{8D2E3EA2-181A-4767-BD41-53FA342C4B7B}" srcOrd="1" destOrd="0" presId="urn:microsoft.com/office/officeart/2005/8/layout/hierarchy2"/>
    <dgm:cxn modelId="{17F1AF9C-5656-4B1D-BD7D-F84CA18890D3}" type="presParOf" srcId="{171636B2-69D7-4109-9E28-CFBC744DD6FA}" destId="{30FDCFA0-9D6F-4AA6-83E9-3DB5B9D8D9A9}" srcOrd="4" destOrd="0" presId="urn:microsoft.com/office/officeart/2005/8/layout/hierarchy2"/>
    <dgm:cxn modelId="{8687113B-15B6-4047-AE4E-6D5008003459}" type="presParOf" srcId="{30FDCFA0-9D6F-4AA6-83E9-3DB5B9D8D9A9}" destId="{0B7695DA-3197-4F6F-8547-A5E052CBEB52}" srcOrd="0" destOrd="0" presId="urn:microsoft.com/office/officeart/2005/8/layout/hierarchy2"/>
    <dgm:cxn modelId="{67CA961F-7A8C-49FB-ADB3-056700BBFC88}" type="presParOf" srcId="{171636B2-69D7-4109-9E28-CFBC744DD6FA}" destId="{D9944F2C-74B2-4D3B-9756-8D8D19FE55F3}" srcOrd="5" destOrd="0" presId="urn:microsoft.com/office/officeart/2005/8/layout/hierarchy2"/>
    <dgm:cxn modelId="{F60ED118-9DFC-4A05-A458-295F3435E8BD}" type="presParOf" srcId="{D9944F2C-74B2-4D3B-9756-8D8D19FE55F3}" destId="{1C8BE4F3-A8CB-435D-B666-80680B4BCC9A}" srcOrd="0" destOrd="0" presId="urn:microsoft.com/office/officeart/2005/8/layout/hierarchy2"/>
    <dgm:cxn modelId="{BDDF5435-B81E-43BE-9A52-C3988A4CA62D}" type="presParOf" srcId="{D9944F2C-74B2-4D3B-9756-8D8D19FE55F3}" destId="{48290DC9-66EB-4347-84AD-60C9AEA2E2FE}" srcOrd="1" destOrd="0" presId="urn:microsoft.com/office/officeart/2005/8/layout/hierarchy2"/>
    <dgm:cxn modelId="{3B7219AD-B0C5-4013-8EFB-2E2BBFDDABB3}" type="presParOf" srcId="{171636B2-69D7-4109-9E28-CFBC744DD6FA}" destId="{B192AECA-C848-4C40-9001-55502099556B}" srcOrd="6" destOrd="0" presId="urn:microsoft.com/office/officeart/2005/8/layout/hierarchy2"/>
    <dgm:cxn modelId="{0F6933FC-9856-4924-B65E-F42690B5F7CA}" type="presParOf" srcId="{B192AECA-C848-4C40-9001-55502099556B}" destId="{23FFA2EF-3786-4301-A296-57B52BF59618}" srcOrd="0" destOrd="0" presId="urn:microsoft.com/office/officeart/2005/8/layout/hierarchy2"/>
    <dgm:cxn modelId="{36DC235C-7AAB-4B34-9983-C6DAA6C440B5}" type="presParOf" srcId="{171636B2-69D7-4109-9E28-CFBC744DD6FA}" destId="{C873DB23-73FC-4E2E-99D9-1019C34BF7F9}" srcOrd="7" destOrd="0" presId="urn:microsoft.com/office/officeart/2005/8/layout/hierarchy2"/>
    <dgm:cxn modelId="{B1C61066-7127-4E97-9B54-759FFDD3BC81}" type="presParOf" srcId="{C873DB23-73FC-4E2E-99D9-1019C34BF7F9}" destId="{D68C326B-B777-4383-AE84-462DFAD20B56}" srcOrd="0" destOrd="0" presId="urn:microsoft.com/office/officeart/2005/8/layout/hierarchy2"/>
    <dgm:cxn modelId="{D75F4F96-30F9-4E8F-B435-5B7DBCA78B31}" type="presParOf" srcId="{C873DB23-73FC-4E2E-99D9-1019C34BF7F9}" destId="{5C7744DC-15F4-4351-B43F-69348D30C4C4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E5293B-DAC4-402B-BD33-7444F1D1BC65}">
      <dsp:nvSpPr>
        <dsp:cNvPr id="0" name=""/>
        <dsp:cNvSpPr/>
      </dsp:nvSpPr>
      <dsp:spPr>
        <a:xfrm>
          <a:off x="0" y="2328927"/>
          <a:ext cx="2379296" cy="1400517"/>
        </a:xfrm>
        <a:prstGeom prst="roundRect">
          <a:avLst>
            <a:gd name="adj" fmla="val 10000"/>
          </a:avLst>
        </a:prstGeom>
        <a:solidFill>
          <a:srgbClr val="00B050"/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latin typeface="Cambria Math" pitchFamily="18" charset="0"/>
              <a:ea typeface="Cambria Math" pitchFamily="18" charset="0"/>
            </a:rPr>
            <a:t>Види правовідносин </a:t>
          </a:r>
          <a:endParaRPr lang="ru-RU" sz="2400" b="1" kern="1200" dirty="0">
            <a:latin typeface="Cambria Math" pitchFamily="18" charset="0"/>
            <a:ea typeface="Cambria Math" pitchFamily="18" charset="0"/>
          </a:endParaRPr>
        </a:p>
      </dsp:txBody>
      <dsp:txXfrm>
        <a:off x="41020" y="2369947"/>
        <a:ext cx="2297256" cy="1318477"/>
      </dsp:txXfrm>
    </dsp:sp>
    <dsp:sp modelId="{9DAF35D5-2A15-4CB6-A0F7-68E2F854668C}">
      <dsp:nvSpPr>
        <dsp:cNvPr id="0" name=""/>
        <dsp:cNvSpPr/>
      </dsp:nvSpPr>
      <dsp:spPr>
        <a:xfrm rot="17462798">
          <a:off x="1737393" y="2082960"/>
          <a:ext cx="2003215" cy="22873"/>
        </a:xfrm>
        <a:custGeom>
          <a:avLst/>
          <a:gdLst/>
          <a:ahLst/>
          <a:cxnLst/>
          <a:rect l="0" t="0" r="0" b="0"/>
          <a:pathLst>
            <a:path>
              <a:moveTo>
                <a:pt x="0" y="11436"/>
              </a:moveTo>
              <a:lnTo>
                <a:pt x="2003215" y="1143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 dirty="0"/>
        </a:p>
      </dsp:txBody>
      <dsp:txXfrm>
        <a:off x="2688921" y="2044316"/>
        <a:ext cx="100160" cy="100160"/>
      </dsp:txXfrm>
    </dsp:sp>
    <dsp:sp modelId="{DE3D7EBF-5BEC-48D5-9ADE-8A1AA7E46B6D}">
      <dsp:nvSpPr>
        <dsp:cNvPr id="0" name=""/>
        <dsp:cNvSpPr/>
      </dsp:nvSpPr>
      <dsp:spPr>
        <a:xfrm>
          <a:off x="3098706" y="210537"/>
          <a:ext cx="2623080" cy="189814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60000"/>
              </a:schemeClr>
            </a:gs>
            <a:gs pos="33000">
              <a:schemeClr val="accent2">
                <a:tint val="86500"/>
              </a:schemeClr>
            </a:gs>
            <a:gs pos="46750">
              <a:schemeClr val="accent2">
                <a:tint val="71000"/>
                <a:satMod val="112000"/>
              </a:schemeClr>
            </a:gs>
            <a:gs pos="53000">
              <a:schemeClr val="accent2">
                <a:tint val="71000"/>
                <a:satMod val="112000"/>
              </a:schemeClr>
            </a:gs>
            <a:gs pos="68000">
              <a:schemeClr val="accent2">
                <a:tint val="86000"/>
              </a:schemeClr>
            </a:gs>
            <a:gs pos="100000">
              <a:schemeClr val="accent2"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1"/>
              </a:solidFill>
              <a:latin typeface="Cambria Math" pitchFamily="18" charset="0"/>
              <a:ea typeface="Cambria Math" pitchFamily="18" charset="0"/>
            </a:rPr>
            <a:t>За кількістю учасників, поділом прав і обов</a:t>
          </a:r>
          <a:r>
            <a:rPr lang="en-US" sz="2400" b="1" kern="1200" dirty="0" smtClean="0">
              <a:solidFill>
                <a:schemeClr val="tx1"/>
              </a:solidFill>
              <a:latin typeface="Cambria Math" pitchFamily="18" charset="0"/>
              <a:ea typeface="Cambria Math" pitchFamily="18" charset="0"/>
            </a:rPr>
            <a:t>’</a:t>
          </a:r>
          <a:r>
            <a:rPr lang="uk-UA" sz="2400" b="1" kern="1200" dirty="0" smtClean="0">
              <a:solidFill>
                <a:schemeClr val="tx1"/>
              </a:solidFill>
              <a:latin typeface="Cambria Math" pitchFamily="18" charset="0"/>
              <a:ea typeface="Cambria Math" pitchFamily="18" charset="0"/>
            </a:rPr>
            <a:t>язків     між ними </a:t>
          </a:r>
          <a:endParaRPr lang="ru-RU" sz="2400" b="1" kern="1200" dirty="0">
            <a:solidFill>
              <a:schemeClr val="tx1"/>
            </a:solidFill>
            <a:latin typeface="Cambria Math" pitchFamily="18" charset="0"/>
            <a:ea typeface="Cambria Math" pitchFamily="18" charset="0"/>
          </a:endParaRPr>
        </a:p>
      </dsp:txBody>
      <dsp:txXfrm>
        <a:off x="3154301" y="266132"/>
        <a:ext cx="2511890" cy="1786952"/>
      </dsp:txXfrm>
    </dsp:sp>
    <dsp:sp modelId="{C31143AC-52F0-4A3E-A5D9-A896846012E0}">
      <dsp:nvSpPr>
        <dsp:cNvPr id="0" name=""/>
        <dsp:cNvSpPr/>
      </dsp:nvSpPr>
      <dsp:spPr>
        <a:xfrm rot="19189236">
          <a:off x="5589624" y="786818"/>
          <a:ext cx="1120158" cy="22873"/>
        </a:xfrm>
        <a:custGeom>
          <a:avLst/>
          <a:gdLst/>
          <a:ahLst/>
          <a:cxnLst/>
          <a:rect l="0" t="0" r="0" b="0"/>
          <a:pathLst>
            <a:path>
              <a:moveTo>
                <a:pt x="0" y="11436"/>
              </a:moveTo>
              <a:lnTo>
                <a:pt x="1120158" y="1143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6121699" y="770250"/>
        <a:ext cx="56007" cy="56007"/>
      </dsp:txXfrm>
    </dsp:sp>
    <dsp:sp modelId="{E25244E7-D9C9-4546-9890-4BC405256FD7}">
      <dsp:nvSpPr>
        <dsp:cNvPr id="0" name=""/>
        <dsp:cNvSpPr/>
      </dsp:nvSpPr>
      <dsp:spPr>
        <a:xfrm>
          <a:off x="6577620" y="128771"/>
          <a:ext cx="2558888" cy="616257"/>
        </a:xfrm>
        <a:prstGeom prst="roundRect">
          <a:avLst>
            <a:gd name="adj" fmla="val 10000"/>
          </a:avLst>
        </a:prstGeom>
        <a:solidFill>
          <a:srgbClr val="FFC000"/>
        </a:solidFill>
        <a:ln w="38100" cap="flat" cmpd="sng" algn="ctr">
          <a:solidFill>
            <a:schemeClr val="lt1"/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solidFill>
                <a:schemeClr val="tx1"/>
              </a:solidFill>
              <a:latin typeface="Cambria Math" pitchFamily="18" charset="0"/>
              <a:ea typeface="Cambria Math" pitchFamily="18" charset="0"/>
            </a:rPr>
            <a:t>Односторонні </a:t>
          </a:r>
          <a:endParaRPr lang="ru-RU" sz="2800" b="1" kern="1200" dirty="0">
            <a:solidFill>
              <a:schemeClr val="tx1"/>
            </a:solidFill>
            <a:latin typeface="Cambria Math" pitchFamily="18" charset="0"/>
            <a:ea typeface="Cambria Math" pitchFamily="18" charset="0"/>
          </a:endParaRPr>
        </a:p>
      </dsp:txBody>
      <dsp:txXfrm>
        <a:off x="6595670" y="146821"/>
        <a:ext cx="2522788" cy="580157"/>
      </dsp:txXfrm>
    </dsp:sp>
    <dsp:sp modelId="{ABAEAE33-3293-4CB9-99CC-B49287AB6589}">
      <dsp:nvSpPr>
        <dsp:cNvPr id="0" name=""/>
        <dsp:cNvSpPr/>
      </dsp:nvSpPr>
      <dsp:spPr>
        <a:xfrm rot="434687">
          <a:off x="5717048" y="1223033"/>
          <a:ext cx="1187248" cy="22873"/>
        </a:xfrm>
        <a:custGeom>
          <a:avLst/>
          <a:gdLst/>
          <a:ahLst/>
          <a:cxnLst/>
          <a:rect l="0" t="0" r="0" b="0"/>
          <a:pathLst>
            <a:path>
              <a:moveTo>
                <a:pt x="0" y="11436"/>
              </a:moveTo>
              <a:lnTo>
                <a:pt x="1187248" y="1143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6280991" y="1204788"/>
        <a:ext cx="59362" cy="59362"/>
      </dsp:txXfrm>
    </dsp:sp>
    <dsp:sp modelId="{409F2818-0EE7-46AB-A9F7-32A4AD4CBCF8}">
      <dsp:nvSpPr>
        <dsp:cNvPr id="0" name=""/>
        <dsp:cNvSpPr/>
      </dsp:nvSpPr>
      <dsp:spPr>
        <a:xfrm>
          <a:off x="6899557" y="1008840"/>
          <a:ext cx="2236951" cy="600981"/>
        </a:xfrm>
        <a:prstGeom prst="roundRect">
          <a:avLst>
            <a:gd name="adj" fmla="val 10000"/>
          </a:avLst>
        </a:prstGeom>
        <a:solidFill>
          <a:srgbClr val="FFC000"/>
        </a:solidFill>
        <a:ln w="38100" cap="flat" cmpd="sng" algn="ctr">
          <a:solidFill>
            <a:schemeClr val="lt1"/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1"/>
              </a:solidFill>
            </a:rPr>
            <a:t>Двосторонні 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6917159" y="1026442"/>
        <a:ext cx="2201747" cy="565777"/>
      </dsp:txXfrm>
    </dsp:sp>
    <dsp:sp modelId="{FD3EBACD-9B61-4E11-A9BF-A809D34A4D41}">
      <dsp:nvSpPr>
        <dsp:cNvPr id="0" name=""/>
        <dsp:cNvSpPr/>
      </dsp:nvSpPr>
      <dsp:spPr>
        <a:xfrm rot="2494824">
          <a:off x="5537686" y="1633071"/>
          <a:ext cx="1461265" cy="22873"/>
        </a:xfrm>
        <a:custGeom>
          <a:avLst/>
          <a:gdLst/>
          <a:ahLst/>
          <a:cxnLst/>
          <a:rect l="0" t="0" r="0" b="0"/>
          <a:pathLst>
            <a:path>
              <a:moveTo>
                <a:pt x="0" y="11436"/>
              </a:moveTo>
              <a:lnTo>
                <a:pt x="1461265" y="1143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6231787" y="1607976"/>
        <a:ext cx="73063" cy="73063"/>
      </dsp:txXfrm>
    </dsp:sp>
    <dsp:sp modelId="{79965E17-002F-4732-8FC8-2F130DEA713B}">
      <dsp:nvSpPr>
        <dsp:cNvPr id="0" name=""/>
        <dsp:cNvSpPr/>
      </dsp:nvSpPr>
      <dsp:spPr>
        <a:xfrm>
          <a:off x="6814850" y="1888899"/>
          <a:ext cx="2321657" cy="481014"/>
        </a:xfrm>
        <a:prstGeom prst="roundRect">
          <a:avLst>
            <a:gd name="adj" fmla="val 10000"/>
          </a:avLst>
        </a:prstGeom>
        <a:solidFill>
          <a:srgbClr val="FFC000"/>
        </a:solidFill>
        <a:ln w="38100" cap="flat" cmpd="sng" algn="ctr">
          <a:solidFill>
            <a:schemeClr val="lt1"/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1"/>
              </a:solidFill>
              <a:latin typeface="Cambria Math" pitchFamily="18" charset="0"/>
              <a:ea typeface="Cambria Math" pitchFamily="18" charset="0"/>
            </a:rPr>
            <a:t>Багатосторонні</a:t>
          </a:r>
          <a:endParaRPr lang="ru-RU" sz="2400" b="1" kern="1200" dirty="0">
            <a:solidFill>
              <a:schemeClr val="tx1"/>
            </a:solidFill>
            <a:latin typeface="Cambria Math" pitchFamily="18" charset="0"/>
            <a:ea typeface="Cambria Math" pitchFamily="18" charset="0"/>
          </a:endParaRPr>
        </a:p>
      </dsp:txBody>
      <dsp:txXfrm>
        <a:off x="6828938" y="1902987"/>
        <a:ext cx="2293481" cy="452838"/>
      </dsp:txXfrm>
    </dsp:sp>
    <dsp:sp modelId="{ABD8B1F1-FDB3-471E-9075-4A7B9EB56D0C}">
      <dsp:nvSpPr>
        <dsp:cNvPr id="0" name=""/>
        <dsp:cNvSpPr/>
      </dsp:nvSpPr>
      <dsp:spPr>
        <a:xfrm rot="4222024">
          <a:off x="1789553" y="3854274"/>
          <a:ext cx="1776315" cy="22873"/>
        </a:xfrm>
        <a:custGeom>
          <a:avLst/>
          <a:gdLst/>
          <a:ahLst/>
          <a:cxnLst/>
          <a:rect l="0" t="0" r="0" b="0"/>
          <a:pathLst>
            <a:path>
              <a:moveTo>
                <a:pt x="0" y="11436"/>
              </a:moveTo>
              <a:lnTo>
                <a:pt x="1776315" y="1143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 dirty="0"/>
        </a:p>
      </dsp:txBody>
      <dsp:txXfrm>
        <a:off x="2633303" y="3821302"/>
        <a:ext cx="88815" cy="88815"/>
      </dsp:txXfrm>
    </dsp:sp>
    <dsp:sp modelId="{3B03D5AD-6F14-487B-AC85-5B5037B5DC4B}">
      <dsp:nvSpPr>
        <dsp:cNvPr id="0" name=""/>
        <dsp:cNvSpPr/>
      </dsp:nvSpPr>
      <dsp:spPr>
        <a:xfrm>
          <a:off x="2976126" y="3722353"/>
          <a:ext cx="2234842" cy="1959763"/>
        </a:xfrm>
        <a:prstGeom prst="roundRect">
          <a:avLst>
            <a:gd name="adj" fmla="val 10000"/>
          </a:avLst>
        </a:prstGeom>
        <a:solidFill>
          <a:srgbClr val="7030A0"/>
        </a:solidFill>
        <a:ln>
          <a:solidFill>
            <a:srgbClr val="00B0F0"/>
          </a:solidFill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latin typeface="Cambria Math" pitchFamily="18" charset="0"/>
              <a:ea typeface="Cambria Math" pitchFamily="18" charset="0"/>
            </a:rPr>
            <a:t>За сферою суспільних відносин</a:t>
          </a:r>
          <a:endParaRPr lang="ru-RU" sz="2800" b="1" kern="1200" dirty="0">
            <a:latin typeface="Cambria Math" pitchFamily="18" charset="0"/>
            <a:ea typeface="Cambria Math" pitchFamily="18" charset="0"/>
          </a:endParaRPr>
        </a:p>
      </dsp:txBody>
      <dsp:txXfrm>
        <a:off x="3033525" y="3779752"/>
        <a:ext cx="2120044" cy="1844965"/>
      </dsp:txXfrm>
    </dsp:sp>
    <dsp:sp modelId="{87434FCD-CE4E-4CF9-9D7D-D8E7238264E0}">
      <dsp:nvSpPr>
        <dsp:cNvPr id="0" name=""/>
        <dsp:cNvSpPr/>
      </dsp:nvSpPr>
      <dsp:spPr>
        <a:xfrm rot="18005076">
          <a:off x="4805912" y="3988023"/>
          <a:ext cx="1624375" cy="22873"/>
        </a:xfrm>
        <a:custGeom>
          <a:avLst/>
          <a:gdLst/>
          <a:ahLst/>
          <a:cxnLst/>
          <a:rect l="0" t="0" r="0" b="0"/>
          <a:pathLst>
            <a:path>
              <a:moveTo>
                <a:pt x="0" y="11436"/>
              </a:moveTo>
              <a:lnTo>
                <a:pt x="1624375" y="1143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5577490" y="3958850"/>
        <a:ext cx="81218" cy="81218"/>
      </dsp:txXfrm>
    </dsp:sp>
    <dsp:sp modelId="{C6BF6083-BD43-4D93-B4F0-6147D0EC4608}">
      <dsp:nvSpPr>
        <dsp:cNvPr id="0" name=""/>
        <dsp:cNvSpPr/>
      </dsp:nvSpPr>
      <dsp:spPr>
        <a:xfrm>
          <a:off x="6025232" y="2956969"/>
          <a:ext cx="3111433" cy="679430"/>
        </a:xfrm>
        <a:prstGeom prst="roundRect">
          <a:avLst>
            <a:gd name="adj" fmla="val 10000"/>
          </a:avLst>
        </a:prstGeom>
        <a:solidFill>
          <a:schemeClr val="accent4"/>
        </a:solidFill>
        <a:ln w="38100" cap="flat" cmpd="sng" algn="ctr">
          <a:solidFill>
            <a:schemeClr val="lt1"/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b="1" kern="1200" dirty="0" smtClean="0">
              <a:latin typeface="Cambria Math" pitchFamily="18" charset="0"/>
              <a:ea typeface="Cambria Math" pitchFamily="18" charset="0"/>
            </a:rPr>
            <a:t>Адміністративно-правові </a:t>
          </a:r>
          <a:endParaRPr lang="ru-RU" sz="2100" b="1" kern="1200" dirty="0">
            <a:latin typeface="Cambria Math" pitchFamily="18" charset="0"/>
            <a:ea typeface="Cambria Math" pitchFamily="18" charset="0"/>
          </a:endParaRPr>
        </a:p>
      </dsp:txBody>
      <dsp:txXfrm>
        <a:off x="6045132" y="2976869"/>
        <a:ext cx="3071633" cy="639630"/>
      </dsp:txXfrm>
    </dsp:sp>
    <dsp:sp modelId="{9AA0077A-080B-4DAF-A931-FB95DB823E51}">
      <dsp:nvSpPr>
        <dsp:cNvPr id="0" name=""/>
        <dsp:cNvSpPr/>
      </dsp:nvSpPr>
      <dsp:spPr>
        <a:xfrm rot="19841250">
          <a:off x="5149162" y="4454474"/>
          <a:ext cx="965431" cy="22873"/>
        </a:xfrm>
        <a:custGeom>
          <a:avLst/>
          <a:gdLst/>
          <a:ahLst/>
          <a:cxnLst/>
          <a:rect l="0" t="0" r="0" b="0"/>
          <a:pathLst>
            <a:path>
              <a:moveTo>
                <a:pt x="0" y="11436"/>
              </a:moveTo>
              <a:lnTo>
                <a:pt x="965431" y="1143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5607742" y="4441774"/>
        <a:ext cx="48271" cy="48271"/>
      </dsp:txXfrm>
    </dsp:sp>
    <dsp:sp modelId="{1B4A4895-A14D-4CDB-80C9-1CD2959618B3}">
      <dsp:nvSpPr>
        <dsp:cNvPr id="0" name=""/>
        <dsp:cNvSpPr/>
      </dsp:nvSpPr>
      <dsp:spPr>
        <a:xfrm>
          <a:off x="6052787" y="3942860"/>
          <a:ext cx="3083877" cy="573451"/>
        </a:xfrm>
        <a:prstGeom prst="roundRect">
          <a:avLst>
            <a:gd name="adj" fmla="val 10000"/>
          </a:avLst>
        </a:prstGeom>
        <a:solidFill>
          <a:schemeClr val="accent4"/>
        </a:solidFill>
        <a:ln w="38100" cap="flat" cmpd="sng" algn="ctr">
          <a:solidFill>
            <a:schemeClr val="lt1"/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b="1" kern="1200" dirty="0" smtClean="0">
              <a:latin typeface="Cambria Math" pitchFamily="18" charset="0"/>
              <a:ea typeface="Cambria Math" pitchFamily="18" charset="0"/>
            </a:rPr>
            <a:t>Кримінальні</a:t>
          </a:r>
          <a:endParaRPr lang="ru-RU" sz="2100" b="1" kern="1200" dirty="0">
            <a:latin typeface="Cambria Math" pitchFamily="18" charset="0"/>
            <a:ea typeface="Cambria Math" pitchFamily="18" charset="0"/>
          </a:endParaRPr>
        </a:p>
      </dsp:txBody>
      <dsp:txXfrm>
        <a:off x="6069583" y="3959656"/>
        <a:ext cx="3050285" cy="539859"/>
      </dsp:txXfrm>
    </dsp:sp>
    <dsp:sp modelId="{30FDCFA0-9D6F-4AA6-83E9-3DB5B9D8D9A9}">
      <dsp:nvSpPr>
        <dsp:cNvPr id="0" name=""/>
        <dsp:cNvSpPr/>
      </dsp:nvSpPr>
      <dsp:spPr>
        <a:xfrm rot="1211744">
          <a:off x="5176954" y="4881793"/>
          <a:ext cx="1106485" cy="22873"/>
        </a:xfrm>
        <a:custGeom>
          <a:avLst/>
          <a:gdLst/>
          <a:ahLst/>
          <a:cxnLst/>
          <a:rect l="0" t="0" r="0" b="0"/>
          <a:pathLst>
            <a:path>
              <a:moveTo>
                <a:pt x="0" y="11436"/>
              </a:moveTo>
              <a:lnTo>
                <a:pt x="1106485" y="1143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5702534" y="4865567"/>
        <a:ext cx="55324" cy="55324"/>
      </dsp:txXfrm>
    </dsp:sp>
    <dsp:sp modelId="{1C8BE4F3-A8CB-435D-B666-80680B4BCC9A}">
      <dsp:nvSpPr>
        <dsp:cNvPr id="0" name=""/>
        <dsp:cNvSpPr/>
      </dsp:nvSpPr>
      <dsp:spPr>
        <a:xfrm>
          <a:off x="6249425" y="4695215"/>
          <a:ext cx="2686035" cy="778019"/>
        </a:xfrm>
        <a:prstGeom prst="roundRect">
          <a:avLst>
            <a:gd name="adj" fmla="val 10000"/>
          </a:avLst>
        </a:prstGeom>
        <a:solidFill>
          <a:schemeClr val="accent4"/>
        </a:solidFill>
        <a:ln w="38100" cap="flat" cmpd="sng" algn="ctr">
          <a:solidFill>
            <a:schemeClr val="lt1"/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latin typeface="Cambria Math" pitchFamily="18" charset="0"/>
              <a:ea typeface="Cambria Math" pitchFamily="18" charset="0"/>
            </a:rPr>
            <a:t>Трудові</a:t>
          </a:r>
          <a:endParaRPr lang="ru-RU" sz="2800" b="1" kern="1200" dirty="0">
            <a:latin typeface="Cambria Math" pitchFamily="18" charset="0"/>
            <a:ea typeface="Cambria Math" pitchFamily="18" charset="0"/>
          </a:endParaRPr>
        </a:p>
      </dsp:txBody>
      <dsp:txXfrm>
        <a:off x="6272212" y="4718002"/>
        <a:ext cx="2640461" cy="732445"/>
      </dsp:txXfrm>
    </dsp:sp>
    <dsp:sp modelId="{B192AECA-C848-4C40-9001-55502099556B}">
      <dsp:nvSpPr>
        <dsp:cNvPr id="0" name=""/>
        <dsp:cNvSpPr/>
      </dsp:nvSpPr>
      <dsp:spPr>
        <a:xfrm rot="3171844">
          <a:off x="4848902" y="5419153"/>
          <a:ext cx="1827269" cy="22873"/>
        </a:xfrm>
        <a:custGeom>
          <a:avLst/>
          <a:gdLst/>
          <a:ahLst/>
          <a:cxnLst/>
          <a:rect l="0" t="0" r="0" b="0"/>
          <a:pathLst>
            <a:path>
              <a:moveTo>
                <a:pt x="0" y="11436"/>
              </a:moveTo>
              <a:lnTo>
                <a:pt x="1827269" y="1143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 dirty="0"/>
        </a:p>
      </dsp:txBody>
      <dsp:txXfrm>
        <a:off x="5716855" y="5384907"/>
        <a:ext cx="91363" cy="91363"/>
      </dsp:txXfrm>
    </dsp:sp>
    <dsp:sp modelId="{D68C326B-B777-4383-AE84-462DFAD20B56}">
      <dsp:nvSpPr>
        <dsp:cNvPr id="0" name=""/>
        <dsp:cNvSpPr/>
      </dsp:nvSpPr>
      <dsp:spPr>
        <a:xfrm>
          <a:off x="6314106" y="5825691"/>
          <a:ext cx="2826881" cy="666506"/>
        </a:xfrm>
        <a:prstGeom prst="roundRect">
          <a:avLst>
            <a:gd name="adj" fmla="val 10000"/>
          </a:avLst>
        </a:prstGeom>
        <a:solidFill>
          <a:schemeClr val="accent4"/>
        </a:solidFill>
        <a:ln w="38100" cap="flat" cmpd="sng" algn="ctr">
          <a:solidFill>
            <a:schemeClr val="lt1"/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latin typeface="Cambria Math" pitchFamily="18" charset="0"/>
              <a:ea typeface="Cambria Math" pitchFamily="18" charset="0"/>
            </a:rPr>
            <a:t>Цивільно-правові</a:t>
          </a:r>
          <a:endParaRPr lang="ru-RU" sz="2000" b="1" kern="1200" dirty="0">
            <a:latin typeface="Cambria Math" pitchFamily="18" charset="0"/>
            <a:ea typeface="Cambria Math" pitchFamily="18" charset="0"/>
          </a:endParaRPr>
        </a:p>
      </dsp:txBody>
      <dsp:txXfrm>
        <a:off x="6333627" y="5845212"/>
        <a:ext cx="2787839" cy="6274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7EFE3D6-4C0D-4218-B70B-F51F6C0BE69B}" type="datetimeFigureOut">
              <a:rPr lang="ru-RU"/>
              <a:pPr>
                <a:defRPr/>
              </a:pPr>
              <a:t>14.11.2017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F140292-3ABA-43BD-9049-0470F81B3C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22642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uk-UA" smtClean="0"/>
              <a:t>Фото 1. Прогулянку з друзями після уроків.</a:t>
            </a:r>
          </a:p>
          <a:p>
            <a:pPr>
              <a:spcBef>
                <a:spcPct val="0"/>
              </a:spcBef>
            </a:pPr>
            <a:r>
              <a:rPr lang="uk-UA" smtClean="0"/>
              <a:t>Фото 2. Допомога батькам у хатній роботі.</a:t>
            </a:r>
          </a:p>
          <a:p>
            <a:pPr>
              <a:spcBef>
                <a:spcPct val="0"/>
              </a:spcBef>
            </a:pPr>
            <a:r>
              <a:rPr lang="uk-UA" smtClean="0"/>
              <a:t>Фото 3. Купівля товару в торгових точках.</a:t>
            </a:r>
          </a:p>
          <a:p>
            <a:pPr>
              <a:spcBef>
                <a:spcPct val="0"/>
              </a:spcBef>
            </a:pPr>
            <a:r>
              <a:rPr lang="uk-UA" smtClean="0"/>
              <a:t>Фото 4. По закінченню 9-го класу, написання заяви з проханням зарахувати до 10-го класу.</a:t>
            </a:r>
          </a:p>
          <a:p>
            <a:pPr>
              <a:spcBef>
                <a:spcPct val="0"/>
              </a:spcBef>
            </a:pPr>
            <a:r>
              <a:rPr lang="uk-UA" smtClean="0"/>
              <a:t>Фото 5. Звільнення з роботи.</a:t>
            </a:r>
          </a:p>
          <a:p>
            <a:pPr>
              <a:spcBef>
                <a:spcPct val="0"/>
              </a:spcBef>
            </a:pPr>
            <a:r>
              <a:rPr lang="uk-UA" smtClean="0"/>
              <a:t>Фото 6. Хлопчик не поступився місцем в автобусі людині похилого віку.</a:t>
            </a: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70A92CA-2646-4BAA-B76B-9708DC7EA9A7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88825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0A2C7D3-7BDB-4760-A951-4D9934A2FE02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04834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DCF3E-26B9-4E19-A98B-C586ECF6B1A7}" type="datetimeFigureOut">
              <a:rPr lang="ru-RU"/>
              <a:pPr>
                <a:defRPr/>
              </a:pPr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40BEEC-A479-4EAD-922C-FA9EB96E5A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1B4E4-2133-4749-B61D-F4457D827440}" type="datetimeFigureOut">
              <a:rPr lang="ru-RU"/>
              <a:pPr>
                <a:defRPr/>
              </a:pPr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80685-BAC0-4E6F-87A8-7D345F30D7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269D8-CDB6-4670-A590-2526027C8053}" type="datetimeFigureOut">
              <a:rPr lang="ru-RU"/>
              <a:pPr>
                <a:defRPr/>
              </a:pPr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8F341-9C23-4016-8352-6DAB721399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8DD8BB-0799-4E6D-9BC8-DBD79C3CD38A}" type="datetimeFigureOut">
              <a:rPr lang="ru-RU"/>
              <a:pPr>
                <a:defRPr/>
              </a:pPr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A48A28-A825-48FC-A912-75753592BE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DC1BD-8B4B-41AE-8DAD-655F8FC0EFE7}" type="datetimeFigureOut">
              <a:rPr lang="ru-RU"/>
              <a:pPr>
                <a:defRPr/>
              </a:pPr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D7790-CB52-411C-9424-F7ABC20627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F7C466-AF03-420F-8FE6-A818F07822D7}" type="datetimeFigureOut">
              <a:rPr lang="ru-RU"/>
              <a:pPr>
                <a:defRPr/>
              </a:pPr>
              <a:t>14.11.2017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3D06C-D16F-41D1-A2AE-7584768543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5EF98-3BFA-4972-8008-A3D641C7AF8F}" type="datetimeFigureOut">
              <a:rPr lang="ru-RU"/>
              <a:pPr>
                <a:defRPr/>
              </a:pPr>
              <a:t>14.11.2017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BB94BC-5124-4740-B05D-D636874675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5E146-3E5F-41B2-B87D-57F334BE6BD8}" type="datetimeFigureOut">
              <a:rPr lang="ru-RU"/>
              <a:pPr>
                <a:defRPr/>
              </a:pPr>
              <a:t>14.11.2017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82BD6-7DC1-4CF0-A5BF-6F30E3C200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1B821C-C7E7-4FA3-A19F-59170D289718}" type="datetimeFigureOut">
              <a:rPr lang="ru-RU"/>
              <a:pPr>
                <a:defRPr/>
              </a:pPr>
              <a:t>14.11.2017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7A11D7-5593-4424-9146-DEE220D7CF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CEEB8-4621-4E4D-887F-5C1B513CF863}" type="datetimeFigureOut">
              <a:rPr lang="ru-RU"/>
              <a:pPr>
                <a:defRPr/>
              </a:pPr>
              <a:t>14.11.2017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F2467-FA4B-4F60-9CAC-8E61ECDA32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14083-488D-41FD-8C40-1ED8673B95B8}" type="datetimeFigureOut">
              <a:rPr lang="ru-RU"/>
              <a:pPr>
                <a:defRPr/>
              </a:pPr>
              <a:t>14.11.2017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00758-2721-45F5-A060-261A50C84C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E46706A-E26F-4ADE-827E-64C448293424}" type="datetimeFigureOut">
              <a:rPr lang="ru-RU"/>
              <a:pPr>
                <a:defRPr/>
              </a:pPr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C2D79C1-5647-42B3-8B2A-81D5E1F38B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slow">
    <p:push dir="d"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3" y="0"/>
            <a:ext cx="8929687" cy="92868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/>
              <a:t> </a:t>
            </a:r>
            <a:r>
              <a:rPr lang="uk-UA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ВИДИ  СУСПІЛЬНИХ ВІДНОСИН</a:t>
            </a:r>
            <a:endParaRPr lang="uk-UA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85813"/>
            <a:ext cx="2843213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63" y="1071563"/>
            <a:ext cx="2643187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5715000"/>
            <a:ext cx="91440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800" b="1">
                <a:solidFill>
                  <a:srgbClr val="7030A0"/>
                </a:solidFill>
                <a:latin typeface="Calibri" pitchFamily="34" charset="0"/>
              </a:rPr>
              <a:t>Визначте, у яких із цих випадків відносини регулювалися нормами права?</a:t>
            </a:r>
            <a:endParaRPr lang="ru-RU" sz="2800" b="1">
              <a:solidFill>
                <a:srgbClr val="7030A0"/>
              </a:solidFill>
              <a:latin typeface="Calibri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13513" y="1071563"/>
            <a:ext cx="2630487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357563"/>
            <a:ext cx="25717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14688" y="3357563"/>
            <a:ext cx="2655887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78563" y="3500438"/>
            <a:ext cx="2865437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63"/>
          </a:xfrm>
        </p:spPr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uk-UA" b="1" i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Закріплення. Практична робота</a:t>
            </a:r>
            <a:endParaRPr lang="ru-RU" u="sng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63"/>
            <a:ext cx="8929688" cy="5500687"/>
          </a:xfrm>
        </p:spPr>
        <p:txBody>
          <a:bodyPr>
            <a:normAutofit/>
          </a:bodyPr>
          <a:lstStyle/>
          <a:p>
            <a:pPr marL="514350" indent="-514350">
              <a:buFont typeface="Calibri" pitchFamily="34" charset="0"/>
              <a:buAutoNum type="arabicPeriod"/>
            </a:pPr>
            <a:r>
              <a:rPr lang="uk-UA" b="1" smtClean="0">
                <a:solidFill>
                  <a:srgbClr val="002060"/>
                </a:solidFill>
              </a:rPr>
              <a:t>Проаналізуйте наведені ситуації.</a:t>
            </a:r>
            <a:endParaRPr lang="ru-RU" b="1" smtClean="0">
              <a:solidFill>
                <a:srgbClr val="002060"/>
              </a:solidFill>
            </a:endParaRPr>
          </a:p>
          <a:p>
            <a:pPr marL="514350" indent="-514350">
              <a:buFont typeface="Calibri" pitchFamily="34" charset="0"/>
              <a:buAutoNum type="arabicPeriod"/>
            </a:pPr>
            <a:r>
              <a:rPr lang="uk-UA" b="1" smtClean="0">
                <a:solidFill>
                  <a:srgbClr val="002060"/>
                </a:solidFill>
              </a:rPr>
              <a:t>Визначте, чи наявні в них правовідносини.</a:t>
            </a:r>
            <a:endParaRPr lang="ru-RU" b="1" smtClean="0">
              <a:solidFill>
                <a:srgbClr val="002060"/>
              </a:solidFill>
            </a:endParaRPr>
          </a:p>
          <a:p>
            <a:pPr marL="514350" indent="-514350">
              <a:buFont typeface="Calibri" pitchFamily="34" charset="0"/>
              <a:buAutoNum type="arabicPeriod"/>
            </a:pPr>
            <a:r>
              <a:rPr lang="uk-UA" b="1" smtClean="0">
                <a:solidFill>
                  <a:srgbClr val="002060"/>
                </a:solidFill>
              </a:rPr>
              <a:t>Визначте, до якого виду правовідносин вони належать.</a:t>
            </a:r>
            <a:endParaRPr lang="ru-RU" b="1" smtClean="0">
              <a:solidFill>
                <a:srgbClr val="002060"/>
              </a:solidFill>
            </a:endParaRPr>
          </a:p>
          <a:p>
            <a:pPr marL="514350" indent="-514350">
              <a:buFont typeface="Calibri" pitchFamily="34" charset="0"/>
              <a:buAutoNum type="arabicPeriod"/>
            </a:pPr>
            <a:r>
              <a:rPr lang="uk-UA" b="1" smtClean="0">
                <a:solidFill>
                  <a:srgbClr val="002060"/>
                </a:solidFill>
              </a:rPr>
              <a:t>Визначте, які юридичні та фізичні особи беруть участь у правовідносинах.</a:t>
            </a:r>
            <a:endParaRPr lang="ru-RU" b="1" smtClean="0">
              <a:solidFill>
                <a:srgbClr val="002060"/>
              </a:solidFill>
            </a:endParaRPr>
          </a:p>
          <a:p>
            <a:pPr marL="514350" indent="-514350">
              <a:buFont typeface="Calibri" pitchFamily="34" charset="0"/>
              <a:buAutoNum type="arabicPeriod"/>
            </a:pPr>
            <a:r>
              <a:rPr lang="uk-UA" b="1" smtClean="0">
                <a:solidFill>
                  <a:srgbClr val="002060"/>
                </a:solidFill>
              </a:rPr>
              <a:t>Визначте, хто з учасників правовідносин виявляє правоздатність та / або дієздатність.</a:t>
            </a:r>
            <a:endParaRPr lang="ru-RU" b="1" smtClean="0">
              <a:solidFill>
                <a:srgbClr val="002060"/>
              </a:solidFill>
            </a:endParaRPr>
          </a:p>
          <a:p>
            <a:pPr marL="514350" indent="-514350"/>
            <a:endParaRPr lang="ru-RU" b="1" smtClean="0">
              <a:solidFill>
                <a:srgbClr val="002060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uk-UA" sz="4800" b="1" i="1" u="sng" smtClean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 Math" pitchFamily="18" charset="0"/>
              </a:rPr>
              <a:t>Домашнє завдання</a:t>
            </a:r>
            <a:endParaRPr lang="ru-RU" sz="4800" u="sng" smtClean="0">
              <a:solidFill>
                <a:srgbClr val="00B05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mbria Math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1500188"/>
            <a:ext cx="8858250" cy="535781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uk-UA" sz="3000" b="1" smtClean="0">
                <a:solidFill>
                  <a:srgbClr val="FF0000"/>
                </a:solidFill>
                <a:latin typeface="Cambria Math" pitchFamily="18" charset="0"/>
              </a:rPr>
              <a:t>Середній рівень: опрацювати параграф 7, стор. 55 – 59, до п.3. 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endParaRPr lang="uk-UA" sz="3000" b="1" smtClean="0">
              <a:solidFill>
                <a:srgbClr val="FF0000"/>
              </a:solidFill>
              <a:latin typeface="Cambria Math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uk-UA" sz="3000" b="1" smtClean="0">
                <a:solidFill>
                  <a:srgbClr val="0070C0"/>
                </a:solidFill>
                <a:latin typeface="Cambria Math" pitchFamily="18" charset="0"/>
              </a:rPr>
              <a:t>Достатній рівень: опрацювати параграф 7, стор. 55 – 59. Вивчити терміни; виконати завдання с.61</a:t>
            </a:r>
            <a:endParaRPr lang="ru-RU" sz="3000" b="1" smtClean="0">
              <a:solidFill>
                <a:srgbClr val="0070C0"/>
              </a:solidFill>
              <a:latin typeface="Cambria Math" pitchFamily="18" charset="0"/>
            </a:endParaRPr>
          </a:p>
          <a:p>
            <a:pPr>
              <a:lnSpc>
                <a:spcPct val="90000"/>
              </a:lnSpc>
              <a:buFont typeface="Arial" charset="0"/>
              <a:buNone/>
            </a:pPr>
            <a:endParaRPr lang="ru-RU" sz="3000" b="1" smtClean="0">
              <a:latin typeface="Cambria Math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uk-UA" sz="3000" b="1" u="sng" smtClean="0">
                <a:solidFill>
                  <a:srgbClr val="7030A0"/>
                </a:solidFill>
                <a:latin typeface="Cambria Math" pitchFamily="18" charset="0"/>
              </a:rPr>
              <a:t>Додаткові завдання для допитливих:</a:t>
            </a:r>
            <a:r>
              <a:rPr lang="uk-UA" sz="3000" b="1" smtClean="0">
                <a:solidFill>
                  <a:srgbClr val="7030A0"/>
                </a:solidFill>
                <a:latin typeface="Cambria Math" pitchFamily="18" charset="0"/>
              </a:rPr>
              <a:t> Знайти в засобах масової інформації юридичні факти і визначити, які з них є юридичними вчинками, а які – юридичними актами.</a:t>
            </a:r>
            <a:endParaRPr lang="ru-RU" sz="3000" b="1" smtClean="0">
              <a:solidFill>
                <a:srgbClr val="7030A0"/>
              </a:solidFill>
              <a:latin typeface="Cambria Math" pitchFamily="18" charset="0"/>
            </a:endParaRPr>
          </a:p>
          <a:p>
            <a:pPr>
              <a:lnSpc>
                <a:spcPct val="90000"/>
              </a:lnSpc>
            </a:pPr>
            <a:endParaRPr lang="ru-RU" sz="3000" b="1" smtClean="0">
              <a:latin typeface="Cambria Math" pitchFamily="18" charset="0"/>
            </a:endParaRP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603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6386" name="Содержимое 3" descr="117.gif_1.jpe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313" y="0"/>
            <a:ext cx="8643937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214313" y="0"/>
            <a:ext cx="8929687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5400" b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Тема: ПРАВОВІДНОСИНИ</a:t>
            </a:r>
            <a:endParaRPr lang="ru-RU" sz="540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 Math" pitchFamily="18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6000">
              <a:srgbClr val="FBEAC7">
                <a:alpha val="89000"/>
              </a:srgbClr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857250"/>
          </a:xfrm>
        </p:spPr>
        <p:txBody>
          <a:bodyPr>
            <a:normAutofit/>
          </a:bodyPr>
          <a:lstStyle/>
          <a:p>
            <a:pPr algn="l"/>
            <a:r>
              <a:rPr lang="uk-UA" b="1" i="1" u="sng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Мета уроку:</a:t>
            </a:r>
            <a:endParaRPr lang="ru-RU" b="1" i="1" u="sng" smtClean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 Math" pitchFamily="18" charset="0"/>
            </a:endParaRPr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0" y="785813"/>
            <a:ext cx="9144000" cy="585787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sz="2800" b="1" dirty="0" smtClean="0">
                <a:solidFill>
                  <a:srgbClr val="002060"/>
                </a:solidFill>
                <a:latin typeface="Cambria Math" pitchFamily="18" charset="0"/>
              </a:rPr>
              <a:t>а)Спираючись на знання про правовідносини, отримані учнями у 9-му класі, продовжити формувати поняття “правовідносини”, “</a:t>
            </a:r>
            <a:r>
              <a:rPr lang="en-US" sz="2800" b="1" dirty="0" smtClean="0">
                <a:solidFill>
                  <a:srgbClr val="002060"/>
                </a:solidFill>
                <a:latin typeface="Cambria Math" pitchFamily="18" charset="0"/>
              </a:rPr>
              <a:t> </a:t>
            </a:r>
            <a:r>
              <a:rPr lang="uk-UA" sz="2800" b="1" dirty="0" smtClean="0">
                <a:solidFill>
                  <a:srgbClr val="002060"/>
                </a:solidFill>
                <a:latin typeface="Cambria Math" pitchFamily="18" charset="0"/>
              </a:rPr>
              <a:t>суб'єкти правовідносин,” “правосуб’єктність”,</a:t>
            </a:r>
            <a:r>
              <a:rPr lang="en-US" sz="2800" dirty="0" smtClean="0"/>
              <a:t> </a:t>
            </a:r>
            <a:r>
              <a:rPr lang="uk-UA" sz="2800" b="1" dirty="0" smtClean="0">
                <a:solidFill>
                  <a:srgbClr val="002060"/>
                </a:solidFill>
                <a:latin typeface="Cambria Math" pitchFamily="18" charset="0"/>
              </a:rPr>
              <a:t>“правоздатність”, “дієздатність”, “</a:t>
            </a:r>
            <a:r>
              <a:rPr lang="uk-UA" sz="2800" b="1" dirty="0" err="1" smtClean="0">
                <a:solidFill>
                  <a:srgbClr val="002060"/>
                </a:solidFill>
                <a:latin typeface="Cambria Math" pitchFamily="18" charset="0"/>
              </a:rPr>
              <a:t>деліктоздатність</a:t>
            </a:r>
            <a:r>
              <a:rPr lang="uk-UA" sz="2800" b="1" dirty="0" smtClean="0">
                <a:solidFill>
                  <a:srgbClr val="002060"/>
                </a:solidFill>
                <a:latin typeface="Cambria Math" pitchFamily="18" charset="0"/>
              </a:rPr>
              <a:t>”, розглянути види  й структуру правовідносин;</a:t>
            </a:r>
          </a:p>
          <a:p>
            <a:pPr>
              <a:buFont typeface="Arial" charset="0"/>
              <a:buNone/>
            </a:pPr>
            <a:r>
              <a:rPr lang="uk-UA" sz="2800" b="1" dirty="0" smtClean="0">
                <a:solidFill>
                  <a:srgbClr val="002060"/>
                </a:solidFill>
                <a:latin typeface="Cambria Math" pitchFamily="18" charset="0"/>
              </a:rPr>
              <a:t>б) Продовжити роботу щодо </a:t>
            </a:r>
            <a:r>
              <a:rPr lang="uk-UA" sz="2800" b="1" dirty="0" smtClean="0">
                <a:solidFill>
                  <a:srgbClr val="002060"/>
                </a:solidFill>
                <a:latin typeface="Cambria Math" pitchFamily="18" charset="0"/>
              </a:rPr>
              <a:t>вдосконалення </a:t>
            </a:r>
            <a:r>
              <a:rPr lang="uk-UA" sz="2800" b="1" dirty="0" smtClean="0">
                <a:solidFill>
                  <a:srgbClr val="002060"/>
                </a:solidFill>
                <a:latin typeface="Cambria Math" pitchFamily="18" charset="0"/>
              </a:rPr>
              <a:t>уміння учнів аналізувати зміст понять, факти життя з точки зору наявності правовідносин та можливості своєї участі в них (наводити приклади), розвивати навички роботи в </a:t>
            </a:r>
            <a:r>
              <a:rPr lang="uk-UA" sz="2800" b="1" dirty="0" smtClean="0">
                <a:solidFill>
                  <a:srgbClr val="002060"/>
                </a:solidFill>
                <a:latin typeface="Cambria Math" pitchFamily="18" charset="0"/>
              </a:rPr>
              <a:t>групі;</a:t>
            </a:r>
            <a:endParaRPr lang="uk-UA" sz="2800" b="1" dirty="0" smtClean="0">
              <a:solidFill>
                <a:srgbClr val="002060"/>
              </a:solidFill>
              <a:latin typeface="Cambria Math" pitchFamily="18" charset="0"/>
            </a:endParaRPr>
          </a:p>
          <a:p>
            <a:pPr>
              <a:buFont typeface="Arial" charset="0"/>
              <a:buNone/>
            </a:pPr>
            <a:r>
              <a:rPr lang="uk-UA" sz="2800" b="1" dirty="0" smtClean="0">
                <a:solidFill>
                  <a:srgbClr val="002060"/>
                </a:solidFill>
                <a:latin typeface="Cambria Math" pitchFamily="18" charset="0"/>
              </a:rPr>
              <a:t>в) Формувати (виховувати) правову культуру.</a:t>
            </a:r>
            <a:endParaRPr lang="ru-RU" sz="2800" b="1" dirty="0" smtClean="0">
              <a:solidFill>
                <a:srgbClr val="002060"/>
              </a:solidFill>
              <a:latin typeface="Cambria Math" pitchFamily="18" charset="0"/>
            </a:endParaRP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00">
            <a:alpha val="56078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Поняття і види правовідносин.</a:t>
            </a:r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000125"/>
            <a:ext cx="4214813" cy="5357813"/>
          </a:xfrm>
        </p:spPr>
        <p:txBody>
          <a:bodyPr>
            <a:normAutofit/>
          </a:bodyPr>
          <a:lstStyle/>
          <a:p>
            <a:pPr>
              <a:buFont typeface="Arial" charset="0"/>
              <a:buNone/>
            </a:pPr>
            <a:r>
              <a:rPr lang="uk-UA" sz="3200" b="1" i="1" u="sng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 Math" pitchFamily="18" charset="0"/>
              </a:rPr>
              <a:t>Правовідносини</a:t>
            </a:r>
            <a:r>
              <a:rPr lang="uk-UA" sz="320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 Math" pitchFamily="18" charset="0"/>
              </a:rPr>
              <a:t> -  </a:t>
            </a:r>
            <a:r>
              <a:rPr lang="uk-UA" sz="3200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 Math" pitchFamily="18" charset="0"/>
              </a:rPr>
              <a:t>це суспільні відносини, які регулюються нормами права, учасники  яких мають  суб'єктивні права й обов'язки  надані державою</a:t>
            </a:r>
            <a:endParaRPr lang="ru-RU" sz="3200" smtClean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mbria Math" pitchFamily="18" charset="0"/>
            </a:endParaRPr>
          </a:p>
        </p:txBody>
      </p:sp>
      <p:pic>
        <p:nvPicPr>
          <p:cNvPr id="18436" name="Picture 3" descr="D:\А.Ирунечка\РОЗРОБКИ УРОКІВ З ПРАВОЗНАВСТВА\4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286250" y="1285875"/>
            <a:ext cx="4857750" cy="4286250"/>
          </a:xfrm>
        </p:spPr>
      </p:pic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4294967295"/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29688" cy="1000125"/>
          </a:xfrm>
        </p:spPr>
        <p:txBody>
          <a:bodyPr>
            <a:normAutofit/>
          </a:bodyPr>
          <a:lstStyle/>
          <a:p>
            <a:r>
              <a:rPr lang="uk-UA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Cambria Math" pitchFamily="18" charset="0"/>
              </a:rPr>
              <a:t>2. Елементи складу правовідносин</a:t>
            </a:r>
            <a:endParaRPr lang="ru-RU" b="1" smtClean="0">
              <a:effectLst>
                <a:outerShdw blurRad="38100" dist="38100" dir="2700000" algn="tl">
                  <a:srgbClr val="FFFFFF"/>
                </a:outerShdw>
              </a:effectLst>
              <a:latin typeface="Cambria Math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71736" y="1142984"/>
            <a:ext cx="4000528" cy="576064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k-UA" sz="2800" b="1">
                <a:solidFill>
                  <a:srgbClr val="262626"/>
                </a:solidFill>
                <a:latin typeface="Cambria Math" pitchFamily="18" charset="0"/>
                <a:cs typeface="Arial" charset="0"/>
              </a:rPr>
              <a:t>Склад правовідносин</a:t>
            </a:r>
            <a:endParaRPr lang="ru-RU" sz="2800" b="1">
              <a:solidFill>
                <a:srgbClr val="262626"/>
              </a:solidFill>
              <a:latin typeface="Cambria Math" pitchFamily="18" charset="0"/>
              <a:cs typeface="Arial" charset="0"/>
            </a:endParaRPr>
          </a:p>
        </p:txBody>
      </p:sp>
      <p:cxnSp>
        <p:nvCxnSpPr>
          <p:cNvPr id="6" name="Прямая соединительная линия 5"/>
          <p:cNvCxnSpPr>
            <a:stCxn id="0" idx="2"/>
          </p:cNvCxnSpPr>
          <p:nvPr/>
        </p:nvCxnSpPr>
        <p:spPr>
          <a:xfrm rot="16200000" flipH="1">
            <a:off x="4325144" y="1966119"/>
            <a:ext cx="504825" cy="11113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763713" y="2457450"/>
            <a:ext cx="59039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763713" y="2457450"/>
            <a:ext cx="0" cy="2508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7667625" y="2457450"/>
            <a:ext cx="0" cy="2508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кругленный прямоугольник 14"/>
          <p:cNvSpPr/>
          <p:nvPr/>
        </p:nvSpPr>
        <p:spPr>
          <a:xfrm>
            <a:off x="0" y="2214563"/>
            <a:ext cx="3163888" cy="642937"/>
          </a:xfrm>
          <a:prstGeom prst="roundRect">
            <a:avLst/>
          </a:prstGeom>
          <a:solidFill>
            <a:srgbClr val="E856C2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k-UA" sz="2400" b="1">
                <a:solidFill>
                  <a:srgbClr val="262626"/>
                </a:solidFill>
                <a:latin typeface="Cambria Math" pitchFamily="18" charset="0"/>
                <a:cs typeface="Arial" charset="0"/>
              </a:rPr>
              <a:t>Суб'єкти правовідносин</a:t>
            </a:r>
            <a:endParaRPr lang="ru-RU" sz="2400" b="1">
              <a:solidFill>
                <a:srgbClr val="262626"/>
              </a:solidFill>
              <a:latin typeface="Cambria Math" pitchFamily="18" charset="0"/>
              <a:cs typeface="Arial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571875" y="2214563"/>
            <a:ext cx="2447925" cy="785812"/>
          </a:xfrm>
          <a:prstGeom prst="roundRect">
            <a:avLst/>
          </a:prstGeom>
          <a:solidFill>
            <a:srgbClr val="E856C2"/>
          </a:solidFill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k-UA" sz="2400" b="1">
                <a:solidFill>
                  <a:srgbClr val="262626"/>
                </a:solidFill>
                <a:latin typeface="Cambria Math" pitchFamily="18" charset="0"/>
                <a:cs typeface="Arial" charset="0"/>
              </a:rPr>
              <a:t>Об'єкти правовідносин</a:t>
            </a:r>
            <a:endParaRPr lang="ru-RU" sz="2400" b="1">
              <a:solidFill>
                <a:srgbClr val="262626"/>
              </a:solidFill>
              <a:latin typeface="Cambria Math" pitchFamily="18" charset="0"/>
              <a:cs typeface="Arial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357938" y="2214563"/>
            <a:ext cx="2786062" cy="785812"/>
          </a:xfrm>
          <a:prstGeom prst="roundRect">
            <a:avLst/>
          </a:prstGeom>
          <a:solidFill>
            <a:srgbClr val="E856C2"/>
          </a:solidFill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k-UA" sz="2400" b="1">
                <a:solidFill>
                  <a:srgbClr val="262626"/>
                </a:solidFill>
                <a:latin typeface="Cambria Math" pitchFamily="18" charset="0"/>
                <a:cs typeface="Arial" charset="0"/>
              </a:rPr>
              <a:t>Зміст правовідносин</a:t>
            </a:r>
            <a:endParaRPr lang="ru-RU" sz="2400" b="1">
              <a:solidFill>
                <a:srgbClr val="262626"/>
              </a:solidFill>
              <a:latin typeface="Cambria Math" pitchFamily="18" charset="0"/>
              <a:cs typeface="Arial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41288" y="3286125"/>
            <a:ext cx="2447925" cy="719138"/>
          </a:xfrm>
          <a:prstGeom prst="roundRect">
            <a:avLst/>
          </a:prstGeom>
          <a:solidFill>
            <a:srgbClr val="FF9900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k-UA" sz="2800" b="1">
                <a:solidFill>
                  <a:srgbClr val="FFFFFF"/>
                </a:solidFill>
                <a:latin typeface="Cambria Math" pitchFamily="18" charset="0"/>
                <a:cs typeface="Arial" charset="0"/>
              </a:rPr>
              <a:t>Фізичні особи</a:t>
            </a:r>
            <a:endParaRPr lang="ru-RU" sz="2800" b="1">
              <a:solidFill>
                <a:srgbClr val="FFFFFF"/>
              </a:solidFill>
              <a:latin typeface="Cambria Math" pitchFamily="18" charset="0"/>
              <a:cs typeface="Arial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214688" y="3286125"/>
            <a:ext cx="2447925" cy="790575"/>
          </a:xfrm>
          <a:prstGeom prst="roundRect">
            <a:avLst/>
          </a:prstGeom>
          <a:solidFill>
            <a:srgbClr val="FF9900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k-UA" sz="2800">
                <a:solidFill>
                  <a:srgbClr val="FFFFFF"/>
                </a:solidFill>
                <a:latin typeface="Cambria Math" pitchFamily="18" charset="0"/>
                <a:cs typeface="Arial" charset="0"/>
              </a:rPr>
              <a:t>Юридичні особи</a:t>
            </a:r>
            <a:endParaRPr lang="ru-RU" sz="2800">
              <a:solidFill>
                <a:srgbClr val="FFFFFF"/>
              </a:solidFill>
              <a:latin typeface="Cambria Math" pitchFamily="18" charset="0"/>
              <a:cs typeface="Arial" charset="0"/>
            </a:endParaRPr>
          </a:p>
        </p:txBody>
      </p:sp>
      <p:cxnSp>
        <p:nvCxnSpPr>
          <p:cNvPr id="21" name="Прямая со стрелкой 20"/>
          <p:cNvCxnSpPr>
            <a:stCxn id="15" idx="2"/>
            <a:endCxn id="18" idx="0"/>
          </p:cNvCxnSpPr>
          <p:nvPr/>
        </p:nvCxnSpPr>
        <p:spPr>
          <a:xfrm rot="5400000">
            <a:off x="1258887" y="2963863"/>
            <a:ext cx="428625" cy="215900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15" idx="2"/>
            <a:endCxn id="19" idx="0"/>
          </p:cNvCxnSpPr>
          <p:nvPr/>
        </p:nvCxnSpPr>
        <p:spPr>
          <a:xfrm rot="16200000" flipH="1">
            <a:off x="2795587" y="1643063"/>
            <a:ext cx="428625" cy="2857500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18" idx="2"/>
          </p:cNvCxnSpPr>
          <p:nvPr/>
        </p:nvCxnSpPr>
        <p:spPr>
          <a:xfrm rot="5400000">
            <a:off x="1147763" y="4221163"/>
            <a:ext cx="433387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Скругленный прямоугольник 27"/>
          <p:cNvSpPr/>
          <p:nvPr/>
        </p:nvSpPr>
        <p:spPr>
          <a:xfrm>
            <a:off x="0" y="4437063"/>
            <a:ext cx="2928938" cy="2420937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>
              <a:buFont typeface="Arial" charset="0"/>
              <a:buChar char="•"/>
            </a:pPr>
            <a:r>
              <a:rPr lang="uk-UA" sz="2400" b="1">
                <a:solidFill>
                  <a:srgbClr val="FFFFFF"/>
                </a:solidFill>
                <a:latin typeface="Cambria Math" pitchFamily="18" charset="0"/>
                <a:cs typeface="Arial" charset="0"/>
              </a:rPr>
              <a:t>Громадяни України</a:t>
            </a:r>
          </a:p>
          <a:p>
            <a:pPr marL="285750" indent="-285750">
              <a:buFont typeface="Arial" charset="0"/>
              <a:buChar char="•"/>
            </a:pPr>
            <a:r>
              <a:rPr lang="uk-UA" sz="2400" b="1">
                <a:solidFill>
                  <a:srgbClr val="FFFFFF"/>
                </a:solidFill>
                <a:latin typeface="Cambria Math" pitchFamily="18" charset="0"/>
                <a:cs typeface="Arial" charset="0"/>
              </a:rPr>
              <a:t>Громадяни інших держав </a:t>
            </a:r>
          </a:p>
          <a:p>
            <a:pPr marL="285750" indent="-285750">
              <a:buFont typeface="Arial" charset="0"/>
              <a:buChar char="•"/>
            </a:pPr>
            <a:r>
              <a:rPr lang="uk-UA" sz="2400" b="1">
                <a:solidFill>
                  <a:srgbClr val="FFFFFF"/>
                </a:solidFill>
                <a:latin typeface="Cambria Math" pitchFamily="18" charset="0"/>
                <a:cs typeface="Arial" charset="0"/>
              </a:rPr>
              <a:t>Особи без громадянства</a:t>
            </a:r>
            <a:endParaRPr lang="ru-RU" sz="2400" b="1">
              <a:solidFill>
                <a:srgbClr val="FFFFFF"/>
              </a:solidFill>
              <a:latin typeface="Cambria Math" pitchFamily="18" charset="0"/>
              <a:cs typeface="Arial" charset="0"/>
            </a:endParaRPr>
          </a:p>
        </p:txBody>
      </p:sp>
      <p:cxnSp>
        <p:nvCxnSpPr>
          <p:cNvPr id="30" name="Прямая со стрелкой 29"/>
          <p:cNvCxnSpPr/>
          <p:nvPr/>
        </p:nvCxnSpPr>
        <p:spPr>
          <a:xfrm>
            <a:off x="4371975" y="4025900"/>
            <a:ext cx="0" cy="4111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Скругленный прямоугольник 32"/>
          <p:cNvSpPr/>
          <p:nvPr/>
        </p:nvSpPr>
        <p:spPr>
          <a:xfrm>
            <a:off x="3357563" y="4429125"/>
            <a:ext cx="2654300" cy="2428875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k-UA" sz="2400" b="1">
                <a:solidFill>
                  <a:srgbClr val="FFFFFF"/>
                </a:solidFill>
                <a:latin typeface="Cambria Math" pitchFamily="18" charset="0"/>
                <a:cs typeface="Arial" charset="0"/>
              </a:rPr>
              <a:t>Організації, створені й зареєстровані в установленому порядку</a:t>
            </a:r>
            <a:endParaRPr lang="ru-RU" sz="2400" b="1">
              <a:solidFill>
                <a:srgbClr val="FFFFFF"/>
              </a:solidFill>
              <a:latin typeface="Cambria Math" pitchFamily="18" charset="0"/>
              <a:cs typeface="Arial" charset="0"/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3214688" y="2857500"/>
            <a:ext cx="3500437" cy="6429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8" grpId="0" animBg="1"/>
      <p:bldP spid="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6D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14500"/>
          </a:xfrm>
        </p:spPr>
        <p:txBody>
          <a:bodyPr/>
          <a:lstStyle/>
          <a:p>
            <a:pPr algn="l"/>
            <a:r>
              <a:rPr lang="uk-UA" sz="2800" b="1" smtClean="0"/>
              <a:t/>
            </a:r>
            <a:br>
              <a:rPr lang="uk-UA" sz="2800" b="1" smtClean="0"/>
            </a:br>
            <a:r>
              <a:rPr lang="uk-UA" sz="2800" b="1" smtClean="0"/>
              <a:t/>
            </a:r>
            <a:br>
              <a:rPr lang="uk-UA" sz="2800" b="1" smtClean="0"/>
            </a:br>
            <a:r>
              <a:rPr lang="uk-UA" sz="2800" b="1" i="1" u="sng" smtClean="0">
                <a:solidFill>
                  <a:srgbClr val="002060"/>
                </a:solidFill>
                <a:latin typeface="Cambria Math" pitchFamily="18" charset="0"/>
              </a:rPr>
              <a:t>Правосуб’єктність</a:t>
            </a:r>
            <a:r>
              <a:rPr lang="uk-UA" sz="2800" i="1" u="sng" smtClean="0">
                <a:solidFill>
                  <a:srgbClr val="002060"/>
                </a:solidFill>
                <a:latin typeface="Cambria Math" pitchFamily="18" charset="0"/>
              </a:rPr>
              <a:t> </a:t>
            </a:r>
            <a:r>
              <a:rPr lang="uk-UA" sz="2800" smtClean="0">
                <a:solidFill>
                  <a:srgbClr val="002060"/>
                </a:solidFill>
                <a:latin typeface="Cambria Math" pitchFamily="18" charset="0"/>
              </a:rPr>
              <a:t>– </a:t>
            </a:r>
            <a:r>
              <a:rPr lang="uk-UA" sz="2800" b="1" smtClean="0">
                <a:solidFill>
                  <a:srgbClr val="002060"/>
                </a:solidFill>
                <a:latin typeface="Cambria Math" pitchFamily="18" charset="0"/>
              </a:rPr>
              <a:t>здатність фізичних та юридичних осіб  у встановленому порядку  бути  суб’єктами правовідносин (суб’єктами права),  мати юридичні права й обов’язки. </a:t>
            </a:r>
            <a:r>
              <a:rPr lang="ru-RU" sz="2800" smtClean="0">
                <a:solidFill>
                  <a:srgbClr val="002060"/>
                </a:solidFill>
              </a:rPr>
              <a:t/>
            </a:r>
            <a:br>
              <a:rPr lang="ru-RU" sz="2800" smtClean="0">
                <a:solidFill>
                  <a:srgbClr val="002060"/>
                </a:solidFill>
              </a:rPr>
            </a:br>
            <a:r>
              <a:rPr lang="uk-UA" sz="2800" b="1" smtClean="0">
                <a:solidFill>
                  <a:srgbClr val="002060"/>
                </a:solidFill>
              </a:rPr>
              <a:t> </a:t>
            </a:r>
            <a:r>
              <a:rPr lang="ru-RU" sz="2800" smtClean="0">
                <a:solidFill>
                  <a:srgbClr val="002060"/>
                </a:solidFill>
              </a:rPr>
              <a:t/>
            </a:r>
            <a:br>
              <a:rPr lang="ru-RU" sz="2800" smtClean="0">
                <a:solidFill>
                  <a:srgbClr val="002060"/>
                </a:solidFill>
              </a:rPr>
            </a:br>
            <a:endParaRPr lang="ru-RU" sz="2800" smtClean="0">
              <a:solidFill>
                <a:srgbClr val="002060"/>
              </a:solidFill>
            </a:endParaRPr>
          </a:p>
        </p:txBody>
      </p:sp>
      <p:sp>
        <p:nvSpPr>
          <p:cNvPr id="22531" name="Содержимое 2"/>
          <p:cNvSpPr>
            <a:spLocks noGrp="1"/>
          </p:cNvSpPr>
          <p:nvPr>
            <p:ph idx="1"/>
          </p:nvPr>
        </p:nvSpPr>
        <p:spPr>
          <a:xfrm>
            <a:off x="0" y="2000250"/>
            <a:ext cx="9144000" cy="4714875"/>
          </a:xfrm>
        </p:spPr>
        <p:txBody>
          <a:bodyPr/>
          <a:lstStyle/>
          <a:p>
            <a:r>
              <a:rPr lang="uk-UA" b="1" i="1" u="sng" smtClean="0">
                <a:solidFill>
                  <a:srgbClr val="002060"/>
                </a:solidFill>
                <a:latin typeface="Cambria Math" pitchFamily="18" charset="0"/>
              </a:rPr>
              <a:t>Правоздатність</a:t>
            </a:r>
            <a:r>
              <a:rPr lang="uk-UA" smtClean="0">
                <a:solidFill>
                  <a:srgbClr val="002060"/>
                </a:solidFill>
                <a:latin typeface="Cambria Math" pitchFamily="18" charset="0"/>
              </a:rPr>
              <a:t> – </a:t>
            </a:r>
            <a:r>
              <a:rPr lang="uk-UA" b="1" smtClean="0">
                <a:solidFill>
                  <a:srgbClr val="002060"/>
                </a:solidFill>
                <a:latin typeface="Cambria Math" pitchFamily="18" charset="0"/>
              </a:rPr>
              <a:t>здатність особи мати визначені законом права й обов’язки, брати участь у правовідносинах. </a:t>
            </a:r>
            <a:endParaRPr lang="ru-RU" b="1" smtClean="0">
              <a:solidFill>
                <a:srgbClr val="002060"/>
              </a:solidFill>
              <a:latin typeface="Cambria Math" pitchFamily="18" charset="0"/>
            </a:endParaRPr>
          </a:p>
          <a:p>
            <a:r>
              <a:rPr lang="uk-UA" b="1" i="1" u="sng" smtClean="0">
                <a:solidFill>
                  <a:srgbClr val="002060"/>
                </a:solidFill>
                <a:latin typeface="Cambria Math" pitchFamily="18" charset="0"/>
              </a:rPr>
              <a:t>Дієздатність</a:t>
            </a:r>
            <a:r>
              <a:rPr lang="uk-UA" b="1" smtClean="0">
                <a:solidFill>
                  <a:srgbClr val="002060"/>
                </a:solidFill>
                <a:latin typeface="Cambria Math" pitchFamily="18" charset="0"/>
              </a:rPr>
              <a:t> – можливість особи своїми діями створювати, змінювати, припиняти права й обов’язки. </a:t>
            </a:r>
            <a:endParaRPr lang="ru-RU" b="1" smtClean="0">
              <a:solidFill>
                <a:srgbClr val="002060"/>
              </a:solidFill>
              <a:latin typeface="Cambria Math" pitchFamily="18" charset="0"/>
            </a:endParaRPr>
          </a:p>
          <a:p>
            <a:r>
              <a:rPr lang="uk-UA" b="1" u="sng" smtClean="0">
                <a:solidFill>
                  <a:srgbClr val="002060"/>
                </a:solidFill>
                <a:latin typeface="Cambria Math" pitchFamily="18" charset="0"/>
              </a:rPr>
              <a:t>Деліктоздатність</a:t>
            </a:r>
            <a:r>
              <a:rPr lang="uk-UA" b="1" smtClean="0">
                <a:solidFill>
                  <a:srgbClr val="002060"/>
                </a:solidFill>
                <a:latin typeface="Cambria Math" pitchFamily="18" charset="0"/>
              </a:rPr>
              <a:t> – це здатність особи нести відповідальність за скоєні нею правопорушення.</a:t>
            </a:r>
            <a:endParaRPr lang="ru-RU" b="1" smtClean="0">
              <a:solidFill>
                <a:srgbClr val="002060"/>
              </a:solidFill>
              <a:latin typeface="Cambria Math" pitchFamily="18" charset="0"/>
            </a:endParaRPr>
          </a:p>
          <a:p>
            <a:pPr>
              <a:buFont typeface="Arial" charset="0"/>
              <a:buNone/>
            </a:pPr>
            <a:endParaRPr lang="ru-RU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  <a:alpha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14313" y="0"/>
            <a:ext cx="8501062" cy="1785938"/>
          </a:xfrm>
          <a:prstGeom prst="roundRect">
            <a:avLst/>
          </a:prstGeom>
          <a:solidFill>
            <a:srgbClr val="FF9900"/>
          </a:solidFill>
          <a:ln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k-UA" sz="28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 Math" pitchFamily="18" charset="0"/>
                <a:cs typeface="Arial" charset="0"/>
              </a:rPr>
              <a:t>Правосуб'єктність -  здатність фізичних осіб у встановленому порядку бути суб'єктами правовідносин, мати юридичні права й обов</a:t>
            </a:r>
            <a:r>
              <a:rPr lang="uk-UA" sz="2800" b="1">
                <a:solidFill>
                  <a:srgbClr val="FFFFFF"/>
                </a:solidFill>
                <a:latin typeface="Cambria Math" pitchFamily="18" charset="0"/>
                <a:cs typeface="Arial" charset="0"/>
              </a:rPr>
              <a:t>'язки</a:t>
            </a:r>
            <a:endParaRPr lang="ru-RU" sz="2800" b="1">
              <a:solidFill>
                <a:srgbClr val="FFFFFF"/>
              </a:solidFill>
              <a:latin typeface="Cambria Math" pitchFamily="18" charset="0"/>
              <a:cs typeface="Arial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2857500"/>
            <a:ext cx="2928938" cy="576263"/>
          </a:xfrm>
          <a:prstGeom prst="roundRect">
            <a:avLst/>
          </a:prstGeom>
          <a:solidFill>
            <a:srgbClr val="7030A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k-UA" sz="2800" b="1">
                <a:solidFill>
                  <a:srgbClr val="FFFFFF"/>
                </a:solidFill>
                <a:latin typeface="Cambria Math" pitchFamily="18" charset="0"/>
                <a:cs typeface="Arial" charset="0"/>
              </a:rPr>
              <a:t>Правоздатність </a:t>
            </a:r>
            <a:endParaRPr lang="ru-RU" sz="2800" b="1">
              <a:solidFill>
                <a:srgbClr val="FFFFFF"/>
              </a:solidFill>
              <a:latin typeface="Cambria Math" pitchFamily="18" charset="0"/>
              <a:cs typeface="Arial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132138" y="2822575"/>
            <a:ext cx="2663825" cy="57626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k-UA" sz="2800" b="1">
                <a:solidFill>
                  <a:srgbClr val="FFFFFF"/>
                </a:solidFill>
                <a:latin typeface="Cambria Math" pitchFamily="18" charset="0"/>
                <a:cs typeface="Arial" charset="0"/>
              </a:rPr>
              <a:t>Дієздатність </a:t>
            </a:r>
            <a:endParaRPr lang="ru-RU" sz="2800" b="1">
              <a:solidFill>
                <a:srgbClr val="FFFFFF"/>
              </a:solidFill>
              <a:latin typeface="Cambria Math" pitchFamily="18" charset="0"/>
              <a:cs typeface="Arial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084888" y="2822575"/>
            <a:ext cx="2773362" cy="576263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k-UA" sz="2400" b="1">
                <a:solidFill>
                  <a:srgbClr val="FFFFFF"/>
                </a:solidFill>
                <a:latin typeface="Cambria Math" pitchFamily="18" charset="0"/>
                <a:cs typeface="Arial" charset="0"/>
              </a:rPr>
              <a:t>Деліктоздатність </a:t>
            </a:r>
            <a:endParaRPr lang="ru-RU" sz="2400" b="1">
              <a:solidFill>
                <a:srgbClr val="FFFFFF"/>
              </a:solidFill>
              <a:latin typeface="Cambria Math" pitchFamily="18" charset="0"/>
              <a:cs typeface="Arial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511300" y="2333625"/>
            <a:ext cx="5905500" cy="15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stCxn id="3" idx="2"/>
            <a:endCxn id="5" idx="0"/>
          </p:cNvCxnSpPr>
          <p:nvPr/>
        </p:nvCxnSpPr>
        <p:spPr>
          <a:xfrm rot="5400000">
            <a:off x="3946525" y="2303463"/>
            <a:ext cx="1036637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endCxn id="6" idx="0"/>
          </p:cNvCxnSpPr>
          <p:nvPr/>
        </p:nvCxnSpPr>
        <p:spPr>
          <a:xfrm rot="16200000" flipH="1">
            <a:off x="7199313" y="2551112"/>
            <a:ext cx="488950" cy="539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endCxn id="4" idx="0"/>
          </p:cNvCxnSpPr>
          <p:nvPr/>
        </p:nvCxnSpPr>
        <p:spPr>
          <a:xfrm rot="5400000">
            <a:off x="1260475" y="2571750"/>
            <a:ext cx="488950" cy="825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Скругленный прямоугольник 17"/>
          <p:cNvSpPr/>
          <p:nvPr/>
        </p:nvSpPr>
        <p:spPr>
          <a:xfrm>
            <a:off x="142844" y="4071942"/>
            <a:ext cx="2520713" cy="2154071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k-UA" sz="2000" b="1">
                <a:solidFill>
                  <a:srgbClr val="FFFFFF"/>
                </a:solidFill>
                <a:latin typeface="Cambria Math" pitchFamily="18" charset="0"/>
                <a:cs typeface="Arial" charset="0"/>
              </a:rPr>
              <a:t>Здатність особи мати визначені законом права й обов'язки, брати участь у правовідносинах</a:t>
            </a:r>
            <a:endParaRPr lang="ru-RU" sz="2000" b="1">
              <a:solidFill>
                <a:srgbClr val="FFFFFF"/>
              </a:solidFill>
              <a:latin typeface="Cambria Math" pitchFamily="18" charset="0"/>
              <a:cs typeface="Arial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203631" y="4151036"/>
            <a:ext cx="2520713" cy="2064046"/>
          </a:xfrm>
          <a:prstGeom prst="roundRect">
            <a:avLst/>
          </a:prstGeom>
          <a:solidFill>
            <a:srgbClr val="C0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k-UA" sz="2000" b="1">
                <a:solidFill>
                  <a:srgbClr val="FFFFFF"/>
                </a:solidFill>
                <a:latin typeface="Cambria Math" pitchFamily="18" charset="0"/>
                <a:cs typeface="Arial" charset="0"/>
              </a:rPr>
              <a:t>Можливість особи своїми діями створювати, змінювати, припиняти права й обов'язки </a:t>
            </a:r>
            <a:endParaRPr lang="ru-RU" sz="2000" b="1">
              <a:solidFill>
                <a:srgbClr val="FFFFFF"/>
              </a:solidFill>
              <a:latin typeface="Cambria Math" pitchFamily="18" charset="0"/>
              <a:cs typeface="Arial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072198" y="4071942"/>
            <a:ext cx="3071802" cy="2078721"/>
          </a:xfrm>
          <a:prstGeom prst="roundRect">
            <a:avLst/>
          </a:prstGeom>
          <a:solidFill>
            <a:srgbClr val="00B05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k-UA" sz="2400" b="1">
                <a:solidFill>
                  <a:srgbClr val="FFFFFF"/>
                </a:solidFill>
                <a:latin typeface="Cambria Math" pitchFamily="18" charset="0"/>
                <a:cs typeface="Arial" charset="0"/>
              </a:rPr>
              <a:t>Здатність особи нести відповідальність за скоєні нею правопорушення</a:t>
            </a:r>
            <a:endParaRPr lang="ru-RU" sz="2400" b="1">
              <a:solidFill>
                <a:srgbClr val="FFFFFF"/>
              </a:solidFill>
              <a:latin typeface="Cambria Math" pitchFamily="18" charset="0"/>
              <a:cs typeface="Arial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rot="5400000">
            <a:off x="1073150" y="3784600"/>
            <a:ext cx="5667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stCxn id="5" idx="2"/>
            <a:endCxn id="0" idx="0"/>
          </p:cNvCxnSpPr>
          <p:nvPr/>
        </p:nvCxnSpPr>
        <p:spPr>
          <a:xfrm rot="5400000">
            <a:off x="4087813" y="3775075"/>
            <a:ext cx="750888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16200000" flipH="1">
            <a:off x="7322344" y="3750469"/>
            <a:ext cx="50006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14375"/>
          </a:xfrm>
        </p:spPr>
        <p:txBody>
          <a:bodyPr>
            <a:normAutofit/>
          </a:bodyPr>
          <a:lstStyle/>
          <a:p>
            <a:pPr algn="l"/>
            <a:r>
              <a:rPr lang="uk-UA" sz="4000" b="1" i="1" u="sng" smtClean="0">
                <a:effectLst>
                  <a:outerShdw blurRad="38100" dist="38100" dir="2700000" algn="tl">
                    <a:srgbClr val="FFFFFF"/>
                  </a:outerShdw>
                </a:effectLst>
                <a:latin typeface="Cambria Math" pitchFamily="18" charset="0"/>
              </a:rPr>
              <a:t>Узагальнення знань</a:t>
            </a:r>
            <a:endParaRPr lang="ru-RU" sz="4000" b="1" i="1" u="sng" smtClean="0">
              <a:effectLst>
                <a:outerShdw blurRad="38100" dist="38100" dir="2700000" algn="tl">
                  <a:srgbClr val="FFFFFF"/>
                </a:outerShdw>
              </a:effectLst>
              <a:latin typeface="Cambria Math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857250"/>
            <a:ext cx="8686800" cy="5715000"/>
          </a:xfrm>
        </p:spPr>
        <p:txBody>
          <a:bodyPr>
            <a:normAutofit/>
          </a:bodyPr>
          <a:lstStyle/>
          <a:p>
            <a:pPr marL="514350" indent="-514350">
              <a:lnSpc>
                <a:spcPct val="90000"/>
              </a:lnSpc>
              <a:buFont typeface="Calibri" pitchFamily="34" charset="0"/>
              <a:buAutoNum type="arabicPeriod"/>
            </a:pPr>
            <a:r>
              <a:rPr lang="uk-UA" sz="3000" b="1" dirty="0" smtClean="0">
                <a:latin typeface="Cambria Math" pitchFamily="18" charset="0"/>
              </a:rPr>
              <a:t>Що таке правовідносини?</a:t>
            </a:r>
            <a:endParaRPr lang="ru-RU" sz="3000" b="1" dirty="0" smtClean="0">
              <a:latin typeface="Cambria Math" pitchFamily="18" charset="0"/>
            </a:endParaRPr>
          </a:p>
          <a:p>
            <a:pPr marL="514350" indent="-514350">
              <a:lnSpc>
                <a:spcPct val="90000"/>
              </a:lnSpc>
              <a:buFont typeface="Calibri" pitchFamily="34" charset="0"/>
              <a:buAutoNum type="arabicPeriod"/>
            </a:pPr>
            <a:r>
              <a:rPr lang="uk-UA" sz="3000" b="1" dirty="0" smtClean="0">
                <a:latin typeface="Cambria Math" pitchFamily="18" charset="0"/>
              </a:rPr>
              <a:t>На</a:t>
            </a:r>
            <a:r>
              <a:rPr lang="uk-UA" sz="3000" b="1" dirty="0" smtClean="0">
                <a:latin typeface="Cambria Math" pitchFamily="18" charset="0"/>
              </a:rPr>
              <a:t>ведіть </a:t>
            </a:r>
            <a:r>
              <a:rPr lang="uk-UA" sz="3000" b="1" dirty="0" smtClean="0">
                <a:latin typeface="Cambria Math" pitchFamily="18" charset="0"/>
              </a:rPr>
              <a:t>приклади з власного життя. Коли ви стали учасником правовідносин або мали справу з ними (у правовідносини вступали батьки, знайомі). </a:t>
            </a:r>
            <a:endParaRPr lang="ru-RU" sz="3000" b="1" dirty="0" smtClean="0">
              <a:latin typeface="Cambria Math" pitchFamily="18" charset="0"/>
            </a:endParaRPr>
          </a:p>
          <a:p>
            <a:pPr marL="514350" indent="-514350">
              <a:lnSpc>
                <a:spcPct val="90000"/>
              </a:lnSpc>
              <a:buFont typeface="Calibri" pitchFamily="34" charset="0"/>
              <a:buAutoNum type="arabicPeriod"/>
            </a:pPr>
            <a:r>
              <a:rPr lang="uk-UA" sz="3000" b="1" dirty="0" smtClean="0">
                <a:latin typeface="Cambria Math" pitchFamily="18" charset="0"/>
              </a:rPr>
              <a:t>Що таке правоздатність і дієздатність?</a:t>
            </a:r>
            <a:endParaRPr lang="ru-RU" sz="3000" b="1" dirty="0" smtClean="0">
              <a:latin typeface="Cambria Math" pitchFamily="18" charset="0"/>
            </a:endParaRPr>
          </a:p>
          <a:p>
            <a:pPr marL="514350" indent="-514350">
              <a:lnSpc>
                <a:spcPct val="90000"/>
              </a:lnSpc>
              <a:buFont typeface="Calibri" pitchFamily="34" charset="0"/>
              <a:buAutoNum type="arabicPeriod"/>
            </a:pPr>
            <a:r>
              <a:rPr lang="uk-UA" sz="3000" b="1" dirty="0" smtClean="0">
                <a:latin typeface="Cambria Math" pitchFamily="18" charset="0"/>
              </a:rPr>
              <a:t>Наведіть приклади юридичних і фізичних осіб, з якими вам доводилося мати справу, </a:t>
            </a:r>
            <a:r>
              <a:rPr lang="uk-UA" sz="3000" b="1" dirty="0" smtClean="0">
                <a:latin typeface="Cambria Math" pitchFamily="18" charset="0"/>
              </a:rPr>
              <a:t>вступати </a:t>
            </a:r>
            <a:r>
              <a:rPr lang="uk-UA" sz="3000" b="1" dirty="0" smtClean="0">
                <a:latin typeface="Cambria Math" pitchFamily="18" charset="0"/>
              </a:rPr>
              <a:t>в правовідносини.</a:t>
            </a:r>
            <a:endParaRPr lang="en-US" sz="3000" b="1" dirty="0" smtClean="0">
              <a:latin typeface="Cambria Math" pitchFamily="18" charset="0"/>
            </a:endParaRPr>
          </a:p>
          <a:p>
            <a:pPr marL="514350" indent="-514350">
              <a:lnSpc>
                <a:spcPct val="90000"/>
              </a:lnSpc>
              <a:buFont typeface="Calibri" pitchFamily="34" charset="0"/>
              <a:buAutoNum type="arabicPeriod"/>
            </a:pPr>
            <a:r>
              <a:rPr lang="ru-RU" sz="3000" b="1" dirty="0" err="1" smtClean="0">
                <a:latin typeface="Cambria Math" pitchFamily="18" charset="0"/>
              </a:rPr>
              <a:t>Що</a:t>
            </a:r>
            <a:r>
              <a:rPr lang="ru-RU" sz="3000" b="1" dirty="0" smtClean="0">
                <a:latin typeface="Cambria Math" pitchFamily="18" charset="0"/>
              </a:rPr>
              <a:t> </a:t>
            </a:r>
            <a:r>
              <a:rPr lang="ru-RU" sz="3000" b="1" dirty="0" err="1" smtClean="0">
                <a:latin typeface="Cambria Math" pitchFamily="18" charset="0"/>
              </a:rPr>
              <a:t>спільного</a:t>
            </a:r>
            <a:r>
              <a:rPr lang="ru-RU" sz="3000" b="1" dirty="0" smtClean="0">
                <a:latin typeface="Cambria Math" pitchFamily="18" charset="0"/>
              </a:rPr>
              <a:t>  і особливого в </a:t>
            </a:r>
            <a:r>
              <a:rPr lang="ru-RU" sz="3000" b="1" dirty="0" err="1" smtClean="0">
                <a:latin typeface="Cambria Math" pitchFamily="18" charset="0"/>
              </a:rPr>
              <a:t>поняттях</a:t>
            </a:r>
            <a:r>
              <a:rPr lang="ru-RU" sz="3000" b="1" dirty="0" smtClean="0">
                <a:latin typeface="Cambria Math" pitchFamily="18" charset="0"/>
              </a:rPr>
              <a:t> </a:t>
            </a:r>
            <a:r>
              <a:rPr lang="ru-RU" sz="3000" b="1" dirty="0" err="1" smtClean="0">
                <a:latin typeface="Cambria Math" pitchFamily="18" charset="0"/>
              </a:rPr>
              <a:t>правоздатність</a:t>
            </a:r>
            <a:r>
              <a:rPr lang="ru-RU" sz="3000" b="1" dirty="0" smtClean="0">
                <a:latin typeface="Cambria Math" pitchFamily="18" charset="0"/>
              </a:rPr>
              <a:t>, </a:t>
            </a:r>
            <a:r>
              <a:rPr lang="ru-RU" sz="3000" b="1" dirty="0" err="1" smtClean="0">
                <a:latin typeface="Cambria Math" pitchFamily="18" charset="0"/>
              </a:rPr>
              <a:t>дієздатність</a:t>
            </a:r>
            <a:r>
              <a:rPr lang="ru-RU" sz="3000" b="1" dirty="0" smtClean="0">
                <a:latin typeface="Cambria Math" pitchFamily="18" charset="0"/>
              </a:rPr>
              <a:t>, </a:t>
            </a:r>
            <a:r>
              <a:rPr lang="ru-RU" sz="3000" b="1" dirty="0" err="1" smtClean="0">
                <a:latin typeface="Cambria Math" pitchFamily="18" charset="0"/>
              </a:rPr>
              <a:t>деліктоздатність</a:t>
            </a:r>
            <a:r>
              <a:rPr lang="ru-RU" sz="3000" b="1" dirty="0" smtClean="0">
                <a:latin typeface="Cambria Math" pitchFamily="18" charset="0"/>
              </a:rPr>
              <a:t>?</a:t>
            </a:r>
            <a:endParaRPr lang="ru-RU" sz="3000" dirty="0" smtClean="0"/>
          </a:p>
          <a:p>
            <a:pPr marL="514350" indent="-514350">
              <a:lnSpc>
                <a:spcPct val="90000"/>
              </a:lnSpc>
            </a:pPr>
            <a:endParaRPr lang="ru-RU" sz="3000" dirty="0" smtClean="0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</TotalTime>
  <Words>534</Words>
  <Application>Microsoft Office PowerPoint</Application>
  <PresentationFormat>Экран (4:3)</PresentationFormat>
  <Paragraphs>67</Paragraphs>
  <Slides>11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Cambria Math</vt:lpstr>
      <vt:lpstr>Wingdings</vt:lpstr>
      <vt:lpstr>Тема Office</vt:lpstr>
      <vt:lpstr> ВИДИ  СУСПІЛЬНИХ ВІДНОСИН</vt:lpstr>
      <vt:lpstr>Презентация PowerPoint</vt:lpstr>
      <vt:lpstr>Мета уроку:</vt:lpstr>
      <vt:lpstr>1. Поняття і види правовідносин. </vt:lpstr>
      <vt:lpstr>Презентация PowerPoint</vt:lpstr>
      <vt:lpstr>2. Елементи складу правовідносин</vt:lpstr>
      <vt:lpstr>  Правосуб’єктність – здатність фізичних та юридичних осіб  у встановленому порядку  бути  суб’єктами правовідносин (суб’єктами права),  мати юридичні права й обов’язки.    </vt:lpstr>
      <vt:lpstr>Презентация PowerPoint</vt:lpstr>
      <vt:lpstr>Узагальнення знань</vt:lpstr>
      <vt:lpstr>Закріплення. Практична робота</vt:lpstr>
      <vt:lpstr>Домашнє завдання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Тешлюк</cp:lastModifiedBy>
  <cp:revision>35</cp:revision>
  <dcterms:modified xsi:type="dcterms:W3CDTF">2017-11-14T07:26:17Z</dcterms:modified>
</cp:coreProperties>
</file>