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BB31F7-D3EC-4DA6-AB04-4E0BC700681C}" type="doc">
      <dgm:prSet loTypeId="urn:microsoft.com/office/officeart/2005/8/layout/matrix1" loCatId="matrix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6B57CCE-C9C1-43EC-A110-5667E855C49E}">
      <dgm:prSet phldrT="[Текст]"/>
      <dgm:spPr/>
      <dgm:t>
        <a:bodyPr/>
        <a:lstStyle/>
        <a:p>
          <a:r>
            <a:rPr lang="uk-UA" smtClean="0"/>
            <a:t>Типи сепаратизму</a:t>
          </a:r>
          <a:endParaRPr lang="ru-RU" dirty="0"/>
        </a:p>
      </dgm:t>
    </dgm:pt>
    <dgm:pt modelId="{85FDD1D8-CD92-4300-A37A-573CC914F0B7}" type="parTrans" cxnId="{12972B8D-0647-4FF1-A49B-AEB43E65A3FC}">
      <dgm:prSet/>
      <dgm:spPr/>
      <dgm:t>
        <a:bodyPr/>
        <a:lstStyle/>
        <a:p>
          <a:endParaRPr lang="ru-RU"/>
        </a:p>
      </dgm:t>
    </dgm:pt>
    <dgm:pt modelId="{DD9FB08F-4638-44D4-A884-7786D154FBEC}" type="sibTrans" cxnId="{12972B8D-0647-4FF1-A49B-AEB43E65A3FC}">
      <dgm:prSet/>
      <dgm:spPr/>
      <dgm:t>
        <a:bodyPr/>
        <a:lstStyle/>
        <a:p>
          <a:endParaRPr lang="ru-RU"/>
        </a:p>
      </dgm:t>
    </dgm:pt>
    <dgm:pt modelId="{7B052D12-BB66-4584-982E-BD2B9E30F7F9}">
      <dgm:prSet phldrT="[Текст]"/>
      <dgm:spPr/>
      <dgm:t>
        <a:bodyPr/>
        <a:lstStyle/>
        <a:p>
          <a:r>
            <a:rPr lang="uk-UA" dirty="0" smtClean="0"/>
            <a:t>Релігійний</a:t>
          </a:r>
          <a:endParaRPr lang="ru-RU" dirty="0"/>
        </a:p>
      </dgm:t>
    </dgm:pt>
    <dgm:pt modelId="{9C85A523-7D61-4476-955D-32B4BD742718}" type="parTrans" cxnId="{405AD19F-F24C-4EA4-AA47-A839093D3F04}">
      <dgm:prSet/>
      <dgm:spPr/>
      <dgm:t>
        <a:bodyPr/>
        <a:lstStyle/>
        <a:p>
          <a:endParaRPr lang="ru-RU"/>
        </a:p>
      </dgm:t>
    </dgm:pt>
    <dgm:pt modelId="{1B73588A-4670-4CF5-95DE-633B66387F7C}" type="sibTrans" cxnId="{405AD19F-F24C-4EA4-AA47-A839093D3F04}">
      <dgm:prSet/>
      <dgm:spPr/>
      <dgm:t>
        <a:bodyPr/>
        <a:lstStyle/>
        <a:p>
          <a:endParaRPr lang="ru-RU"/>
        </a:p>
      </dgm:t>
    </dgm:pt>
    <dgm:pt modelId="{EE6FF766-B371-413D-A569-8E3881B30E7F}">
      <dgm:prSet phldrT="[Текст]"/>
      <dgm:spPr/>
      <dgm:t>
        <a:bodyPr/>
        <a:lstStyle/>
        <a:p>
          <a:pPr eaLnBrk="1" latinLnBrk="0"/>
          <a:r>
            <a:rPr lang="uk-UA" dirty="0" smtClean="0"/>
            <a:t>Політичний</a:t>
          </a:r>
        </a:p>
        <a:p>
          <a:endParaRPr lang="ru-RU" dirty="0"/>
        </a:p>
      </dgm:t>
    </dgm:pt>
    <dgm:pt modelId="{1105A31D-68FA-4183-AC0E-301CCEA16CA2}" type="parTrans" cxnId="{55A2045D-7F02-49D0-92FA-1FB8828F5E4E}">
      <dgm:prSet/>
      <dgm:spPr/>
      <dgm:t>
        <a:bodyPr/>
        <a:lstStyle/>
        <a:p>
          <a:endParaRPr lang="ru-RU"/>
        </a:p>
      </dgm:t>
    </dgm:pt>
    <dgm:pt modelId="{C92B4358-11D2-4669-927D-18D743488F12}" type="sibTrans" cxnId="{55A2045D-7F02-49D0-92FA-1FB8828F5E4E}">
      <dgm:prSet/>
      <dgm:spPr/>
      <dgm:t>
        <a:bodyPr/>
        <a:lstStyle/>
        <a:p>
          <a:endParaRPr lang="ru-RU"/>
        </a:p>
      </dgm:t>
    </dgm:pt>
    <dgm:pt modelId="{2CF4EB19-9CA5-425D-BBFC-559B674C57FE}">
      <dgm:prSet phldrT="[Текст]"/>
      <dgm:spPr/>
      <dgm:t>
        <a:bodyPr/>
        <a:lstStyle/>
        <a:p>
          <a:pPr eaLnBrk="1" latinLnBrk="0"/>
          <a:r>
            <a:rPr lang="uk-UA" dirty="0" smtClean="0"/>
            <a:t>Етнічний</a:t>
          </a:r>
          <a:endParaRPr lang="ru-RU" dirty="0" smtClean="0"/>
        </a:p>
        <a:p>
          <a:endParaRPr lang="ru-RU" dirty="0"/>
        </a:p>
      </dgm:t>
    </dgm:pt>
    <dgm:pt modelId="{973F7120-334A-48D9-A8C4-39FE11BBEE10}" type="parTrans" cxnId="{4B25A7E7-90E0-4321-BAF6-595FDF3FD4E9}">
      <dgm:prSet/>
      <dgm:spPr/>
      <dgm:t>
        <a:bodyPr/>
        <a:lstStyle/>
        <a:p>
          <a:endParaRPr lang="ru-RU"/>
        </a:p>
      </dgm:t>
    </dgm:pt>
    <dgm:pt modelId="{5E9BD2C4-37DB-4BC9-BCFD-88268FA75B69}" type="sibTrans" cxnId="{4B25A7E7-90E0-4321-BAF6-595FDF3FD4E9}">
      <dgm:prSet/>
      <dgm:spPr/>
      <dgm:t>
        <a:bodyPr/>
        <a:lstStyle/>
        <a:p>
          <a:endParaRPr lang="ru-RU"/>
        </a:p>
      </dgm:t>
    </dgm:pt>
    <dgm:pt modelId="{64F34C01-D0B1-44F1-BDC4-83F730E295D8}">
      <dgm:prSet phldrT="[Текст]"/>
      <dgm:spPr/>
      <dgm:t>
        <a:bodyPr/>
        <a:lstStyle/>
        <a:p>
          <a:pPr eaLnBrk="1" latinLnBrk="0"/>
          <a:r>
            <a:rPr lang="uk-UA" dirty="0" smtClean="0"/>
            <a:t>Расовий</a:t>
          </a:r>
          <a:endParaRPr lang="ru-RU" dirty="0" smtClean="0"/>
        </a:p>
        <a:p>
          <a:endParaRPr lang="ru-RU" dirty="0"/>
        </a:p>
      </dgm:t>
    </dgm:pt>
    <dgm:pt modelId="{D6EFF823-8025-40B2-99E8-C50664DCB91B}" type="parTrans" cxnId="{F81EC646-C3C7-4D4A-8FE0-08EC53D0B23A}">
      <dgm:prSet/>
      <dgm:spPr/>
      <dgm:t>
        <a:bodyPr/>
        <a:lstStyle/>
        <a:p>
          <a:endParaRPr lang="ru-RU"/>
        </a:p>
      </dgm:t>
    </dgm:pt>
    <dgm:pt modelId="{B5CC6A5E-5948-4C0E-B5DF-87B5DE138405}" type="sibTrans" cxnId="{F81EC646-C3C7-4D4A-8FE0-08EC53D0B23A}">
      <dgm:prSet/>
      <dgm:spPr/>
      <dgm:t>
        <a:bodyPr/>
        <a:lstStyle/>
        <a:p>
          <a:endParaRPr lang="ru-RU"/>
        </a:p>
      </dgm:t>
    </dgm:pt>
    <dgm:pt modelId="{DEDC2A7C-5089-46CE-9C4B-3BCB0300B91F}" type="pres">
      <dgm:prSet presAssocID="{4EBB31F7-D3EC-4DA6-AB04-4E0BC700681C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5BEBAFA-B0F5-4DEB-BB60-F2DA6A2AE108}" type="pres">
      <dgm:prSet presAssocID="{4EBB31F7-D3EC-4DA6-AB04-4E0BC700681C}" presName="matrix" presStyleCnt="0"/>
      <dgm:spPr/>
    </dgm:pt>
    <dgm:pt modelId="{15D724DA-4E73-4A6C-B960-1688F2AC083B}" type="pres">
      <dgm:prSet presAssocID="{4EBB31F7-D3EC-4DA6-AB04-4E0BC700681C}" presName="tile1" presStyleLbl="node1" presStyleIdx="0" presStyleCnt="4" custLinFactNeighborX="0"/>
      <dgm:spPr/>
    </dgm:pt>
    <dgm:pt modelId="{3DF66C32-FC00-4BCA-884A-BE2C0303525D}" type="pres">
      <dgm:prSet presAssocID="{4EBB31F7-D3EC-4DA6-AB04-4E0BC700681C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692ABB48-F2AE-42F2-AA57-FF935C9F6921}" type="pres">
      <dgm:prSet presAssocID="{4EBB31F7-D3EC-4DA6-AB04-4E0BC700681C}" presName="tile2" presStyleLbl="node1" presStyleIdx="1" presStyleCnt="4"/>
      <dgm:spPr/>
    </dgm:pt>
    <dgm:pt modelId="{F5663123-3B2B-42C4-BE13-CD6DCDCBBCE8}" type="pres">
      <dgm:prSet presAssocID="{4EBB31F7-D3EC-4DA6-AB04-4E0BC700681C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E9AFCFDE-F14F-4300-84E3-829128F30A6F}" type="pres">
      <dgm:prSet presAssocID="{4EBB31F7-D3EC-4DA6-AB04-4E0BC700681C}" presName="tile3" presStyleLbl="node1" presStyleIdx="2" presStyleCnt="4"/>
      <dgm:spPr/>
    </dgm:pt>
    <dgm:pt modelId="{9894F023-C74C-483A-AD98-0F3D7EE044D7}" type="pres">
      <dgm:prSet presAssocID="{4EBB31F7-D3EC-4DA6-AB04-4E0BC700681C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05E38B5A-9B6A-440A-81CF-688EEB8B1218}" type="pres">
      <dgm:prSet presAssocID="{4EBB31F7-D3EC-4DA6-AB04-4E0BC700681C}" presName="tile4" presStyleLbl="node1" presStyleIdx="3" presStyleCnt="4"/>
      <dgm:spPr/>
    </dgm:pt>
    <dgm:pt modelId="{AF690A1D-A687-4E88-8228-D4C429B44EDE}" type="pres">
      <dgm:prSet presAssocID="{4EBB31F7-D3EC-4DA6-AB04-4E0BC700681C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799A67C8-0E2B-4D88-875B-9AA2D8B3953A}" type="pres">
      <dgm:prSet presAssocID="{4EBB31F7-D3EC-4DA6-AB04-4E0BC700681C}" presName="centerTile" presStyleLbl="fgShp" presStyleIdx="0" presStyleCnt="1">
        <dgm:presLayoutVars>
          <dgm:chMax val="0"/>
          <dgm:chPref val="0"/>
        </dgm:presLayoutVars>
      </dgm:prSet>
      <dgm:spPr/>
    </dgm:pt>
  </dgm:ptLst>
  <dgm:cxnLst>
    <dgm:cxn modelId="{4799F26A-66E0-4206-A5B6-CC1843C38ECA}" type="presOf" srcId="{2CF4EB19-9CA5-425D-BBFC-559B674C57FE}" destId="{9894F023-C74C-483A-AD98-0F3D7EE044D7}" srcOrd="1" destOrd="0" presId="urn:microsoft.com/office/officeart/2005/8/layout/matrix1"/>
    <dgm:cxn modelId="{9A48EA40-F846-4B0F-AC9A-8BAB4F9D5930}" type="presOf" srcId="{64F34C01-D0B1-44F1-BDC4-83F730E295D8}" destId="{05E38B5A-9B6A-440A-81CF-688EEB8B1218}" srcOrd="0" destOrd="0" presId="urn:microsoft.com/office/officeart/2005/8/layout/matrix1"/>
    <dgm:cxn modelId="{80D5BEC0-7286-446F-950C-F68C40003851}" type="presOf" srcId="{64F34C01-D0B1-44F1-BDC4-83F730E295D8}" destId="{AF690A1D-A687-4E88-8228-D4C429B44EDE}" srcOrd="1" destOrd="0" presId="urn:microsoft.com/office/officeart/2005/8/layout/matrix1"/>
    <dgm:cxn modelId="{F81EC646-C3C7-4D4A-8FE0-08EC53D0B23A}" srcId="{A6B57CCE-C9C1-43EC-A110-5667E855C49E}" destId="{64F34C01-D0B1-44F1-BDC4-83F730E295D8}" srcOrd="3" destOrd="0" parTransId="{D6EFF823-8025-40B2-99E8-C50664DCB91B}" sibTransId="{B5CC6A5E-5948-4C0E-B5DF-87B5DE138405}"/>
    <dgm:cxn modelId="{3039CB36-BD40-4CE8-AB5B-524B95851B54}" type="presOf" srcId="{7B052D12-BB66-4584-982E-BD2B9E30F7F9}" destId="{3DF66C32-FC00-4BCA-884A-BE2C0303525D}" srcOrd="1" destOrd="0" presId="urn:microsoft.com/office/officeart/2005/8/layout/matrix1"/>
    <dgm:cxn modelId="{55A2045D-7F02-49D0-92FA-1FB8828F5E4E}" srcId="{A6B57CCE-C9C1-43EC-A110-5667E855C49E}" destId="{EE6FF766-B371-413D-A569-8E3881B30E7F}" srcOrd="1" destOrd="0" parTransId="{1105A31D-68FA-4183-AC0E-301CCEA16CA2}" sibTransId="{C92B4358-11D2-4669-927D-18D743488F12}"/>
    <dgm:cxn modelId="{12972B8D-0647-4FF1-A49B-AEB43E65A3FC}" srcId="{4EBB31F7-D3EC-4DA6-AB04-4E0BC700681C}" destId="{A6B57CCE-C9C1-43EC-A110-5667E855C49E}" srcOrd="0" destOrd="0" parTransId="{85FDD1D8-CD92-4300-A37A-573CC914F0B7}" sibTransId="{DD9FB08F-4638-44D4-A884-7786D154FBEC}"/>
    <dgm:cxn modelId="{7FC4FF3D-B45F-44DE-9B5A-140D85E1C7D4}" type="presOf" srcId="{EE6FF766-B371-413D-A569-8E3881B30E7F}" destId="{F5663123-3B2B-42C4-BE13-CD6DCDCBBCE8}" srcOrd="1" destOrd="0" presId="urn:microsoft.com/office/officeart/2005/8/layout/matrix1"/>
    <dgm:cxn modelId="{1C350DD2-990A-41A6-80A3-DBF365A9ACEF}" type="presOf" srcId="{EE6FF766-B371-413D-A569-8E3881B30E7F}" destId="{692ABB48-F2AE-42F2-AA57-FF935C9F6921}" srcOrd="0" destOrd="0" presId="urn:microsoft.com/office/officeart/2005/8/layout/matrix1"/>
    <dgm:cxn modelId="{18475559-3024-42CD-8F67-571110605069}" type="presOf" srcId="{4EBB31F7-D3EC-4DA6-AB04-4E0BC700681C}" destId="{DEDC2A7C-5089-46CE-9C4B-3BCB0300B91F}" srcOrd="0" destOrd="0" presId="urn:microsoft.com/office/officeart/2005/8/layout/matrix1"/>
    <dgm:cxn modelId="{405AD19F-F24C-4EA4-AA47-A839093D3F04}" srcId="{A6B57CCE-C9C1-43EC-A110-5667E855C49E}" destId="{7B052D12-BB66-4584-982E-BD2B9E30F7F9}" srcOrd="0" destOrd="0" parTransId="{9C85A523-7D61-4476-955D-32B4BD742718}" sibTransId="{1B73588A-4670-4CF5-95DE-633B66387F7C}"/>
    <dgm:cxn modelId="{4327C290-5DA6-4F39-8B0A-0AA81A63F1C2}" type="presOf" srcId="{2CF4EB19-9CA5-425D-BBFC-559B674C57FE}" destId="{E9AFCFDE-F14F-4300-84E3-829128F30A6F}" srcOrd="0" destOrd="0" presId="urn:microsoft.com/office/officeart/2005/8/layout/matrix1"/>
    <dgm:cxn modelId="{4B25A7E7-90E0-4321-BAF6-595FDF3FD4E9}" srcId="{A6B57CCE-C9C1-43EC-A110-5667E855C49E}" destId="{2CF4EB19-9CA5-425D-BBFC-559B674C57FE}" srcOrd="2" destOrd="0" parTransId="{973F7120-334A-48D9-A8C4-39FE11BBEE10}" sibTransId="{5E9BD2C4-37DB-4BC9-BCFD-88268FA75B69}"/>
    <dgm:cxn modelId="{7BC44AFF-9E3C-4015-B943-4BB1614C20C5}" type="presOf" srcId="{7B052D12-BB66-4584-982E-BD2B9E30F7F9}" destId="{15D724DA-4E73-4A6C-B960-1688F2AC083B}" srcOrd="0" destOrd="0" presId="urn:microsoft.com/office/officeart/2005/8/layout/matrix1"/>
    <dgm:cxn modelId="{2F86379E-BF85-465B-8036-024AC76E2438}" type="presOf" srcId="{A6B57CCE-C9C1-43EC-A110-5667E855C49E}" destId="{799A67C8-0E2B-4D88-875B-9AA2D8B3953A}" srcOrd="0" destOrd="0" presId="urn:microsoft.com/office/officeart/2005/8/layout/matrix1"/>
    <dgm:cxn modelId="{089DBA64-D27F-4A36-9BD8-2F9719075ED8}" type="presParOf" srcId="{DEDC2A7C-5089-46CE-9C4B-3BCB0300B91F}" destId="{D5BEBAFA-B0F5-4DEB-BB60-F2DA6A2AE108}" srcOrd="0" destOrd="0" presId="urn:microsoft.com/office/officeart/2005/8/layout/matrix1"/>
    <dgm:cxn modelId="{EE07731A-46BF-4CC1-99A9-BEA902CA5933}" type="presParOf" srcId="{D5BEBAFA-B0F5-4DEB-BB60-F2DA6A2AE108}" destId="{15D724DA-4E73-4A6C-B960-1688F2AC083B}" srcOrd="0" destOrd="0" presId="urn:microsoft.com/office/officeart/2005/8/layout/matrix1"/>
    <dgm:cxn modelId="{5ABD9F59-C4CE-4AE0-AAE6-FDE7275039E3}" type="presParOf" srcId="{D5BEBAFA-B0F5-4DEB-BB60-F2DA6A2AE108}" destId="{3DF66C32-FC00-4BCA-884A-BE2C0303525D}" srcOrd="1" destOrd="0" presId="urn:microsoft.com/office/officeart/2005/8/layout/matrix1"/>
    <dgm:cxn modelId="{127883BF-9B9E-44B6-B453-ECDF5F493AA9}" type="presParOf" srcId="{D5BEBAFA-B0F5-4DEB-BB60-F2DA6A2AE108}" destId="{692ABB48-F2AE-42F2-AA57-FF935C9F6921}" srcOrd="2" destOrd="0" presId="urn:microsoft.com/office/officeart/2005/8/layout/matrix1"/>
    <dgm:cxn modelId="{EFC5941B-1D1B-4336-AD68-CA6E86BAC414}" type="presParOf" srcId="{D5BEBAFA-B0F5-4DEB-BB60-F2DA6A2AE108}" destId="{F5663123-3B2B-42C4-BE13-CD6DCDCBBCE8}" srcOrd="3" destOrd="0" presId="urn:microsoft.com/office/officeart/2005/8/layout/matrix1"/>
    <dgm:cxn modelId="{8F2FAC06-9AE8-4DEF-878F-B2E90D7924BF}" type="presParOf" srcId="{D5BEBAFA-B0F5-4DEB-BB60-F2DA6A2AE108}" destId="{E9AFCFDE-F14F-4300-84E3-829128F30A6F}" srcOrd="4" destOrd="0" presId="urn:microsoft.com/office/officeart/2005/8/layout/matrix1"/>
    <dgm:cxn modelId="{5E1151A4-9FD6-4FA4-8739-32C3011A9576}" type="presParOf" srcId="{D5BEBAFA-B0F5-4DEB-BB60-F2DA6A2AE108}" destId="{9894F023-C74C-483A-AD98-0F3D7EE044D7}" srcOrd="5" destOrd="0" presId="urn:microsoft.com/office/officeart/2005/8/layout/matrix1"/>
    <dgm:cxn modelId="{50340625-CF27-4EA3-ADA6-F1243F58848A}" type="presParOf" srcId="{D5BEBAFA-B0F5-4DEB-BB60-F2DA6A2AE108}" destId="{05E38B5A-9B6A-440A-81CF-688EEB8B1218}" srcOrd="6" destOrd="0" presId="urn:microsoft.com/office/officeart/2005/8/layout/matrix1"/>
    <dgm:cxn modelId="{F863B8F4-B34B-4B56-A86E-16D675658C7B}" type="presParOf" srcId="{D5BEBAFA-B0F5-4DEB-BB60-F2DA6A2AE108}" destId="{AF690A1D-A687-4E88-8228-D4C429B44EDE}" srcOrd="7" destOrd="0" presId="urn:microsoft.com/office/officeart/2005/8/layout/matrix1"/>
    <dgm:cxn modelId="{E49EFA75-0BDB-4A2F-8FC9-F6819F03E176}" type="presParOf" srcId="{DEDC2A7C-5089-46CE-9C4B-3BCB0300B91F}" destId="{799A67C8-0E2B-4D88-875B-9AA2D8B3953A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D724DA-4E73-4A6C-B960-1688F2AC083B}">
      <dsp:nvSpPr>
        <dsp:cNvPr id="0" name=""/>
        <dsp:cNvSpPr/>
      </dsp:nvSpPr>
      <dsp:spPr>
        <a:xfrm rot="16200000">
          <a:off x="677333" y="-677333"/>
          <a:ext cx="2709333" cy="40640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Релігійний</a:t>
          </a:r>
          <a:endParaRPr lang="ru-RU" sz="2400" kern="1200" dirty="0"/>
        </a:p>
      </dsp:txBody>
      <dsp:txXfrm rot="5400000">
        <a:off x="-1" y="1"/>
        <a:ext cx="4064000" cy="2032000"/>
      </dsp:txXfrm>
    </dsp:sp>
    <dsp:sp modelId="{692ABB48-F2AE-42F2-AA57-FF935C9F6921}">
      <dsp:nvSpPr>
        <dsp:cNvPr id="0" name=""/>
        <dsp:cNvSpPr/>
      </dsp:nvSpPr>
      <dsp:spPr>
        <a:xfrm>
          <a:off x="4064000" y="0"/>
          <a:ext cx="4064000" cy="2709333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Політичний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/>
        </a:p>
      </dsp:txBody>
      <dsp:txXfrm>
        <a:off x="4064000" y="0"/>
        <a:ext cx="4064000" cy="2032000"/>
      </dsp:txXfrm>
    </dsp:sp>
    <dsp:sp modelId="{E9AFCFDE-F14F-4300-84E3-829128F30A6F}">
      <dsp:nvSpPr>
        <dsp:cNvPr id="0" name=""/>
        <dsp:cNvSpPr/>
      </dsp:nvSpPr>
      <dsp:spPr>
        <a:xfrm rot="10800000">
          <a:off x="0" y="2709333"/>
          <a:ext cx="4064000" cy="2709333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Етнічний</a:t>
          </a:r>
          <a:endParaRPr lang="ru-RU" sz="2400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/>
        </a:p>
      </dsp:txBody>
      <dsp:txXfrm rot="10800000">
        <a:off x="0" y="3386666"/>
        <a:ext cx="4064000" cy="2032000"/>
      </dsp:txXfrm>
    </dsp:sp>
    <dsp:sp modelId="{05E38B5A-9B6A-440A-81CF-688EEB8B1218}">
      <dsp:nvSpPr>
        <dsp:cNvPr id="0" name=""/>
        <dsp:cNvSpPr/>
      </dsp:nvSpPr>
      <dsp:spPr>
        <a:xfrm rot="5400000">
          <a:off x="4741333" y="2032000"/>
          <a:ext cx="2709333" cy="40640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Расовий</a:t>
          </a:r>
          <a:endParaRPr lang="ru-RU" sz="2400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/>
        </a:p>
      </dsp:txBody>
      <dsp:txXfrm rot="-5400000">
        <a:off x="4063999" y="3386666"/>
        <a:ext cx="4064000" cy="2032000"/>
      </dsp:txXfrm>
    </dsp:sp>
    <dsp:sp modelId="{799A67C8-0E2B-4D88-875B-9AA2D8B3953A}">
      <dsp:nvSpPr>
        <dsp:cNvPr id="0" name=""/>
        <dsp:cNvSpPr/>
      </dsp:nvSpPr>
      <dsp:spPr>
        <a:xfrm>
          <a:off x="2844799" y="2032000"/>
          <a:ext cx="2438400" cy="1354666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15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smtClean="0"/>
            <a:t>Типи сепаратизму</a:t>
          </a:r>
          <a:endParaRPr lang="ru-RU" sz="2400" kern="1200" dirty="0"/>
        </a:p>
      </dsp:txBody>
      <dsp:txXfrm>
        <a:off x="2910928" y="2098129"/>
        <a:ext cx="2306142" cy="12224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8/5/2020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76601" y="568235"/>
            <a:ext cx="8915399" cy="2262781"/>
          </a:xfrm>
        </p:spPr>
        <p:txBody>
          <a:bodyPr/>
          <a:lstStyle/>
          <a:p>
            <a:r>
              <a:rPr lang="uk-UA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СЕПАРАТИЗМ</a:t>
            </a: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4030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0869" y="0"/>
            <a:ext cx="7302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Що таке сепаратизм?</a:t>
            </a:r>
            <a:endParaRPr lang="ru-RU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82833" y="862149"/>
            <a:ext cx="896112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політика</a:t>
            </a:r>
            <a:r>
              <a:rPr lang="ru-RU" dirty="0" smtClean="0"/>
              <a:t> </a:t>
            </a:r>
            <a:r>
              <a:rPr lang="ru-RU" dirty="0"/>
              <a:t>і практика </a:t>
            </a:r>
            <a:r>
              <a:rPr lang="ru-RU" dirty="0" err="1"/>
              <a:t>відокремлення</a:t>
            </a:r>
            <a:r>
              <a:rPr lang="ru-RU" dirty="0"/>
              <a:t>, </a:t>
            </a:r>
            <a:r>
              <a:rPr lang="ru-RU" dirty="0" err="1"/>
              <a:t>відділення</a:t>
            </a:r>
            <a:r>
              <a:rPr lang="ru-RU" dirty="0"/>
              <a:t> </a:t>
            </a:r>
            <a:r>
              <a:rPr lang="ru-RU" dirty="0" err="1"/>
              <a:t>частини</a:t>
            </a:r>
            <a:r>
              <a:rPr lang="ru-RU" dirty="0"/>
              <a:t> </a:t>
            </a:r>
            <a:r>
              <a:rPr lang="ru-RU" dirty="0" err="1"/>
              <a:t>території</a:t>
            </a:r>
            <a:r>
              <a:rPr lang="ru-RU" dirty="0"/>
              <a:t> (</a:t>
            </a:r>
            <a:r>
              <a:rPr lang="ru-RU" dirty="0" err="1" smtClean="0"/>
              <a:t>сецесії</a:t>
            </a:r>
            <a:r>
              <a:rPr lang="ru-RU" dirty="0"/>
              <a:t>)</a:t>
            </a:r>
            <a:r>
              <a:rPr lang="ru-RU" dirty="0" smtClean="0"/>
              <a:t> </a:t>
            </a:r>
            <a:r>
              <a:rPr lang="ru-RU" dirty="0" err="1"/>
              <a:t>держави</a:t>
            </a:r>
            <a:r>
              <a:rPr lang="ru-RU" dirty="0"/>
              <a:t> з метою </a:t>
            </a:r>
            <a:r>
              <a:rPr lang="ru-RU" dirty="0" err="1"/>
              <a:t>створення</a:t>
            </a:r>
            <a:r>
              <a:rPr lang="ru-RU" dirty="0"/>
              <a:t> </a:t>
            </a:r>
            <a:r>
              <a:rPr lang="ru-RU" dirty="0" err="1"/>
              <a:t>суверенної</a:t>
            </a:r>
            <a:r>
              <a:rPr lang="ru-RU" dirty="0"/>
              <a:t> </a:t>
            </a:r>
            <a:r>
              <a:rPr lang="ru-RU" dirty="0" err="1" smtClean="0"/>
              <a:t>держави</a:t>
            </a:r>
            <a:r>
              <a:rPr lang="ru-RU" dirty="0" smtClean="0"/>
              <a:t>,</a:t>
            </a:r>
            <a:r>
              <a:rPr lang="ru-RU" dirty="0"/>
              <a:t> </a:t>
            </a:r>
            <a:r>
              <a:rPr lang="ru-RU" dirty="0" err="1"/>
              <a:t>дезінтеграцію</a:t>
            </a:r>
            <a:r>
              <a:rPr lang="ru-RU" dirty="0"/>
              <a:t> </a:t>
            </a:r>
            <a:r>
              <a:rPr lang="ru-RU" dirty="0" err="1"/>
              <a:t>країни</a:t>
            </a:r>
            <a:r>
              <a:rPr lang="ru-RU" dirty="0"/>
              <a:t>, переходу до складу </a:t>
            </a:r>
            <a:r>
              <a:rPr lang="ru-RU" dirty="0" err="1"/>
              <a:t>іншої</a:t>
            </a:r>
            <a:r>
              <a:rPr lang="ru-RU" dirty="0"/>
              <a:t> </a:t>
            </a:r>
            <a:r>
              <a:rPr lang="ru-RU" dirty="0" err="1"/>
              <a:t>держави</a:t>
            </a:r>
            <a:r>
              <a:rPr lang="ru-RU" dirty="0"/>
              <a:t> (</a:t>
            </a:r>
            <a:r>
              <a:rPr lang="ru-RU" dirty="0" err="1"/>
              <a:t>іредентизм</a:t>
            </a:r>
            <a:r>
              <a:rPr lang="ru-RU" dirty="0"/>
              <a:t>)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набуття</a:t>
            </a:r>
            <a:r>
              <a:rPr lang="ru-RU" dirty="0"/>
              <a:t> статусу </a:t>
            </a:r>
            <a:r>
              <a:rPr lang="ru-RU" dirty="0" err="1"/>
              <a:t>дуже</a:t>
            </a:r>
            <a:r>
              <a:rPr lang="ru-RU" dirty="0"/>
              <a:t> </a:t>
            </a:r>
            <a:r>
              <a:rPr lang="ru-RU" dirty="0" err="1"/>
              <a:t>широкої</a:t>
            </a:r>
            <a:r>
              <a:rPr lang="ru-RU" dirty="0"/>
              <a:t> </a:t>
            </a:r>
            <a:r>
              <a:rPr lang="ru-RU" dirty="0" err="1"/>
              <a:t>автономії</a:t>
            </a:r>
            <a:r>
              <a:rPr lang="ru-RU" dirty="0"/>
              <a:t>. </a:t>
            </a:r>
            <a:r>
              <a:rPr lang="ru-RU" dirty="0" err="1"/>
              <a:t>Загальне</a:t>
            </a:r>
            <a:r>
              <a:rPr lang="ru-RU" dirty="0"/>
              <a:t> </a:t>
            </a:r>
            <a:r>
              <a:rPr lang="ru-RU" dirty="0" err="1"/>
              <a:t>визначення</a:t>
            </a:r>
            <a:r>
              <a:rPr lang="ru-RU" dirty="0"/>
              <a:t> сепаратизму є те,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це</a:t>
            </a:r>
            <a:r>
              <a:rPr lang="ru-RU" dirty="0"/>
              <a:t> пропаганда стану культурного, </a:t>
            </a:r>
            <a:r>
              <a:rPr lang="ru-RU" dirty="0" err="1"/>
              <a:t>етнічного</a:t>
            </a:r>
            <a:r>
              <a:rPr lang="ru-RU" dirty="0"/>
              <a:t>, </a:t>
            </a:r>
            <a:r>
              <a:rPr lang="ru-RU" dirty="0" err="1"/>
              <a:t>племінного</a:t>
            </a:r>
            <a:r>
              <a:rPr lang="ru-RU" dirty="0"/>
              <a:t>, </a:t>
            </a:r>
            <a:r>
              <a:rPr lang="ru-RU" dirty="0" err="1"/>
              <a:t>релігійного</a:t>
            </a:r>
            <a:r>
              <a:rPr lang="ru-RU" dirty="0"/>
              <a:t>, расового, </a:t>
            </a:r>
            <a:r>
              <a:rPr lang="ru-RU" dirty="0" err="1"/>
              <a:t>національного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гендерного </a:t>
            </a:r>
            <a:r>
              <a:rPr lang="ru-RU" dirty="0" err="1"/>
              <a:t>відділення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ширшої</a:t>
            </a:r>
            <a:r>
              <a:rPr lang="ru-RU" dirty="0"/>
              <a:t> </a:t>
            </a:r>
            <a:r>
              <a:rPr lang="ru-RU" dirty="0" err="1"/>
              <a:t>групи</a:t>
            </a:r>
            <a:r>
              <a:rPr lang="ru-RU" dirty="0"/>
              <a:t>. </a:t>
            </a:r>
            <a:r>
              <a:rPr lang="ru-RU" dirty="0" err="1"/>
              <a:t>Радикальність</a:t>
            </a:r>
            <a:r>
              <a:rPr lang="ru-RU" dirty="0"/>
              <a:t> сепаратизму </a:t>
            </a:r>
            <a:r>
              <a:rPr lang="ru-RU" dirty="0" err="1"/>
              <a:t>обумовлюється</a:t>
            </a:r>
            <a:r>
              <a:rPr lang="ru-RU" dirty="0"/>
              <a:t> </a:t>
            </a:r>
            <a:r>
              <a:rPr lang="ru-RU" dirty="0" err="1"/>
              <a:t>географічним</a:t>
            </a:r>
            <a:r>
              <a:rPr lang="ru-RU" dirty="0"/>
              <a:t> </a:t>
            </a:r>
            <a:r>
              <a:rPr lang="ru-RU" dirty="0" err="1"/>
              <a:t>положенням</a:t>
            </a:r>
            <a:r>
              <a:rPr lang="ru-RU" dirty="0"/>
              <a:t>, </a:t>
            </a:r>
            <a:r>
              <a:rPr lang="ru-RU" dirty="0" err="1"/>
              <a:t>жорсткістю</a:t>
            </a:r>
            <a:r>
              <a:rPr lang="ru-RU" dirty="0"/>
              <a:t> та </a:t>
            </a:r>
            <a:r>
              <a:rPr lang="ru-RU" dirty="0" err="1"/>
              <a:t>ієрархічністю</a:t>
            </a:r>
            <a:r>
              <a:rPr lang="ru-RU" dirty="0"/>
              <a:t> </a:t>
            </a:r>
            <a:r>
              <a:rPr lang="ru-RU" dirty="0" err="1"/>
              <a:t>внутрішньо</a:t>
            </a:r>
            <a:r>
              <a:rPr lang="ru-RU" dirty="0"/>
              <a:t> </a:t>
            </a:r>
            <a:r>
              <a:rPr lang="ru-RU" dirty="0" err="1"/>
              <a:t>регіонального</a:t>
            </a:r>
            <a:r>
              <a:rPr lang="ru-RU" dirty="0"/>
              <a:t> </a:t>
            </a:r>
            <a:r>
              <a:rPr lang="ru-RU" dirty="0" err="1"/>
              <a:t>суспільства</a:t>
            </a:r>
            <a:r>
              <a:rPr lang="ru-RU" dirty="0"/>
              <a:t>, </a:t>
            </a:r>
            <a:r>
              <a:rPr lang="ru-RU" dirty="0" err="1"/>
              <a:t>економічним</a:t>
            </a:r>
            <a:r>
              <a:rPr lang="ru-RU" dirty="0"/>
              <a:t> і </a:t>
            </a:r>
            <a:r>
              <a:rPr lang="ru-RU" dirty="0" err="1"/>
              <a:t>соціальним</a:t>
            </a:r>
            <a:r>
              <a:rPr lang="ru-RU" dirty="0"/>
              <a:t> становищем </a:t>
            </a:r>
            <a:r>
              <a:rPr lang="ru-RU" dirty="0" err="1"/>
              <a:t>даного</a:t>
            </a:r>
            <a:r>
              <a:rPr lang="ru-RU" dirty="0"/>
              <a:t> </a:t>
            </a:r>
            <a:r>
              <a:rPr lang="ru-RU" dirty="0" err="1"/>
              <a:t>регіону</a:t>
            </a:r>
            <a:r>
              <a:rPr lang="ru-RU" dirty="0"/>
              <a:t> на </a:t>
            </a:r>
            <a:r>
              <a:rPr lang="ru-RU" dirty="0" err="1"/>
              <a:t>поточний</a:t>
            </a:r>
            <a:r>
              <a:rPr lang="ru-RU" dirty="0"/>
              <a:t> момент, а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сили</a:t>
            </a:r>
            <a:r>
              <a:rPr lang="ru-RU" dirty="0"/>
              <a:t> </a:t>
            </a:r>
            <a:r>
              <a:rPr lang="ru-RU" dirty="0" err="1"/>
              <a:t>центральної</a:t>
            </a:r>
            <a:r>
              <a:rPr lang="ru-RU" dirty="0"/>
              <a:t> </a:t>
            </a:r>
            <a:r>
              <a:rPr lang="ru-RU" dirty="0" err="1"/>
              <a:t>влади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58389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28800" y="313508"/>
            <a:ext cx="7628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Причини виникнення сепаратизму:</a:t>
            </a:r>
            <a:endParaRPr lang="ru-RU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73829" y="966651"/>
            <a:ext cx="8451668" cy="506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700" dirty="0" err="1"/>
              <a:t>неоднорідність</a:t>
            </a:r>
            <a:r>
              <a:rPr lang="ru-RU" sz="1700" dirty="0"/>
              <a:t>, </a:t>
            </a:r>
            <a:r>
              <a:rPr lang="ru-RU" sz="1700" dirty="0" err="1"/>
              <a:t>строкатість</a:t>
            </a:r>
            <a:r>
              <a:rPr lang="ru-RU" sz="1700" dirty="0"/>
              <a:t> складу (</a:t>
            </a:r>
            <a:r>
              <a:rPr lang="ru-RU" sz="1700" dirty="0" err="1"/>
              <a:t>національного</a:t>
            </a:r>
            <a:r>
              <a:rPr lang="ru-RU" sz="1700" dirty="0"/>
              <a:t>, </a:t>
            </a:r>
            <a:r>
              <a:rPr lang="ru-RU" sz="1700" dirty="0" err="1"/>
              <a:t>релігійного</a:t>
            </a:r>
            <a:r>
              <a:rPr lang="ru-RU" sz="1700" dirty="0"/>
              <a:t>, </a:t>
            </a:r>
            <a:r>
              <a:rPr lang="ru-RU" sz="1700" dirty="0" err="1"/>
              <a:t>соціального</a:t>
            </a:r>
            <a:r>
              <a:rPr lang="ru-RU" sz="1700" dirty="0"/>
              <a:t>) </a:t>
            </a:r>
            <a:r>
              <a:rPr lang="ru-RU" sz="1700" dirty="0" err="1"/>
              <a:t>населення</a:t>
            </a:r>
            <a:r>
              <a:rPr lang="ru-RU" sz="1700" dirty="0"/>
              <a:t> </a:t>
            </a:r>
            <a:r>
              <a:rPr lang="ru-RU" sz="1700" dirty="0" err="1" smtClean="0"/>
              <a:t>країни</a:t>
            </a:r>
            <a:endParaRPr lang="ru-RU" sz="17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700" dirty="0" err="1"/>
              <a:t>нерівномірність</a:t>
            </a:r>
            <a:r>
              <a:rPr lang="ru-RU" sz="1700" dirty="0"/>
              <a:t> </a:t>
            </a:r>
            <a:r>
              <a:rPr lang="ru-RU" sz="1700" dirty="0" err="1"/>
              <a:t>соціального</a:t>
            </a:r>
            <a:r>
              <a:rPr lang="ru-RU" sz="1700" dirty="0"/>
              <a:t>, </a:t>
            </a:r>
            <a:r>
              <a:rPr lang="ru-RU" sz="1700" dirty="0" err="1"/>
              <a:t>економічного</a:t>
            </a:r>
            <a:r>
              <a:rPr lang="ru-RU" sz="1700" dirty="0"/>
              <a:t>, </a:t>
            </a:r>
            <a:r>
              <a:rPr lang="ru-RU" sz="1700" dirty="0" err="1"/>
              <a:t>екологічного</a:t>
            </a:r>
            <a:r>
              <a:rPr lang="ru-RU" sz="1700" dirty="0"/>
              <a:t>, культурного, </a:t>
            </a:r>
            <a:r>
              <a:rPr lang="ru-RU" sz="1700" dirty="0" err="1"/>
              <a:t>зокрема</a:t>
            </a:r>
            <a:r>
              <a:rPr lang="ru-RU" sz="1700" dirty="0"/>
              <a:t> </a:t>
            </a:r>
            <a:r>
              <a:rPr lang="ru-RU" sz="1700" dirty="0" err="1"/>
              <a:t>мовного</a:t>
            </a:r>
            <a:r>
              <a:rPr lang="ru-RU" sz="1700" dirty="0"/>
              <a:t>, </a:t>
            </a:r>
            <a:r>
              <a:rPr lang="ru-RU" sz="1700" dirty="0" err="1"/>
              <a:t>розвитку</a:t>
            </a:r>
            <a:r>
              <a:rPr lang="ru-RU" sz="1700" dirty="0"/>
              <a:t> </a:t>
            </a:r>
            <a:r>
              <a:rPr lang="ru-RU" sz="1700" dirty="0" err="1"/>
              <a:t>окремих</a:t>
            </a:r>
            <a:r>
              <a:rPr lang="ru-RU" sz="1700" dirty="0"/>
              <a:t> </a:t>
            </a:r>
            <a:r>
              <a:rPr lang="ru-RU" sz="1700" dirty="0" err="1"/>
              <a:t>регіонів</a:t>
            </a:r>
            <a:r>
              <a:rPr lang="ru-RU" sz="1700" dirty="0"/>
              <a:t>, </a:t>
            </a:r>
            <a:r>
              <a:rPr lang="ru-RU" sz="1700" dirty="0" err="1"/>
              <a:t>що</a:t>
            </a:r>
            <a:r>
              <a:rPr lang="ru-RU" sz="1700" dirty="0"/>
              <a:t> </a:t>
            </a:r>
            <a:r>
              <a:rPr lang="ru-RU" sz="1700" dirty="0" err="1"/>
              <a:t>породжує</a:t>
            </a:r>
            <a:r>
              <a:rPr lang="ru-RU" sz="1700" dirty="0"/>
              <a:t> </a:t>
            </a:r>
            <a:r>
              <a:rPr lang="ru-RU" sz="1700" dirty="0" err="1"/>
              <a:t>сподівання</a:t>
            </a:r>
            <a:r>
              <a:rPr lang="ru-RU" sz="1700" dirty="0"/>
              <a:t> тих </a:t>
            </a:r>
            <a:r>
              <a:rPr lang="ru-RU" sz="1700" dirty="0" err="1"/>
              <a:t>чи</a:t>
            </a:r>
            <a:r>
              <a:rPr lang="ru-RU" sz="1700" dirty="0"/>
              <a:t> тих </a:t>
            </a:r>
            <a:r>
              <a:rPr lang="ru-RU" sz="1700" dirty="0" err="1"/>
              <a:t>спільнот</a:t>
            </a:r>
            <a:r>
              <a:rPr lang="ru-RU" sz="1700" dirty="0"/>
              <a:t> на </a:t>
            </a:r>
            <a:r>
              <a:rPr lang="ru-RU" sz="1700" dirty="0" err="1"/>
              <a:t>самозбереження</a:t>
            </a:r>
            <a:r>
              <a:rPr lang="ru-RU" sz="1700" dirty="0"/>
              <a:t> та </a:t>
            </a:r>
            <a:r>
              <a:rPr lang="ru-RU" sz="1700" dirty="0" err="1"/>
              <a:t>поліпшення</a:t>
            </a:r>
            <a:r>
              <a:rPr lang="ru-RU" sz="1700" dirty="0"/>
              <a:t> умов </a:t>
            </a:r>
            <a:r>
              <a:rPr lang="ru-RU" sz="1700" dirty="0" err="1"/>
              <a:t>існування</a:t>
            </a:r>
            <a:r>
              <a:rPr lang="ru-RU" sz="1700" dirty="0"/>
              <a:t> </a:t>
            </a:r>
            <a:r>
              <a:rPr lang="ru-RU" sz="1700" dirty="0" err="1"/>
              <a:t>або</a:t>
            </a:r>
            <a:r>
              <a:rPr lang="ru-RU" sz="1700" dirty="0"/>
              <a:t>, </a:t>
            </a:r>
            <a:r>
              <a:rPr lang="ru-RU" sz="1700" dirty="0" err="1"/>
              <a:t>навпаки</a:t>
            </a:r>
            <a:r>
              <a:rPr lang="ru-RU" sz="1700" dirty="0"/>
              <a:t>, </a:t>
            </a:r>
            <a:r>
              <a:rPr lang="ru-RU" sz="1700" dirty="0" err="1"/>
              <a:t>прагнення</a:t>
            </a:r>
            <a:r>
              <a:rPr lang="ru-RU" sz="1700" dirty="0"/>
              <a:t> </a:t>
            </a:r>
            <a:r>
              <a:rPr lang="ru-RU" sz="1700" dirty="0" err="1"/>
              <a:t>монополізувати</a:t>
            </a:r>
            <a:r>
              <a:rPr lang="ru-RU" sz="1700" dirty="0"/>
              <a:t> </a:t>
            </a:r>
            <a:r>
              <a:rPr lang="ru-RU" sz="1700" dirty="0" err="1"/>
              <a:t>привілейоване</a:t>
            </a:r>
            <a:r>
              <a:rPr lang="ru-RU" sz="1700" dirty="0"/>
              <a:t> становище, </a:t>
            </a:r>
            <a:r>
              <a:rPr lang="ru-RU" sz="1700" dirty="0" err="1"/>
              <a:t>щоб</a:t>
            </a:r>
            <a:r>
              <a:rPr lang="ru-RU" sz="1700" dirty="0"/>
              <a:t> не </a:t>
            </a:r>
            <a:r>
              <a:rPr lang="ru-RU" sz="1700" dirty="0" err="1"/>
              <a:t>поділяти</a:t>
            </a:r>
            <a:r>
              <a:rPr lang="ru-RU" sz="1700" dirty="0"/>
              <a:t> </a:t>
            </a:r>
            <a:r>
              <a:rPr lang="ru-RU" sz="1700" dirty="0" err="1"/>
              <a:t>його</a:t>
            </a:r>
            <a:r>
              <a:rPr lang="ru-RU" sz="1700" dirty="0"/>
              <a:t> з </a:t>
            </a:r>
            <a:r>
              <a:rPr lang="ru-RU" sz="1700" dirty="0" err="1"/>
              <a:t>іншими</a:t>
            </a:r>
            <a:r>
              <a:rPr lang="ru-RU" sz="1700" dirty="0"/>
              <a:t> </a:t>
            </a:r>
            <a:r>
              <a:rPr lang="ru-RU" sz="1700" dirty="0" err="1" smtClean="0"/>
              <a:t>спільнотами</a:t>
            </a:r>
            <a:endParaRPr lang="ru-RU" sz="17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700" dirty="0" err="1"/>
              <a:t>помилки</a:t>
            </a:r>
            <a:r>
              <a:rPr lang="ru-RU" sz="1700" dirty="0"/>
              <a:t>, </a:t>
            </a:r>
            <a:r>
              <a:rPr lang="ru-RU" sz="1700" dirty="0" err="1"/>
              <a:t>прорахунки</a:t>
            </a:r>
            <a:r>
              <a:rPr lang="ru-RU" sz="1700" dirty="0"/>
              <a:t>, </a:t>
            </a:r>
            <a:r>
              <a:rPr lang="ru-RU" sz="1700" dirty="0" err="1"/>
              <a:t>зловживання</a:t>
            </a:r>
            <a:r>
              <a:rPr lang="ru-RU" sz="1700" dirty="0"/>
              <a:t> </a:t>
            </a:r>
            <a:r>
              <a:rPr lang="ru-RU" sz="1700" dirty="0" err="1"/>
              <a:t>центральної</a:t>
            </a:r>
            <a:r>
              <a:rPr lang="ru-RU" sz="1700" dirty="0"/>
              <a:t> </a:t>
            </a:r>
            <a:r>
              <a:rPr lang="ru-RU" sz="1700" dirty="0" err="1"/>
              <a:t>влади</a:t>
            </a:r>
            <a:r>
              <a:rPr lang="ru-RU" sz="1700" dirty="0"/>
              <a:t>, </a:t>
            </a:r>
            <a:r>
              <a:rPr lang="ru-RU" sz="1700" dirty="0" err="1"/>
              <a:t>які</a:t>
            </a:r>
            <a:r>
              <a:rPr lang="ru-RU" sz="1700" dirty="0"/>
              <a:t> </a:t>
            </a:r>
            <a:r>
              <a:rPr lang="ru-RU" sz="1700" dirty="0" err="1"/>
              <a:t>погіршують</a:t>
            </a:r>
            <a:r>
              <a:rPr lang="ru-RU" sz="1700" dirty="0"/>
              <a:t> становище </a:t>
            </a:r>
            <a:r>
              <a:rPr lang="ru-RU" sz="1700" dirty="0" err="1"/>
              <a:t>окремих</a:t>
            </a:r>
            <a:r>
              <a:rPr lang="ru-RU" sz="1700" dirty="0"/>
              <a:t> </a:t>
            </a:r>
            <a:r>
              <a:rPr lang="ru-RU" sz="1700" dirty="0" err="1"/>
              <a:t>етнічних</a:t>
            </a:r>
            <a:r>
              <a:rPr lang="ru-RU" sz="1700" dirty="0"/>
              <a:t> </a:t>
            </a:r>
            <a:r>
              <a:rPr lang="ru-RU" sz="1700" dirty="0" err="1"/>
              <a:t>або</a:t>
            </a:r>
            <a:r>
              <a:rPr lang="ru-RU" sz="1700" dirty="0"/>
              <a:t> </a:t>
            </a:r>
            <a:r>
              <a:rPr lang="ru-RU" sz="1700" dirty="0" err="1"/>
              <a:t>конфесійних</a:t>
            </a:r>
            <a:r>
              <a:rPr lang="ru-RU" sz="1700" dirty="0"/>
              <a:t> </a:t>
            </a:r>
            <a:r>
              <a:rPr lang="ru-RU" sz="1700" dirty="0" err="1"/>
              <a:t>спільнот</a:t>
            </a:r>
            <a:r>
              <a:rPr lang="ru-RU" sz="1700" dirty="0"/>
              <a:t> (</a:t>
            </a:r>
            <a:r>
              <a:rPr lang="ru-RU" sz="1700" dirty="0" err="1"/>
              <a:t>непоодинокі</a:t>
            </a:r>
            <a:r>
              <a:rPr lang="ru-RU" sz="1700" dirty="0"/>
              <a:t> </a:t>
            </a:r>
            <a:r>
              <a:rPr lang="ru-RU" sz="1700" dirty="0" err="1"/>
              <a:t>випадки</a:t>
            </a:r>
            <a:r>
              <a:rPr lang="ru-RU" sz="1700" dirty="0"/>
              <a:t>, коли роль </a:t>
            </a:r>
            <a:r>
              <a:rPr lang="ru-RU" sz="1700" dirty="0" err="1"/>
              <a:t>цього</a:t>
            </a:r>
            <a:r>
              <a:rPr lang="ru-RU" sz="1700" dirty="0"/>
              <a:t> </a:t>
            </a:r>
            <a:r>
              <a:rPr lang="ru-RU" sz="1700" dirty="0" err="1"/>
              <a:t>чинника</a:t>
            </a:r>
            <a:r>
              <a:rPr lang="ru-RU" sz="1700" dirty="0"/>
              <a:t> з </a:t>
            </a:r>
            <a:r>
              <a:rPr lang="ru-RU" sz="1700" dirty="0" err="1"/>
              <a:t>пропагандистською</a:t>
            </a:r>
            <a:r>
              <a:rPr lang="ru-RU" sz="1700" dirty="0"/>
              <a:t> метою штучно </a:t>
            </a:r>
            <a:r>
              <a:rPr lang="ru-RU" sz="1700" dirty="0" err="1"/>
              <a:t>перебільшується</a:t>
            </a:r>
            <a:r>
              <a:rPr lang="ru-RU" sz="1700" dirty="0"/>
              <a:t> </a:t>
            </a:r>
            <a:r>
              <a:rPr lang="ru-RU" sz="1700" dirty="0" err="1"/>
              <a:t>лідерами</a:t>
            </a:r>
            <a:r>
              <a:rPr lang="ru-RU" sz="1700" dirty="0"/>
              <a:t> сепаратизму</a:t>
            </a:r>
            <a:r>
              <a:rPr lang="ru-RU" sz="1700" dirty="0" smtClean="0"/>
              <a:t>)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700" dirty="0" err="1"/>
              <a:t>вплив</a:t>
            </a:r>
            <a:r>
              <a:rPr lang="ru-RU" sz="1700" dirty="0"/>
              <a:t> </a:t>
            </a:r>
            <a:r>
              <a:rPr lang="ru-RU" sz="1700" dirty="0" err="1"/>
              <a:t>певних</a:t>
            </a:r>
            <a:r>
              <a:rPr lang="ru-RU" sz="1700" dirty="0"/>
              <a:t> держав і </a:t>
            </a:r>
            <a:r>
              <a:rPr lang="ru-RU" sz="1700" dirty="0" err="1"/>
              <a:t>міжнародних</a:t>
            </a:r>
            <a:r>
              <a:rPr lang="ru-RU" sz="1700" dirty="0"/>
              <a:t> </a:t>
            </a:r>
            <a:r>
              <a:rPr lang="ru-RU" sz="1700" dirty="0" err="1"/>
              <a:t>терористичних</a:t>
            </a:r>
            <a:r>
              <a:rPr lang="ru-RU" sz="1700" dirty="0"/>
              <a:t> </a:t>
            </a:r>
            <a:r>
              <a:rPr lang="ru-RU" sz="1700" dirty="0" err="1"/>
              <a:t>організацій</a:t>
            </a:r>
            <a:r>
              <a:rPr lang="ru-RU" sz="1700" dirty="0"/>
              <a:t> з метою </a:t>
            </a:r>
            <a:r>
              <a:rPr lang="ru-RU" sz="1700" dirty="0" err="1"/>
              <a:t>підпорядкування</a:t>
            </a:r>
            <a:r>
              <a:rPr lang="ru-RU" sz="1700" dirty="0"/>
              <a:t> та </a:t>
            </a:r>
            <a:r>
              <a:rPr lang="ru-RU" sz="1700" dirty="0" err="1"/>
              <a:t>експлуатації</a:t>
            </a:r>
            <a:r>
              <a:rPr lang="ru-RU" sz="1700" dirty="0"/>
              <a:t> </a:t>
            </a:r>
            <a:r>
              <a:rPr lang="ru-RU" sz="1700" dirty="0" err="1"/>
              <a:t>ресурсів</a:t>
            </a:r>
            <a:r>
              <a:rPr lang="ru-RU" sz="1700" dirty="0"/>
              <a:t> і </a:t>
            </a:r>
            <a:r>
              <a:rPr lang="ru-RU" sz="1700" dirty="0" err="1"/>
              <a:t>населення</a:t>
            </a:r>
            <a:r>
              <a:rPr lang="ru-RU" sz="1700" dirty="0"/>
              <a:t> </a:t>
            </a:r>
            <a:r>
              <a:rPr lang="ru-RU" sz="1700" dirty="0" err="1"/>
              <a:t>відокремлених</a:t>
            </a:r>
            <a:r>
              <a:rPr lang="ru-RU" sz="1700" dirty="0"/>
              <a:t> </a:t>
            </a:r>
            <a:r>
              <a:rPr lang="ru-RU" sz="1700" dirty="0" err="1" smtClean="0"/>
              <a:t>регіонів</a:t>
            </a:r>
            <a:endParaRPr lang="ru-RU" sz="17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700" dirty="0" err="1"/>
              <a:t>взаємні</a:t>
            </a:r>
            <a:r>
              <a:rPr lang="ru-RU" sz="1700" dirty="0"/>
              <a:t> </a:t>
            </a:r>
            <a:r>
              <a:rPr lang="ru-RU" sz="1700" dirty="0" err="1"/>
              <a:t>територіальні</a:t>
            </a:r>
            <a:r>
              <a:rPr lang="ru-RU" sz="1700" dirty="0"/>
              <a:t> </a:t>
            </a:r>
            <a:r>
              <a:rPr lang="ru-RU" sz="1700" dirty="0" err="1"/>
              <a:t>претензії</a:t>
            </a:r>
            <a:r>
              <a:rPr lang="ru-RU" sz="1700" dirty="0"/>
              <a:t> </a:t>
            </a:r>
            <a:r>
              <a:rPr lang="ru-RU" sz="1700" dirty="0" err="1"/>
              <a:t>етносів</a:t>
            </a:r>
            <a:r>
              <a:rPr lang="ru-RU" sz="1700" dirty="0"/>
              <a:t> (</a:t>
            </a:r>
            <a:r>
              <a:rPr lang="ru-RU" sz="1700" dirty="0" err="1"/>
              <a:t>нечіткістю</a:t>
            </a:r>
            <a:r>
              <a:rPr lang="ru-RU" sz="1700" dirty="0"/>
              <a:t> </a:t>
            </a:r>
            <a:r>
              <a:rPr lang="ru-RU" sz="1700" dirty="0" err="1"/>
              <a:t>чи</a:t>
            </a:r>
            <a:r>
              <a:rPr lang="ru-RU" sz="1700" dirty="0"/>
              <a:t> </a:t>
            </a:r>
            <a:r>
              <a:rPr lang="ru-RU" sz="1700" dirty="0" err="1"/>
              <a:t>відсутністю</a:t>
            </a:r>
            <a:r>
              <a:rPr lang="ru-RU" sz="1700" dirty="0"/>
              <a:t> </a:t>
            </a:r>
            <a:r>
              <a:rPr lang="ru-RU" sz="1700" dirty="0" err="1"/>
              <a:t>існуючих</a:t>
            </a:r>
            <a:r>
              <a:rPr lang="ru-RU" sz="1700" dirty="0"/>
              <a:t> </a:t>
            </a:r>
            <a:r>
              <a:rPr lang="ru-RU" sz="1700" dirty="0" err="1"/>
              <a:t>кордонів</a:t>
            </a:r>
            <a:r>
              <a:rPr lang="ru-RU" sz="1700" dirty="0"/>
              <a:t>, </a:t>
            </a:r>
            <a:r>
              <a:rPr lang="ru-RU" sz="1700" dirty="0" err="1"/>
              <a:t>проведення</a:t>
            </a:r>
            <a:r>
              <a:rPr lang="ru-RU" sz="1700" dirty="0"/>
              <a:t> </a:t>
            </a:r>
            <a:r>
              <a:rPr lang="ru-RU" sz="1700" dirty="0" err="1"/>
              <a:t>нової</a:t>
            </a:r>
            <a:r>
              <a:rPr lang="ru-RU" sz="1700" dirty="0"/>
              <a:t> </a:t>
            </a:r>
            <a:r>
              <a:rPr lang="ru-RU" sz="1700" dirty="0" err="1"/>
              <a:t>демаркації</a:t>
            </a:r>
            <a:r>
              <a:rPr lang="ru-RU" sz="1700" dirty="0"/>
              <a:t> </a:t>
            </a:r>
            <a:r>
              <a:rPr lang="ru-RU" sz="1700" dirty="0" err="1"/>
              <a:t>між</a:t>
            </a:r>
            <a:r>
              <a:rPr lang="ru-RU" sz="1700" dirty="0"/>
              <a:t> </a:t>
            </a:r>
            <a:r>
              <a:rPr lang="ru-RU" sz="1700" dirty="0" err="1"/>
              <a:t>етносами</a:t>
            </a:r>
            <a:r>
              <a:rPr lang="ru-RU" sz="1700" dirty="0"/>
              <a:t>, </a:t>
            </a:r>
            <a:r>
              <a:rPr lang="ru-RU" sz="1700" dirty="0" err="1"/>
              <a:t>повернення</a:t>
            </a:r>
            <a:r>
              <a:rPr lang="ru-RU" sz="1700" dirty="0"/>
              <a:t> на </a:t>
            </a:r>
            <a:r>
              <a:rPr lang="ru-RU" sz="1700" dirty="0" err="1"/>
              <a:t>батьківщину</a:t>
            </a:r>
            <a:r>
              <a:rPr lang="ru-RU" sz="1700" dirty="0"/>
              <a:t> </a:t>
            </a:r>
            <a:r>
              <a:rPr lang="ru-RU" sz="1700" dirty="0" err="1"/>
              <a:t>раніше</a:t>
            </a:r>
            <a:r>
              <a:rPr lang="ru-RU" sz="1700" dirty="0"/>
              <a:t> </a:t>
            </a:r>
            <a:r>
              <a:rPr lang="ru-RU" sz="1700" dirty="0" err="1"/>
              <a:t>депортованого</a:t>
            </a:r>
            <a:r>
              <a:rPr lang="ru-RU" sz="1700" dirty="0"/>
              <a:t> </a:t>
            </a:r>
            <a:r>
              <a:rPr lang="ru-RU" sz="1700" dirty="0" err="1"/>
              <a:t>етносу</a:t>
            </a:r>
            <a:r>
              <a:rPr lang="ru-RU" sz="1700" dirty="0"/>
              <a:t>, </a:t>
            </a:r>
            <a:r>
              <a:rPr lang="ru-RU" sz="1700" dirty="0" err="1"/>
              <a:t>довільна</a:t>
            </a:r>
            <a:r>
              <a:rPr lang="ru-RU" sz="1700" dirty="0"/>
              <a:t> </a:t>
            </a:r>
            <a:r>
              <a:rPr lang="ru-RU" sz="1700" dirty="0" err="1"/>
              <a:t>зміна</a:t>
            </a:r>
            <a:r>
              <a:rPr lang="ru-RU" sz="1700" dirty="0"/>
              <a:t> </a:t>
            </a:r>
            <a:r>
              <a:rPr lang="ru-RU" sz="1700" dirty="0" err="1"/>
              <a:t>кордонів</a:t>
            </a:r>
            <a:r>
              <a:rPr lang="ru-RU" sz="1700" dirty="0"/>
              <a:t>, </a:t>
            </a:r>
            <a:r>
              <a:rPr lang="ru-RU" sz="1700" dirty="0" err="1"/>
              <a:t>насильницьке</a:t>
            </a:r>
            <a:r>
              <a:rPr lang="ru-RU" sz="1700" dirty="0"/>
              <a:t> </a:t>
            </a:r>
            <a:r>
              <a:rPr lang="ru-RU" sz="1700" dirty="0" err="1"/>
              <a:t>включення</a:t>
            </a:r>
            <a:r>
              <a:rPr lang="ru-RU" sz="1700" dirty="0"/>
              <a:t> </a:t>
            </a:r>
            <a:r>
              <a:rPr lang="ru-RU" sz="1700" dirty="0" err="1"/>
              <a:t>території</a:t>
            </a:r>
            <a:r>
              <a:rPr lang="ru-RU" sz="1700" dirty="0"/>
              <a:t> </a:t>
            </a:r>
            <a:r>
              <a:rPr lang="ru-RU" sz="1700" dirty="0" err="1"/>
              <a:t>етносу</a:t>
            </a:r>
            <a:r>
              <a:rPr lang="ru-RU" sz="1700" dirty="0"/>
              <a:t> в </a:t>
            </a:r>
            <a:r>
              <a:rPr lang="ru-RU" sz="1700" dirty="0" err="1"/>
              <a:t>сусідню</a:t>
            </a:r>
            <a:r>
              <a:rPr lang="ru-RU" sz="1700" dirty="0"/>
              <a:t> державу, </a:t>
            </a:r>
            <a:r>
              <a:rPr lang="ru-RU" sz="1700" dirty="0" err="1"/>
              <a:t>розчленуванням</a:t>
            </a:r>
            <a:r>
              <a:rPr lang="ru-RU" sz="1700" dirty="0"/>
              <a:t> </a:t>
            </a:r>
            <a:r>
              <a:rPr lang="ru-RU" sz="1700" dirty="0" err="1"/>
              <a:t>етносу</a:t>
            </a:r>
            <a:r>
              <a:rPr lang="ru-RU" sz="1700" dirty="0"/>
              <a:t> </a:t>
            </a:r>
            <a:r>
              <a:rPr lang="ru-RU" sz="1700" dirty="0" err="1"/>
              <a:t>між</a:t>
            </a:r>
            <a:r>
              <a:rPr lang="ru-RU" sz="1700" dirty="0"/>
              <a:t> </a:t>
            </a:r>
            <a:r>
              <a:rPr lang="ru-RU" sz="1700" dirty="0" err="1"/>
              <a:t>різними</a:t>
            </a:r>
            <a:r>
              <a:rPr lang="ru-RU" sz="1700" dirty="0"/>
              <a:t> </a:t>
            </a:r>
            <a:r>
              <a:rPr lang="ru-RU" sz="1700" dirty="0" smtClean="0"/>
              <a:t>державами)</a:t>
            </a:r>
            <a:endParaRPr lang="ru-RU" sz="1700" dirty="0"/>
          </a:p>
        </p:txBody>
      </p:sp>
    </p:spTree>
    <p:extLst>
      <p:ext uri="{BB962C8B-B14F-4D97-AF65-F5344CB8AC3E}">
        <p14:creationId xmlns:p14="http://schemas.microsoft.com/office/powerpoint/2010/main" val="30936286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38697" y="1319349"/>
            <a:ext cx="1698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 </a:t>
            </a:r>
            <a:endParaRPr lang="ru-RU" dirty="0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789842965"/>
              </p:ext>
            </p:extLst>
          </p:nvPr>
        </p:nvGraphicFramePr>
        <p:xfrm>
          <a:off x="3128554" y="111367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17129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47703" y="522514"/>
            <a:ext cx="72237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Релігійний</a:t>
            </a:r>
            <a:r>
              <a:rPr lang="ru-RU" dirty="0"/>
              <a:t> — сепаратизм через </a:t>
            </a:r>
            <a:r>
              <a:rPr lang="ru-RU" dirty="0" err="1"/>
              <a:t>релігійні</a:t>
            </a:r>
            <a:r>
              <a:rPr lang="ru-RU" dirty="0"/>
              <a:t> </a:t>
            </a:r>
            <a:r>
              <a:rPr lang="ru-RU" dirty="0" err="1"/>
              <a:t>відмінності</a:t>
            </a:r>
            <a:r>
              <a:rPr lang="ru-RU" dirty="0"/>
              <a:t> </a:t>
            </a:r>
            <a:r>
              <a:rPr lang="ru-RU" dirty="0" err="1"/>
              <a:t>між</a:t>
            </a:r>
            <a:r>
              <a:rPr lang="ru-RU" dirty="0"/>
              <a:t> </a:t>
            </a:r>
            <a:r>
              <a:rPr lang="ru-RU" dirty="0" err="1"/>
              <a:t>регіонами</a:t>
            </a:r>
            <a:r>
              <a:rPr lang="ru-RU" dirty="0"/>
              <a:t> </a:t>
            </a:r>
            <a:r>
              <a:rPr lang="ru-RU" dirty="0" err="1"/>
              <a:t>однієї</a:t>
            </a:r>
            <a:r>
              <a:rPr lang="ru-RU" dirty="0"/>
              <a:t> </a:t>
            </a:r>
            <a:r>
              <a:rPr lang="ru-RU" dirty="0" err="1"/>
              <a:t>країни</a:t>
            </a:r>
            <a:r>
              <a:rPr lang="ru-RU" dirty="0"/>
              <a:t> та </a:t>
            </a:r>
            <a:r>
              <a:rPr lang="ru-RU" dirty="0" err="1"/>
              <a:t>загроза</a:t>
            </a:r>
            <a:r>
              <a:rPr lang="ru-RU" dirty="0"/>
              <a:t> </a:t>
            </a:r>
            <a:r>
              <a:rPr lang="ru-RU" dirty="0" err="1"/>
              <a:t>безпосередньому</a:t>
            </a:r>
            <a:r>
              <a:rPr lang="ru-RU" dirty="0"/>
              <a:t> </a:t>
            </a:r>
            <a:r>
              <a:rPr lang="ru-RU" dirty="0" err="1"/>
              <a:t>існуванню</a:t>
            </a:r>
            <a:r>
              <a:rPr lang="ru-RU" dirty="0"/>
              <a:t> </a:t>
            </a:r>
            <a:r>
              <a:rPr lang="ru-RU" dirty="0" err="1"/>
              <a:t>меншини</a:t>
            </a:r>
            <a:r>
              <a:rPr lang="ru-RU" dirty="0"/>
              <a:t>, яка </a:t>
            </a:r>
            <a:r>
              <a:rPr lang="ru-RU" dirty="0" err="1"/>
              <a:t>сповідує</a:t>
            </a:r>
            <a:r>
              <a:rPr lang="ru-RU" dirty="0"/>
              <a:t> </a:t>
            </a:r>
            <a:r>
              <a:rPr lang="ru-RU" dirty="0" err="1"/>
              <a:t>іншу</a:t>
            </a:r>
            <a:r>
              <a:rPr lang="ru-RU" dirty="0"/>
              <a:t> </a:t>
            </a:r>
            <a:r>
              <a:rPr lang="ru-RU" dirty="0" err="1"/>
              <a:t>релігію</a:t>
            </a:r>
            <a:r>
              <a:rPr lang="ru-RU" dirty="0"/>
              <a:t> (</a:t>
            </a:r>
            <a:r>
              <a:rPr lang="ru-RU" dirty="0" err="1"/>
              <a:t>сирійські</a:t>
            </a:r>
            <a:r>
              <a:rPr lang="ru-RU" dirty="0"/>
              <a:t> </a:t>
            </a:r>
            <a:r>
              <a:rPr lang="ru-RU" dirty="0" err="1"/>
              <a:t>християни</a:t>
            </a:r>
            <a:r>
              <a:rPr lang="ru-RU" dirty="0"/>
              <a:t> </a:t>
            </a:r>
            <a:r>
              <a:rPr lang="ru-RU" dirty="0" err="1"/>
              <a:t>різних</a:t>
            </a:r>
            <a:r>
              <a:rPr lang="ru-RU" dirty="0"/>
              <a:t> </a:t>
            </a:r>
            <a:r>
              <a:rPr lang="ru-RU" dirty="0" err="1"/>
              <a:t>традицій</a:t>
            </a:r>
            <a:r>
              <a:rPr lang="ru-RU" dirty="0"/>
              <a:t>, </a:t>
            </a:r>
            <a:r>
              <a:rPr lang="ru-RU" dirty="0" err="1"/>
              <a:t>сирояковити</a:t>
            </a:r>
            <a:r>
              <a:rPr lang="ru-RU" dirty="0"/>
              <a:t>, </a:t>
            </a:r>
            <a:r>
              <a:rPr lang="ru-RU" dirty="0" err="1"/>
              <a:t>халдеї</a:t>
            </a:r>
            <a:r>
              <a:rPr lang="ru-RU" dirty="0"/>
              <a:t>, </a:t>
            </a:r>
            <a:r>
              <a:rPr lang="ru-RU" dirty="0" err="1"/>
              <a:t>ассирійці</a:t>
            </a:r>
            <a:r>
              <a:rPr lang="ru-RU" dirty="0"/>
              <a:t> </a:t>
            </a:r>
            <a:r>
              <a:rPr lang="ru-RU" dirty="0" err="1"/>
              <a:t>закликають</a:t>
            </a:r>
            <a:r>
              <a:rPr lang="ru-RU" dirty="0"/>
              <a:t> до </a:t>
            </a:r>
            <a:r>
              <a:rPr lang="ru-RU" dirty="0" err="1"/>
              <a:t>власного</a:t>
            </a:r>
            <a:r>
              <a:rPr lang="ru-RU" dirty="0"/>
              <a:t> </a:t>
            </a:r>
            <a:r>
              <a:rPr lang="ru-RU" dirty="0" err="1"/>
              <a:t>державотворення</a:t>
            </a:r>
            <a:r>
              <a:rPr lang="ru-RU" dirty="0"/>
              <a:t> на </a:t>
            </a:r>
            <a:r>
              <a:rPr lang="ru-RU" dirty="0" err="1"/>
              <a:t>території</a:t>
            </a:r>
            <a:r>
              <a:rPr lang="ru-RU" dirty="0"/>
              <a:t> </a:t>
            </a:r>
            <a:r>
              <a:rPr lang="ru-RU" dirty="0" err="1"/>
              <a:t>Сирії</a:t>
            </a:r>
            <a:r>
              <a:rPr lang="ru-RU" dirty="0"/>
              <a:t>, </a:t>
            </a:r>
            <a:r>
              <a:rPr lang="ru-RU" dirty="0" err="1"/>
              <a:t>оскільки</a:t>
            </a:r>
            <a:r>
              <a:rPr lang="ru-RU" dirty="0"/>
              <a:t> не </a:t>
            </a:r>
            <a:r>
              <a:rPr lang="ru-RU" dirty="0" err="1"/>
              <a:t>сумніваються</a:t>
            </a:r>
            <a:r>
              <a:rPr lang="ru-RU" dirty="0"/>
              <a:t> в тому,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прихід</a:t>
            </a:r>
            <a:r>
              <a:rPr lang="ru-RU" dirty="0"/>
              <a:t> до </a:t>
            </a:r>
            <a:r>
              <a:rPr lang="ru-RU" dirty="0" err="1"/>
              <a:t>влади</a:t>
            </a:r>
            <a:r>
              <a:rPr lang="ru-RU" dirty="0"/>
              <a:t> </a:t>
            </a:r>
            <a:r>
              <a:rPr lang="ru-RU" dirty="0" err="1"/>
              <a:t>ісламського</a:t>
            </a:r>
            <a:r>
              <a:rPr lang="ru-RU" dirty="0"/>
              <a:t> </a:t>
            </a:r>
            <a:r>
              <a:rPr lang="ru-RU" dirty="0" err="1"/>
              <a:t>сунітського</a:t>
            </a:r>
            <a:r>
              <a:rPr lang="ru-RU" dirty="0"/>
              <a:t> уряду стане катастрофою для </a:t>
            </a:r>
            <a:r>
              <a:rPr lang="ru-RU" dirty="0" err="1"/>
              <a:t>всіх</a:t>
            </a:r>
            <a:r>
              <a:rPr lang="ru-RU" dirty="0"/>
              <a:t> </a:t>
            </a:r>
            <a:r>
              <a:rPr lang="ru-RU" dirty="0" err="1"/>
              <a:t>християн</a:t>
            </a:r>
            <a:r>
              <a:rPr lang="ru-RU" dirty="0"/>
              <a:t>)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061" y="3282042"/>
            <a:ext cx="2857500" cy="16002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178" y="4082142"/>
            <a:ext cx="3298938" cy="1856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5581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81943" y="404948"/>
            <a:ext cx="78377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Етнічний</a:t>
            </a:r>
            <a:r>
              <a:rPr lang="ru-RU" dirty="0"/>
              <a:t> — </a:t>
            </a:r>
            <a:r>
              <a:rPr lang="ru-RU" dirty="0" err="1"/>
              <a:t>єдиний</a:t>
            </a:r>
            <a:r>
              <a:rPr lang="ru-RU" dirty="0"/>
              <a:t> </a:t>
            </a:r>
            <a:r>
              <a:rPr lang="ru-RU" dirty="0" err="1"/>
              <a:t>правомірний</a:t>
            </a:r>
            <a:r>
              <a:rPr lang="ru-RU" dirty="0"/>
              <a:t> сепаратизм,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суб'єктом</a:t>
            </a:r>
            <a:r>
              <a:rPr lang="ru-RU" dirty="0"/>
              <a:t> є </a:t>
            </a:r>
            <a:r>
              <a:rPr lang="ru-RU" dirty="0" err="1"/>
              <a:t>етнічна</a:t>
            </a:r>
            <a:r>
              <a:rPr lang="ru-RU" dirty="0"/>
              <a:t> </a:t>
            </a:r>
            <a:r>
              <a:rPr lang="ru-RU" dirty="0" err="1"/>
              <a:t>одиниця</a:t>
            </a:r>
            <a:r>
              <a:rPr lang="ru-RU" dirty="0"/>
              <a:t>, </a:t>
            </a:r>
            <a:r>
              <a:rPr lang="ru-RU" dirty="0" err="1"/>
              <a:t>котра</a:t>
            </a:r>
            <a:r>
              <a:rPr lang="ru-RU" dirty="0"/>
              <a:t> становить </a:t>
            </a:r>
            <a:r>
              <a:rPr lang="ru-RU" dirty="0" err="1"/>
              <a:t>меншість</a:t>
            </a:r>
            <a:r>
              <a:rPr lang="ru-RU" dirty="0"/>
              <a:t> </a:t>
            </a:r>
            <a:r>
              <a:rPr lang="ru-RU" dirty="0" err="1"/>
              <a:t>населення</a:t>
            </a:r>
            <a:r>
              <a:rPr lang="ru-RU" dirty="0"/>
              <a:t>. Право на </a:t>
            </a:r>
            <a:r>
              <a:rPr lang="ru-RU" dirty="0" err="1"/>
              <a:t>територіальне</a:t>
            </a:r>
            <a:r>
              <a:rPr lang="ru-RU" dirty="0"/>
              <a:t> </a:t>
            </a:r>
            <a:r>
              <a:rPr lang="ru-RU" dirty="0" err="1"/>
              <a:t>відокремлення</a:t>
            </a:r>
            <a:r>
              <a:rPr lang="ru-RU" dirty="0"/>
              <a:t> </a:t>
            </a:r>
            <a:r>
              <a:rPr lang="ru-RU" dirty="0" err="1"/>
              <a:t>ґрунтуються</a:t>
            </a:r>
            <a:r>
              <a:rPr lang="ru-RU" dirty="0"/>
              <a:t> на </a:t>
            </a:r>
            <a:r>
              <a:rPr lang="ru-RU" dirty="0" err="1"/>
              <a:t>апеляції</a:t>
            </a:r>
            <a:r>
              <a:rPr lang="ru-RU" dirty="0"/>
              <a:t> до права народу на </a:t>
            </a:r>
            <a:r>
              <a:rPr lang="ru-RU" dirty="0" err="1"/>
              <a:t>самовизначення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450" y="2359342"/>
            <a:ext cx="2644956" cy="176683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257" y="3530238"/>
            <a:ext cx="2847975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782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00400" y="822961"/>
            <a:ext cx="702781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Політичний</a:t>
            </a:r>
            <a:r>
              <a:rPr lang="ru-RU" dirty="0"/>
              <a:t> (</a:t>
            </a:r>
            <a:r>
              <a:rPr lang="ru-RU" dirty="0" err="1"/>
              <a:t>регіональний</a:t>
            </a:r>
            <a:r>
              <a:rPr lang="ru-RU" dirty="0"/>
              <a:t>) — сепаратизм, </a:t>
            </a:r>
            <a:r>
              <a:rPr lang="ru-RU" dirty="0" err="1"/>
              <a:t>суб'єктами</a:t>
            </a:r>
            <a:r>
              <a:rPr lang="ru-RU" dirty="0"/>
              <a:t> </a:t>
            </a:r>
            <a:r>
              <a:rPr lang="ru-RU" dirty="0" err="1"/>
              <a:t>котрого</a:t>
            </a:r>
            <a:r>
              <a:rPr lang="ru-RU" dirty="0"/>
              <a:t> </a:t>
            </a:r>
            <a:r>
              <a:rPr lang="ru-RU" dirty="0" err="1"/>
              <a:t>можуть</a:t>
            </a:r>
            <a:r>
              <a:rPr lang="ru-RU" dirty="0"/>
              <a:t> бути </a:t>
            </a:r>
            <a:r>
              <a:rPr lang="ru-RU" dirty="0" err="1"/>
              <a:t>представники</a:t>
            </a:r>
            <a:r>
              <a:rPr lang="ru-RU" dirty="0"/>
              <a:t> </a:t>
            </a:r>
            <a:r>
              <a:rPr lang="ru-RU" dirty="0" err="1"/>
              <a:t>тієї</a:t>
            </a:r>
            <a:r>
              <a:rPr lang="ru-RU" dirty="0"/>
              <a:t> </a:t>
            </a:r>
            <a:r>
              <a:rPr lang="ru-RU" dirty="0" err="1"/>
              <a:t>самої</a:t>
            </a:r>
            <a:r>
              <a:rPr lang="ru-RU" dirty="0"/>
              <a:t> </a:t>
            </a:r>
            <a:r>
              <a:rPr lang="ru-RU" dirty="0" err="1"/>
              <a:t>національності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й центральна </a:t>
            </a:r>
            <a:r>
              <a:rPr lang="ru-RU" dirty="0" err="1"/>
              <a:t>державна</a:t>
            </a:r>
            <a:r>
              <a:rPr lang="ru-RU" dirty="0"/>
              <a:t> </a:t>
            </a:r>
            <a:r>
              <a:rPr lang="ru-RU" dirty="0" err="1"/>
              <a:t>влада</a:t>
            </a:r>
            <a:r>
              <a:rPr lang="ru-RU" dirty="0"/>
              <a:t>. </a:t>
            </a:r>
            <a:r>
              <a:rPr lang="ru-RU" dirty="0" err="1"/>
              <a:t>Такий</a:t>
            </a:r>
            <a:r>
              <a:rPr lang="ru-RU" dirty="0"/>
              <a:t> сепаратизм </a:t>
            </a:r>
            <a:r>
              <a:rPr lang="ru-RU" dirty="0" err="1"/>
              <a:t>найчастіше</a:t>
            </a:r>
            <a:r>
              <a:rPr lang="ru-RU" dirty="0"/>
              <a:t> </a:t>
            </a:r>
            <a:r>
              <a:rPr lang="ru-RU" dirty="0" err="1"/>
              <a:t>вдається</a:t>
            </a:r>
            <a:r>
              <a:rPr lang="ru-RU" dirty="0"/>
              <a:t> до </a:t>
            </a:r>
            <a:r>
              <a:rPr lang="ru-RU" dirty="0" err="1"/>
              <a:t>пошуку</a:t>
            </a:r>
            <a:r>
              <a:rPr lang="ru-RU" dirty="0"/>
              <a:t> форм </a:t>
            </a:r>
            <a:r>
              <a:rPr lang="ru-RU" dirty="0" err="1"/>
              <a:t>дискримінації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регіон</a:t>
            </a:r>
            <a:r>
              <a:rPr lang="ru-RU" dirty="0"/>
              <a:t> </a:t>
            </a:r>
            <a:r>
              <a:rPr lang="ru-RU" dirty="0" err="1"/>
              <a:t>начебто</a:t>
            </a:r>
            <a:r>
              <a:rPr lang="ru-RU" dirty="0"/>
              <a:t> </a:t>
            </a:r>
            <a:r>
              <a:rPr lang="ru-RU" dirty="0" err="1"/>
              <a:t>зазнає</a:t>
            </a:r>
            <a:r>
              <a:rPr lang="ru-RU" dirty="0"/>
              <a:t> з боку </a:t>
            </a:r>
            <a:r>
              <a:rPr lang="ru-RU" dirty="0" err="1"/>
              <a:t>центральної</a:t>
            </a:r>
            <a:r>
              <a:rPr lang="ru-RU" dirty="0"/>
              <a:t> </a:t>
            </a:r>
            <a:r>
              <a:rPr lang="ru-RU" dirty="0" err="1"/>
              <a:t>влади</a:t>
            </a:r>
            <a:r>
              <a:rPr lang="ru-RU" dirty="0"/>
              <a:t> (</a:t>
            </a:r>
            <a:r>
              <a:rPr lang="ru-RU" dirty="0" err="1"/>
              <a:t>культурної</a:t>
            </a:r>
            <a:r>
              <a:rPr lang="ru-RU" dirty="0"/>
              <a:t>, </a:t>
            </a:r>
            <a:r>
              <a:rPr lang="ru-RU" dirty="0" err="1"/>
              <a:t>мовної</a:t>
            </a:r>
            <a:r>
              <a:rPr lang="ru-RU" dirty="0"/>
              <a:t>, </a:t>
            </a:r>
            <a:r>
              <a:rPr lang="ru-RU" dirty="0" err="1"/>
              <a:t>економічної</a:t>
            </a:r>
            <a:r>
              <a:rPr lang="ru-RU" dirty="0"/>
              <a:t>), тому </a:t>
            </a:r>
            <a:r>
              <a:rPr lang="ru-RU" dirty="0" err="1"/>
              <a:t>порушує</a:t>
            </a:r>
            <a:r>
              <a:rPr lang="ru-RU" dirty="0"/>
              <a:t> </a:t>
            </a:r>
            <a:r>
              <a:rPr lang="ru-RU" dirty="0" err="1"/>
              <a:t>питання</a:t>
            </a:r>
            <a:r>
              <a:rPr lang="ru-RU" dirty="0"/>
              <a:t> про </a:t>
            </a:r>
            <a:r>
              <a:rPr lang="ru-RU" dirty="0" err="1"/>
              <a:t>відокремлення</a:t>
            </a:r>
            <a:r>
              <a:rPr lang="ru-RU" dirty="0"/>
              <a:t> </a:t>
            </a:r>
            <a:r>
              <a:rPr lang="ru-RU" dirty="0" err="1"/>
              <a:t>території</a:t>
            </a:r>
            <a:r>
              <a:rPr lang="ru-RU" dirty="0"/>
              <a:t>, </a:t>
            </a:r>
            <a:r>
              <a:rPr lang="ru-RU" dirty="0" err="1"/>
              <a:t>вбачаючи</a:t>
            </a:r>
            <a:r>
              <a:rPr lang="ru-RU" dirty="0"/>
              <a:t> в </a:t>
            </a:r>
            <a:r>
              <a:rPr lang="ru-RU" dirty="0" err="1"/>
              <a:t>цьому</a:t>
            </a:r>
            <a:r>
              <a:rPr lang="ru-RU" dirty="0"/>
              <a:t> </a:t>
            </a:r>
            <a:r>
              <a:rPr lang="ru-RU" dirty="0" err="1"/>
              <a:t>єдиний</a:t>
            </a:r>
            <a:r>
              <a:rPr lang="ru-RU" dirty="0"/>
              <a:t> </a:t>
            </a:r>
            <a:r>
              <a:rPr lang="ru-RU" dirty="0" err="1"/>
              <a:t>засіб</a:t>
            </a:r>
            <a:r>
              <a:rPr lang="ru-RU" dirty="0"/>
              <a:t> </a:t>
            </a:r>
            <a:r>
              <a:rPr lang="ru-RU" dirty="0" err="1"/>
              <a:t>ліквідації</a:t>
            </a:r>
            <a:r>
              <a:rPr lang="ru-RU" dirty="0"/>
              <a:t> </a:t>
            </a:r>
            <a:r>
              <a:rPr lang="ru-RU" dirty="0" err="1"/>
              <a:t>цих</a:t>
            </a:r>
            <a:r>
              <a:rPr lang="ru-RU" dirty="0"/>
              <a:t> форм </a:t>
            </a:r>
            <a:r>
              <a:rPr lang="ru-RU" dirty="0" err="1"/>
              <a:t>дискримінації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43783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90949" y="274320"/>
            <a:ext cx="78377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Расовий</a:t>
            </a:r>
            <a:r>
              <a:rPr lang="ru-RU" dirty="0"/>
              <a:t> — сепаратизм,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прагне</a:t>
            </a:r>
            <a:r>
              <a:rPr lang="ru-RU" dirty="0"/>
              <a:t> до </a:t>
            </a:r>
            <a:r>
              <a:rPr lang="ru-RU" dirty="0" err="1"/>
              <a:t>відокремлення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інших</a:t>
            </a:r>
            <a:r>
              <a:rPr lang="ru-RU" dirty="0"/>
              <a:t> рас.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виступають</a:t>
            </a:r>
            <a:r>
              <a:rPr lang="ru-RU" dirty="0"/>
              <a:t> </a:t>
            </a:r>
            <a:r>
              <a:rPr lang="ru-RU" dirty="0" err="1"/>
              <a:t>проти</a:t>
            </a:r>
            <a:r>
              <a:rPr lang="ru-RU" dirty="0"/>
              <a:t> </a:t>
            </a:r>
            <a:r>
              <a:rPr lang="ru-RU" dirty="0" err="1"/>
              <a:t>міжрасових</a:t>
            </a:r>
            <a:r>
              <a:rPr lang="ru-RU" dirty="0"/>
              <a:t> </a:t>
            </a:r>
            <a:r>
              <a:rPr lang="ru-RU" dirty="0" err="1"/>
              <a:t>шлюбів</a:t>
            </a:r>
            <a:r>
              <a:rPr lang="ru-RU" dirty="0"/>
              <a:t> та </a:t>
            </a:r>
            <a:r>
              <a:rPr lang="ru-RU" dirty="0" err="1"/>
              <a:t>інтеграції</a:t>
            </a:r>
            <a:r>
              <a:rPr lang="ru-RU" dirty="0"/>
              <a:t> з </a:t>
            </a:r>
            <a:r>
              <a:rPr lang="ru-RU" dirty="0" err="1"/>
              <a:t>іншими</a:t>
            </a:r>
            <a:r>
              <a:rPr lang="ru-RU" dirty="0"/>
              <a:t> расами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83007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17074" y="274319"/>
            <a:ext cx="8974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Різновиди сепаратизму:</a:t>
            </a:r>
            <a:endParaRPr lang="ru-RU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25188" y="927463"/>
            <a:ext cx="975795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err="1"/>
              <a:t>Західноєвропейський</a:t>
            </a:r>
            <a:r>
              <a:rPr lang="ru-RU" dirty="0"/>
              <a:t> — </a:t>
            </a:r>
            <a:r>
              <a:rPr lang="ru-RU" dirty="0" err="1"/>
              <a:t>Північна</a:t>
            </a:r>
            <a:r>
              <a:rPr lang="ru-RU" dirty="0"/>
              <a:t> </a:t>
            </a:r>
            <a:r>
              <a:rPr lang="ru-RU" dirty="0" err="1"/>
              <a:t>Ірландія</a:t>
            </a:r>
            <a:r>
              <a:rPr lang="ru-RU" dirty="0"/>
              <a:t>, </a:t>
            </a:r>
            <a:r>
              <a:rPr lang="ru-RU" dirty="0" err="1"/>
              <a:t>Шотландія</a:t>
            </a:r>
            <a:r>
              <a:rPr lang="ru-RU" dirty="0"/>
              <a:t>, </a:t>
            </a:r>
            <a:r>
              <a:rPr lang="ru-RU" dirty="0" err="1"/>
              <a:t>Країна</a:t>
            </a:r>
            <a:r>
              <a:rPr lang="ru-RU" dirty="0"/>
              <a:t> </a:t>
            </a:r>
            <a:r>
              <a:rPr lang="ru-RU" dirty="0" err="1"/>
              <a:t>Басків</a:t>
            </a:r>
            <a:r>
              <a:rPr lang="ru-RU" dirty="0"/>
              <a:t>, </a:t>
            </a:r>
            <a:r>
              <a:rPr lang="ru-RU" dirty="0" err="1"/>
              <a:t>Каталонія</a:t>
            </a:r>
            <a:r>
              <a:rPr lang="ru-RU" dirty="0"/>
              <a:t>, Корсика, </a:t>
            </a:r>
            <a:r>
              <a:rPr lang="ru-RU" dirty="0" err="1"/>
              <a:t>Фландрія</a:t>
            </a:r>
            <a:r>
              <a:rPr lang="ru-RU" dirty="0"/>
              <a:t> і </a:t>
            </a:r>
            <a:r>
              <a:rPr lang="ru-RU" dirty="0" err="1"/>
              <a:t>Валлонія</a:t>
            </a:r>
            <a:r>
              <a:rPr lang="ru-RU" dirty="0"/>
              <a:t>, </a:t>
            </a:r>
            <a:r>
              <a:rPr lang="ru-RU" dirty="0" err="1"/>
              <a:t>Фарерські</a:t>
            </a:r>
            <a:r>
              <a:rPr lang="ru-RU" dirty="0"/>
              <a:t> </a:t>
            </a:r>
            <a:r>
              <a:rPr lang="ru-RU" dirty="0" err="1" smtClean="0"/>
              <a:t>острови</a:t>
            </a:r>
            <a:r>
              <a:rPr lang="ru-RU" dirty="0" smtClean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err="1" smtClean="0"/>
              <a:t>Східноєвропейський</a:t>
            </a:r>
            <a:r>
              <a:rPr lang="ru-RU" dirty="0"/>
              <a:t> — Чечня, Дагестан, </a:t>
            </a:r>
            <a:r>
              <a:rPr lang="ru-RU" dirty="0" err="1"/>
              <a:t>Придністров'я</a:t>
            </a:r>
            <a:r>
              <a:rPr lang="ru-RU" dirty="0"/>
              <a:t>, </a:t>
            </a:r>
            <a:r>
              <a:rPr lang="ru-RU" dirty="0" err="1"/>
              <a:t>Гагаузія</a:t>
            </a:r>
            <a:r>
              <a:rPr lang="ru-RU" dirty="0"/>
              <a:t>, </a:t>
            </a:r>
            <a:r>
              <a:rPr lang="ru-RU" dirty="0" err="1"/>
              <a:t>Крим</a:t>
            </a:r>
            <a:r>
              <a:rPr lang="ru-RU" dirty="0"/>
              <a:t>, Косово, </a:t>
            </a:r>
            <a:r>
              <a:rPr lang="ru-RU" dirty="0" err="1"/>
              <a:t>албанці</a:t>
            </a:r>
            <a:r>
              <a:rPr lang="ru-RU" dirty="0"/>
              <a:t> в </a:t>
            </a:r>
            <a:r>
              <a:rPr lang="ru-RU" dirty="0" err="1"/>
              <a:t>Македонії</a:t>
            </a:r>
            <a:r>
              <a:rPr lang="ru-RU" dirty="0"/>
              <a:t>, </a:t>
            </a:r>
            <a:r>
              <a:rPr lang="ru-RU" dirty="0" err="1"/>
              <a:t>Республіка</a:t>
            </a:r>
            <a:r>
              <a:rPr lang="ru-RU" dirty="0"/>
              <a:t> </a:t>
            </a:r>
            <a:r>
              <a:rPr lang="ru-RU" dirty="0" err="1" smtClean="0"/>
              <a:t>Сербська</a:t>
            </a:r>
            <a:r>
              <a:rPr lang="ru-RU" dirty="0"/>
              <a:t> </a:t>
            </a:r>
            <a:r>
              <a:rPr lang="ru-RU" dirty="0" smtClean="0"/>
              <a:t>в </a:t>
            </a:r>
            <a:r>
              <a:rPr lang="ru-RU" dirty="0" err="1"/>
              <a:t>Боснії</a:t>
            </a:r>
            <a:r>
              <a:rPr lang="ru-RU" dirty="0"/>
              <a:t>, </a:t>
            </a:r>
            <a:r>
              <a:rPr lang="ru-RU" dirty="0" err="1"/>
              <a:t>Трансільванія</a:t>
            </a:r>
            <a:r>
              <a:rPr lang="ru-RU" dirty="0"/>
              <a:t>, </a:t>
            </a:r>
            <a:r>
              <a:rPr lang="ru-RU" dirty="0" err="1"/>
              <a:t>країни</a:t>
            </a:r>
            <a:r>
              <a:rPr lang="ru-RU" dirty="0"/>
              <a:t> </a:t>
            </a:r>
            <a:r>
              <a:rPr lang="ru-RU" dirty="0" err="1"/>
              <a:t>колишнього</a:t>
            </a:r>
            <a:r>
              <a:rPr lang="ru-RU" dirty="0"/>
              <a:t> СРСР (</a:t>
            </a:r>
            <a:r>
              <a:rPr lang="ru-RU" dirty="0" err="1"/>
              <a:t>крім</a:t>
            </a:r>
            <a:r>
              <a:rPr lang="ru-RU" dirty="0"/>
              <a:t> 4 </a:t>
            </a:r>
            <a:r>
              <a:rPr lang="ru-RU" dirty="0" err="1"/>
              <a:t>мусульманських</a:t>
            </a:r>
            <a:r>
              <a:rPr lang="ru-RU" dirty="0"/>
              <a:t> </a:t>
            </a:r>
            <a:r>
              <a:rPr lang="ru-RU" dirty="0" err="1"/>
              <a:t>республік</a:t>
            </a:r>
            <a:r>
              <a:rPr lang="ru-RU" dirty="0"/>
              <a:t> </a:t>
            </a:r>
            <a:r>
              <a:rPr lang="ru-RU" dirty="0" err="1"/>
              <a:t>Середньої</a:t>
            </a:r>
            <a:r>
              <a:rPr lang="ru-RU" dirty="0"/>
              <a:t> </a:t>
            </a:r>
            <a:r>
              <a:rPr lang="ru-RU" dirty="0" err="1"/>
              <a:t>Азії</a:t>
            </a:r>
            <a:r>
              <a:rPr lang="ru-RU" dirty="0"/>
              <a:t>), </a:t>
            </a:r>
            <a:r>
              <a:rPr lang="ru-RU" dirty="0" err="1"/>
              <a:t>Північний</a:t>
            </a:r>
            <a:r>
              <a:rPr lang="ru-RU" dirty="0"/>
              <a:t> </a:t>
            </a:r>
            <a:r>
              <a:rPr lang="ru-RU" dirty="0" err="1" smtClean="0"/>
              <a:t>Кіпр</a:t>
            </a:r>
            <a:r>
              <a:rPr lang="ru-RU" dirty="0" smtClean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err="1"/>
              <a:t>Близькосхідний</a:t>
            </a:r>
            <a:r>
              <a:rPr lang="ru-RU" dirty="0"/>
              <a:t> — Курдистан, </a:t>
            </a:r>
            <a:r>
              <a:rPr lang="ru-RU" dirty="0" err="1"/>
              <a:t>пакистанська</a:t>
            </a:r>
            <a:r>
              <a:rPr lang="ru-RU" dirty="0"/>
              <a:t> </a:t>
            </a:r>
            <a:r>
              <a:rPr lang="ru-RU" dirty="0" err="1"/>
              <a:t>провінція</a:t>
            </a:r>
            <a:r>
              <a:rPr lang="ru-RU" dirty="0"/>
              <a:t> Белуджистан, </a:t>
            </a:r>
            <a:r>
              <a:rPr lang="ru-RU" dirty="0" err="1"/>
              <a:t>Південний</a:t>
            </a:r>
            <a:r>
              <a:rPr lang="ru-RU" dirty="0"/>
              <a:t> </a:t>
            </a:r>
            <a:r>
              <a:rPr lang="ru-RU" dirty="0" err="1"/>
              <a:t>Ємен</a:t>
            </a:r>
            <a:r>
              <a:rPr lang="ru-RU" dirty="0"/>
              <a:t>, </a:t>
            </a:r>
            <a:r>
              <a:rPr lang="ru-RU" dirty="0" err="1"/>
              <a:t>північ</a:t>
            </a:r>
            <a:r>
              <a:rPr lang="ru-RU" dirty="0"/>
              <a:t> </a:t>
            </a:r>
            <a:r>
              <a:rPr lang="ru-RU" dirty="0" err="1"/>
              <a:t>Афганістану</a:t>
            </a:r>
            <a:r>
              <a:rPr lang="ru-RU" dirty="0"/>
              <a:t>, </a:t>
            </a:r>
            <a:r>
              <a:rPr lang="ru-RU" dirty="0" err="1"/>
              <a:t>ісламські</a:t>
            </a:r>
            <a:r>
              <a:rPr lang="ru-RU" dirty="0"/>
              <a:t> </a:t>
            </a:r>
            <a:r>
              <a:rPr lang="ru-RU" dirty="0" err="1"/>
              <a:t>країни</a:t>
            </a:r>
            <a:r>
              <a:rPr lang="ru-RU" dirty="0"/>
              <a:t> </a:t>
            </a:r>
            <a:r>
              <a:rPr lang="ru-RU" dirty="0" err="1"/>
              <a:t>Близького</a:t>
            </a:r>
            <a:r>
              <a:rPr lang="ru-RU" dirty="0"/>
              <a:t> і </a:t>
            </a:r>
            <a:r>
              <a:rPr lang="ru-RU" dirty="0" err="1"/>
              <a:t>Середнього</a:t>
            </a:r>
            <a:r>
              <a:rPr lang="ru-RU" dirty="0"/>
              <a:t> Сходу</a:t>
            </a:r>
            <a:r>
              <a:rPr lang="ru-RU" dirty="0" smtClean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err="1"/>
              <a:t>Азійський</a:t>
            </a:r>
            <a:r>
              <a:rPr lang="ru-RU" dirty="0"/>
              <a:t> — </a:t>
            </a:r>
            <a:r>
              <a:rPr lang="ru-RU" dirty="0" err="1"/>
              <a:t>індійські</a:t>
            </a:r>
            <a:r>
              <a:rPr lang="ru-RU" dirty="0"/>
              <a:t> </a:t>
            </a:r>
            <a:r>
              <a:rPr lang="ru-RU" dirty="0" err="1"/>
              <a:t>штати</a:t>
            </a:r>
            <a:r>
              <a:rPr lang="ru-RU" dirty="0"/>
              <a:t> Джамму і </a:t>
            </a:r>
            <a:r>
              <a:rPr lang="ru-RU" dirty="0" err="1"/>
              <a:t>Кашмір</a:t>
            </a:r>
            <a:r>
              <a:rPr lang="ru-RU" dirty="0"/>
              <a:t>, область </a:t>
            </a:r>
            <a:r>
              <a:rPr lang="ru-RU" dirty="0" err="1"/>
              <a:t>Читтагонг</a:t>
            </a:r>
            <a:r>
              <a:rPr lang="ru-RU" dirty="0"/>
              <a:t> в Бангладеш, Пенджаб, </a:t>
            </a:r>
            <a:r>
              <a:rPr lang="ru-RU" dirty="0" err="1" smtClean="0"/>
              <a:t>Нагаленд</a:t>
            </a:r>
            <a:r>
              <a:rPr lang="ru-RU" dirty="0" smtClean="0"/>
              <a:t>,</a:t>
            </a:r>
            <a:r>
              <a:rPr lang="ru-RU" dirty="0"/>
              <a:t> Ассам, </a:t>
            </a:r>
            <a:r>
              <a:rPr lang="ru-RU" dirty="0" err="1"/>
              <a:t>північна</a:t>
            </a:r>
            <a:r>
              <a:rPr lang="ru-RU" dirty="0"/>
              <a:t> </a:t>
            </a:r>
            <a:r>
              <a:rPr lang="ru-RU" dirty="0" err="1"/>
              <a:t>Шрі</a:t>
            </a:r>
            <a:r>
              <a:rPr lang="ru-RU" dirty="0"/>
              <a:t>-Ланка (</a:t>
            </a:r>
            <a:r>
              <a:rPr lang="ru-RU" dirty="0" err="1"/>
              <a:t>Таміл-Ілам</a:t>
            </a:r>
            <a:r>
              <a:rPr lang="ru-RU" dirty="0"/>
              <a:t>), </a:t>
            </a:r>
            <a:r>
              <a:rPr lang="ru-RU" dirty="0" err="1"/>
              <a:t>області</a:t>
            </a:r>
            <a:r>
              <a:rPr lang="ru-RU" dirty="0"/>
              <a:t> Карен і </a:t>
            </a:r>
            <a:r>
              <a:rPr lang="ru-RU" dirty="0" err="1"/>
              <a:t>Шан</a:t>
            </a:r>
            <a:r>
              <a:rPr lang="ru-RU" dirty="0"/>
              <a:t> у </a:t>
            </a:r>
            <a:r>
              <a:rPr lang="ru-RU" dirty="0" err="1"/>
              <a:t>М'янмі</a:t>
            </a:r>
            <a:r>
              <a:rPr lang="ru-RU" dirty="0"/>
              <a:t>, </a:t>
            </a:r>
            <a:r>
              <a:rPr lang="ru-RU" dirty="0" err="1"/>
              <a:t>південні</a:t>
            </a:r>
            <a:r>
              <a:rPr lang="ru-RU" dirty="0"/>
              <a:t> </a:t>
            </a:r>
            <a:r>
              <a:rPr lang="ru-RU" dirty="0" err="1"/>
              <a:t>Філіппіни</a:t>
            </a:r>
            <a:r>
              <a:rPr lang="ru-RU" dirty="0"/>
              <a:t>, </a:t>
            </a:r>
            <a:r>
              <a:rPr lang="ru-RU" dirty="0" err="1" smtClean="0"/>
              <a:t>Іріан-Джая</a:t>
            </a:r>
            <a:r>
              <a:rPr lang="ru-RU" dirty="0"/>
              <a:t> </a:t>
            </a:r>
            <a:r>
              <a:rPr lang="ru-RU" dirty="0" smtClean="0"/>
              <a:t>(</a:t>
            </a:r>
            <a:r>
              <a:rPr lang="ru-RU" dirty="0" err="1" smtClean="0"/>
              <a:t>західна</a:t>
            </a:r>
            <a:r>
              <a:rPr lang="ru-RU" dirty="0" smtClean="0"/>
              <a:t> </a:t>
            </a:r>
            <a:r>
              <a:rPr lang="ru-RU" dirty="0" err="1"/>
              <a:t>частина</a:t>
            </a:r>
            <a:r>
              <a:rPr lang="ru-RU" dirty="0"/>
              <a:t> </a:t>
            </a:r>
            <a:r>
              <a:rPr lang="ru-RU" dirty="0" err="1"/>
              <a:t>Нової</a:t>
            </a:r>
            <a:r>
              <a:rPr lang="ru-RU" dirty="0"/>
              <a:t> </a:t>
            </a:r>
            <a:r>
              <a:rPr lang="ru-RU" dirty="0" err="1"/>
              <a:t>Гвінеї</a:t>
            </a:r>
            <a:r>
              <a:rPr lang="ru-RU" dirty="0"/>
              <a:t>) в </a:t>
            </a:r>
            <a:r>
              <a:rPr lang="ru-RU" dirty="0" err="1"/>
              <a:t>Індонезії</a:t>
            </a:r>
            <a:r>
              <a:rPr lang="ru-RU" dirty="0"/>
              <a:t>, Тибет і Синьцзян (</a:t>
            </a:r>
            <a:r>
              <a:rPr lang="ru-RU" dirty="0" err="1"/>
              <a:t>Уйгуристан</a:t>
            </a:r>
            <a:r>
              <a:rPr lang="ru-RU" dirty="0"/>
              <a:t>) у </a:t>
            </a:r>
            <a:r>
              <a:rPr lang="ru-RU" dirty="0" err="1"/>
              <a:t>Китаї</a:t>
            </a:r>
            <a:r>
              <a:rPr lang="ru-RU" dirty="0"/>
              <a:t>, </a:t>
            </a:r>
            <a:r>
              <a:rPr lang="ru-RU" dirty="0" err="1"/>
              <a:t>Ачех</a:t>
            </a:r>
            <a:r>
              <a:rPr lang="ru-RU" dirty="0"/>
              <a:t>, </a:t>
            </a:r>
            <a:r>
              <a:rPr lang="ru-RU" dirty="0" err="1"/>
              <a:t>Бугенвіль</a:t>
            </a:r>
            <a:r>
              <a:rPr lang="ru-RU" dirty="0"/>
              <a:t>, </a:t>
            </a:r>
            <a:r>
              <a:rPr lang="ru-RU" dirty="0" err="1"/>
              <a:t>Бодоланд</a:t>
            </a:r>
            <a:r>
              <a:rPr lang="ru-RU" dirty="0" smtClean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err="1"/>
              <a:t>Африканський</a:t>
            </a:r>
            <a:r>
              <a:rPr lang="ru-RU" dirty="0"/>
              <a:t> — </a:t>
            </a:r>
            <a:r>
              <a:rPr lang="ru-RU" dirty="0" err="1"/>
              <a:t>провінція</a:t>
            </a:r>
            <a:r>
              <a:rPr lang="ru-RU" dirty="0"/>
              <a:t> </a:t>
            </a:r>
            <a:r>
              <a:rPr lang="ru-RU" dirty="0" err="1"/>
              <a:t>Кабінда</a:t>
            </a:r>
            <a:r>
              <a:rPr lang="ru-RU" dirty="0"/>
              <a:t> в </a:t>
            </a:r>
            <a:r>
              <a:rPr lang="ru-RU" dirty="0" err="1"/>
              <a:t>Анголі</a:t>
            </a:r>
            <a:r>
              <a:rPr lang="ru-RU" dirty="0"/>
              <a:t>, </a:t>
            </a:r>
            <a:r>
              <a:rPr lang="ru-RU" dirty="0" err="1"/>
              <a:t>Північне</a:t>
            </a:r>
            <a:r>
              <a:rPr lang="ru-RU" dirty="0"/>
              <a:t> </a:t>
            </a:r>
            <a:r>
              <a:rPr lang="ru-RU" dirty="0" err="1"/>
              <a:t>Сомалі</a:t>
            </a:r>
            <a:r>
              <a:rPr lang="ru-RU" dirty="0"/>
              <a:t>, </a:t>
            </a:r>
            <a:r>
              <a:rPr lang="ru-RU" dirty="0" err="1"/>
              <a:t>Оромоленд</a:t>
            </a:r>
            <a:r>
              <a:rPr lang="ru-RU" dirty="0"/>
              <a:t>, </a:t>
            </a:r>
            <a:r>
              <a:rPr lang="ru-RU" dirty="0" err="1"/>
              <a:t>провінція</a:t>
            </a:r>
            <a:r>
              <a:rPr lang="ru-RU" dirty="0"/>
              <a:t> </a:t>
            </a:r>
            <a:r>
              <a:rPr lang="ru-RU" dirty="0" err="1"/>
              <a:t>Квазу</a:t>
            </a:r>
            <a:r>
              <a:rPr lang="ru-RU" dirty="0"/>
              <a:t>-Наталь у ПАР, </a:t>
            </a:r>
            <a:r>
              <a:rPr lang="ru-RU" dirty="0" err="1"/>
              <a:t>Мвалі</a:t>
            </a:r>
            <a:r>
              <a:rPr lang="ru-RU" dirty="0"/>
              <a:t> (</a:t>
            </a:r>
            <a:r>
              <a:rPr lang="ru-RU" dirty="0" err="1"/>
              <a:t>Мохелі</a:t>
            </a:r>
            <a:r>
              <a:rPr lang="ru-RU" dirty="0"/>
              <a:t>), </a:t>
            </a:r>
            <a:r>
              <a:rPr lang="ru-RU" dirty="0" err="1"/>
              <a:t>Ндзуані</a:t>
            </a:r>
            <a:r>
              <a:rPr lang="ru-RU" dirty="0"/>
              <a:t> (</a:t>
            </a:r>
            <a:r>
              <a:rPr lang="ru-RU" dirty="0" err="1"/>
              <a:t>Анжуан</a:t>
            </a:r>
            <a:r>
              <a:rPr lang="ru-RU" dirty="0" smtClean="0"/>
              <a:t>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err="1"/>
              <a:t>Американський</a:t>
            </a:r>
            <a:r>
              <a:rPr lang="ru-RU" dirty="0"/>
              <a:t> — </a:t>
            </a:r>
            <a:r>
              <a:rPr lang="ru-RU" dirty="0" err="1"/>
              <a:t>Канадська</a:t>
            </a:r>
            <a:r>
              <a:rPr lang="ru-RU" dirty="0"/>
              <a:t> </a:t>
            </a:r>
            <a:r>
              <a:rPr lang="ru-RU" dirty="0" err="1"/>
              <a:t>провінція</a:t>
            </a:r>
            <a:r>
              <a:rPr lang="ru-RU" dirty="0"/>
              <a:t> Квебек, </a:t>
            </a:r>
            <a:r>
              <a:rPr lang="ru-RU" dirty="0" err="1"/>
              <a:t>мексиканський</a:t>
            </a:r>
            <a:r>
              <a:rPr lang="ru-RU" dirty="0"/>
              <a:t> штат </a:t>
            </a:r>
            <a:r>
              <a:rPr lang="ru-RU" dirty="0" err="1"/>
              <a:t>Чіапас</a:t>
            </a:r>
            <a:r>
              <a:rPr lang="ru-RU" dirty="0"/>
              <a:t>, </a:t>
            </a:r>
            <a:r>
              <a:rPr lang="ru-RU" dirty="0" err="1"/>
              <a:t>самоврядна</a:t>
            </a:r>
            <a:r>
              <a:rPr lang="ru-RU" dirty="0"/>
              <a:t> </a:t>
            </a:r>
            <a:r>
              <a:rPr lang="ru-RU" dirty="0" err="1"/>
              <a:t>територія</a:t>
            </a:r>
            <a:r>
              <a:rPr lang="ru-RU" dirty="0"/>
              <a:t> </a:t>
            </a:r>
            <a:r>
              <a:rPr lang="ru-RU" dirty="0" err="1"/>
              <a:t>Данії</a:t>
            </a:r>
            <a:r>
              <a:rPr lang="ru-RU" dirty="0"/>
              <a:t> </a:t>
            </a:r>
            <a:r>
              <a:rPr lang="ru-RU" dirty="0" err="1"/>
              <a:t>Ґренландія</a:t>
            </a:r>
            <a:r>
              <a:rPr lang="ru-RU" dirty="0"/>
              <a:t>, </a:t>
            </a:r>
            <a:r>
              <a:rPr lang="ru-RU" dirty="0" err="1"/>
              <a:t>острів</a:t>
            </a:r>
            <a:r>
              <a:rPr lang="ru-RU" dirty="0"/>
              <a:t> </a:t>
            </a:r>
            <a:r>
              <a:rPr lang="ru-RU" dirty="0" err="1"/>
              <a:t>Невіс</a:t>
            </a:r>
            <a:r>
              <a:rPr lang="ru-RU" dirty="0"/>
              <a:t> у </a:t>
            </a:r>
            <a:r>
              <a:rPr lang="ru-RU" dirty="0" err="1"/>
              <a:t>складі</a:t>
            </a:r>
            <a:r>
              <a:rPr lang="ru-RU" dirty="0"/>
              <a:t> </a:t>
            </a:r>
            <a:r>
              <a:rPr lang="ru-RU" dirty="0" err="1"/>
              <a:t>Федерації</a:t>
            </a:r>
            <a:r>
              <a:rPr lang="ru-RU" dirty="0"/>
              <a:t> Сен-Китс і </a:t>
            </a:r>
            <a:r>
              <a:rPr lang="ru-RU" dirty="0" err="1"/>
              <a:t>Невіс</a:t>
            </a:r>
            <a:r>
              <a:rPr lang="ru-RU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62097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99063" y="261257"/>
            <a:ext cx="58390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Приклади сепаратизму</a:t>
            </a:r>
            <a:r>
              <a:rPr lang="uk-UA" dirty="0" smtClean="0"/>
              <a:t>: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357153" y="1175657"/>
            <a:ext cx="832104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Боротьба</a:t>
            </a:r>
            <a:r>
              <a:rPr lang="ru-RU" dirty="0"/>
              <a:t> </a:t>
            </a:r>
            <a:r>
              <a:rPr lang="ru-RU" dirty="0" err="1"/>
              <a:t>терористичної</a:t>
            </a:r>
            <a:r>
              <a:rPr lang="ru-RU" dirty="0"/>
              <a:t> </a:t>
            </a:r>
            <a:r>
              <a:rPr lang="ru-RU" dirty="0" err="1"/>
              <a:t>організації</a:t>
            </a:r>
            <a:r>
              <a:rPr lang="ru-RU" dirty="0"/>
              <a:t> </a:t>
            </a:r>
            <a:r>
              <a:rPr lang="en-US" dirty="0" smtClean="0"/>
              <a:t>ETA</a:t>
            </a:r>
            <a:r>
              <a:rPr lang="en-US" dirty="0"/>
              <a:t> </a:t>
            </a:r>
            <a:r>
              <a:rPr lang="ru-RU" dirty="0"/>
              <a:t>за </a:t>
            </a:r>
            <a:r>
              <a:rPr lang="ru-RU" dirty="0" err="1"/>
              <a:t>незалежну</a:t>
            </a:r>
            <a:r>
              <a:rPr lang="ru-RU" dirty="0"/>
              <a:t> </a:t>
            </a:r>
            <a:r>
              <a:rPr lang="ru-RU" dirty="0" err="1"/>
              <a:t>Басконію</a:t>
            </a:r>
            <a:r>
              <a:rPr lang="ru-RU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Масовий</a:t>
            </a:r>
            <a:r>
              <a:rPr lang="ru-RU" dirty="0"/>
              <a:t> </a:t>
            </a:r>
            <a:r>
              <a:rPr lang="ru-RU" dirty="0" err="1"/>
              <a:t>рух</a:t>
            </a:r>
            <a:r>
              <a:rPr lang="ru-RU" dirty="0"/>
              <a:t> за </a:t>
            </a:r>
            <a:r>
              <a:rPr lang="ru-RU" dirty="0" err="1"/>
              <a:t>незалежність</a:t>
            </a:r>
            <a:r>
              <a:rPr lang="ru-RU" dirty="0"/>
              <a:t> </a:t>
            </a:r>
            <a:r>
              <a:rPr lang="ru-RU" dirty="0" err="1"/>
              <a:t>Каталонії</a:t>
            </a:r>
            <a:r>
              <a:rPr lang="ru-RU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Національно-визвольна</a:t>
            </a:r>
            <a:r>
              <a:rPr lang="ru-RU" dirty="0"/>
              <a:t> </a:t>
            </a:r>
            <a:r>
              <a:rPr lang="ru-RU" dirty="0" err="1"/>
              <a:t>боротьба</a:t>
            </a:r>
            <a:r>
              <a:rPr lang="ru-RU" dirty="0"/>
              <a:t> </a:t>
            </a:r>
            <a:r>
              <a:rPr lang="ru-RU" dirty="0" err="1"/>
              <a:t>турецьких</a:t>
            </a:r>
            <a:r>
              <a:rPr lang="ru-RU" dirty="0"/>
              <a:t> </a:t>
            </a:r>
            <a:r>
              <a:rPr lang="ru-RU" dirty="0" err="1"/>
              <a:t>курдів</a:t>
            </a:r>
            <a:r>
              <a:rPr lang="ru-RU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У 1968 </a:t>
            </a:r>
            <a:r>
              <a:rPr lang="ru-RU" dirty="0" err="1"/>
              <a:t>була</a:t>
            </a:r>
            <a:r>
              <a:rPr lang="ru-RU" dirty="0"/>
              <a:t> створена </a:t>
            </a:r>
            <a:r>
              <a:rPr lang="ru-RU" dirty="0" err="1"/>
              <a:t>Квебекська</a:t>
            </a:r>
            <a:r>
              <a:rPr lang="ru-RU" dirty="0"/>
              <a:t> </a:t>
            </a:r>
            <a:r>
              <a:rPr lang="ru-RU" dirty="0" err="1"/>
              <a:t>партія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об'єднала</a:t>
            </a:r>
            <a:r>
              <a:rPr lang="ru-RU" dirty="0"/>
              <a:t> </a:t>
            </a:r>
            <a:r>
              <a:rPr lang="ru-RU" dirty="0" err="1"/>
              <a:t>навколо</a:t>
            </a:r>
            <a:r>
              <a:rPr lang="ru-RU" dirty="0"/>
              <a:t> себе </a:t>
            </a:r>
            <a:r>
              <a:rPr lang="ru-RU" dirty="0" err="1"/>
              <a:t>послідовних</a:t>
            </a:r>
            <a:r>
              <a:rPr lang="ru-RU" dirty="0"/>
              <a:t> </a:t>
            </a:r>
            <a:r>
              <a:rPr lang="ru-RU" dirty="0" err="1"/>
              <a:t>прихильників</a:t>
            </a:r>
            <a:r>
              <a:rPr lang="ru-RU" dirty="0"/>
              <a:t> </a:t>
            </a:r>
            <a:r>
              <a:rPr lang="ru-RU" dirty="0" err="1"/>
              <a:t>відокремлення</a:t>
            </a:r>
            <a:r>
              <a:rPr lang="ru-RU" dirty="0"/>
              <a:t> </a:t>
            </a:r>
            <a:r>
              <a:rPr lang="ru-RU" dirty="0" err="1"/>
              <a:t>провінції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 </a:t>
            </a:r>
            <a:r>
              <a:rPr lang="ru-RU" dirty="0" err="1"/>
              <a:t>Канади</a:t>
            </a:r>
            <a:r>
              <a:rPr lang="ru-RU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У </a:t>
            </a:r>
            <a:r>
              <a:rPr lang="ru-RU" dirty="0" err="1"/>
              <a:t>вересні</a:t>
            </a:r>
            <a:r>
              <a:rPr lang="ru-RU" dirty="0"/>
              <a:t> 2014 </a:t>
            </a:r>
            <a:r>
              <a:rPr lang="ru-RU" dirty="0" err="1"/>
              <a:t>відбувся</a:t>
            </a:r>
            <a:r>
              <a:rPr lang="ru-RU" dirty="0"/>
              <a:t> Референдум про </a:t>
            </a:r>
            <a:r>
              <a:rPr lang="ru-RU" dirty="0" err="1"/>
              <a:t>незалежність</a:t>
            </a:r>
            <a:r>
              <a:rPr lang="ru-RU" dirty="0"/>
              <a:t> </a:t>
            </a:r>
            <a:r>
              <a:rPr lang="ru-RU" dirty="0" err="1"/>
              <a:t>Шотландії</a:t>
            </a:r>
            <a:r>
              <a:rPr lang="ru-RU" dirty="0"/>
              <a:t> 2014.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Сепаратизм у </a:t>
            </a:r>
            <a:r>
              <a:rPr lang="ru-RU" dirty="0" err="1" smtClean="0"/>
              <a:t>Росії</a:t>
            </a:r>
            <a:r>
              <a:rPr lang="ru-RU" dirty="0" smtClean="0"/>
              <a:t>.</a:t>
            </a:r>
            <a:endParaRPr lang="ru-RU" dirty="0"/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495006" y="3931920"/>
            <a:ext cx="969699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>
                <a:solidFill>
                  <a:srgbClr val="FF0000"/>
                </a:solidFill>
              </a:rPr>
              <a:t>16 </a:t>
            </a:r>
            <a:r>
              <a:rPr lang="ru-RU" b="1" u="sng" dirty="0" err="1">
                <a:solidFill>
                  <a:srgbClr val="FF0000"/>
                </a:solidFill>
              </a:rPr>
              <a:t>березня</a:t>
            </a:r>
            <a:r>
              <a:rPr lang="ru-RU" b="1" u="sng" dirty="0">
                <a:solidFill>
                  <a:srgbClr val="FF0000"/>
                </a:solidFill>
              </a:rPr>
              <a:t> 2014 р. в </a:t>
            </a:r>
            <a:r>
              <a:rPr lang="ru-RU" b="1" u="sng" dirty="0" err="1">
                <a:solidFill>
                  <a:srgbClr val="FF0000"/>
                </a:solidFill>
              </a:rPr>
              <a:t>окупованому</a:t>
            </a:r>
            <a:r>
              <a:rPr lang="ru-RU" b="1" u="sng" dirty="0">
                <a:solidFill>
                  <a:srgbClr val="FF0000"/>
                </a:solidFill>
              </a:rPr>
              <a:t> </a:t>
            </a:r>
            <a:r>
              <a:rPr lang="ru-RU" b="1" u="sng" dirty="0" err="1">
                <a:solidFill>
                  <a:srgbClr val="FF0000"/>
                </a:solidFill>
              </a:rPr>
              <a:t>Криму</a:t>
            </a:r>
            <a:r>
              <a:rPr lang="ru-RU" b="1" u="sng" dirty="0">
                <a:solidFill>
                  <a:srgbClr val="FF0000"/>
                </a:solidFill>
              </a:rPr>
              <a:t> </a:t>
            </a:r>
            <a:r>
              <a:rPr lang="ru-RU" b="1" u="sng" dirty="0" err="1">
                <a:solidFill>
                  <a:srgbClr val="FF0000"/>
                </a:solidFill>
              </a:rPr>
              <a:t>було</a:t>
            </a:r>
            <a:r>
              <a:rPr lang="ru-RU" b="1" u="sng" dirty="0">
                <a:solidFill>
                  <a:srgbClr val="FF0000"/>
                </a:solidFill>
              </a:rPr>
              <a:t> проведено «референдум» про </a:t>
            </a:r>
            <a:r>
              <a:rPr lang="ru-RU" b="1" u="sng" dirty="0" err="1">
                <a:solidFill>
                  <a:srgbClr val="FF0000"/>
                </a:solidFill>
              </a:rPr>
              <a:t>від'єднання</a:t>
            </a:r>
            <a:r>
              <a:rPr lang="ru-RU" b="1" u="sng" dirty="0">
                <a:solidFill>
                  <a:srgbClr val="FF0000"/>
                </a:solidFill>
              </a:rPr>
              <a:t> </a:t>
            </a:r>
            <a:r>
              <a:rPr lang="ru-RU" b="1" u="sng" dirty="0" err="1">
                <a:solidFill>
                  <a:srgbClr val="FF0000"/>
                </a:solidFill>
              </a:rPr>
              <a:t>від</a:t>
            </a:r>
            <a:r>
              <a:rPr lang="ru-RU" b="1" u="sng" dirty="0">
                <a:solidFill>
                  <a:srgbClr val="FF0000"/>
                </a:solidFill>
              </a:rPr>
              <a:t> </a:t>
            </a:r>
            <a:r>
              <a:rPr lang="ru-RU" b="1" u="sng" dirty="0" err="1">
                <a:solidFill>
                  <a:srgbClr val="FF0000"/>
                </a:solidFill>
              </a:rPr>
              <a:t>України</a:t>
            </a:r>
            <a:r>
              <a:rPr lang="ru-RU" b="1" u="sng" dirty="0">
                <a:solidFill>
                  <a:srgbClr val="FF0000"/>
                </a:solidFill>
              </a:rPr>
              <a:t> і 18 </a:t>
            </a:r>
            <a:r>
              <a:rPr lang="ru-RU" b="1" u="sng" dirty="0" err="1">
                <a:solidFill>
                  <a:srgbClr val="FF0000"/>
                </a:solidFill>
              </a:rPr>
              <a:t>березня</a:t>
            </a:r>
            <a:r>
              <a:rPr lang="ru-RU" b="1" u="sng" dirty="0">
                <a:solidFill>
                  <a:srgbClr val="FF0000"/>
                </a:solidFill>
              </a:rPr>
              <a:t> </a:t>
            </a:r>
            <a:r>
              <a:rPr lang="ru-RU" b="1" u="sng" dirty="0" err="1">
                <a:solidFill>
                  <a:srgbClr val="FF0000"/>
                </a:solidFill>
              </a:rPr>
              <a:t>Крим</a:t>
            </a:r>
            <a:r>
              <a:rPr lang="ru-RU" b="1" u="sng" dirty="0">
                <a:solidFill>
                  <a:srgbClr val="FF0000"/>
                </a:solidFill>
              </a:rPr>
              <a:t> з </a:t>
            </a:r>
            <a:r>
              <a:rPr lang="ru-RU" b="1" u="sng" dirty="0" err="1">
                <a:solidFill>
                  <a:srgbClr val="FF0000"/>
                </a:solidFill>
              </a:rPr>
              <a:t>ініціятиви</a:t>
            </a:r>
            <a:r>
              <a:rPr lang="ru-RU" b="1" u="sng" dirty="0">
                <a:solidFill>
                  <a:srgbClr val="FF0000"/>
                </a:solidFill>
              </a:rPr>
              <a:t> </a:t>
            </a:r>
            <a:r>
              <a:rPr lang="ru-RU" b="1" u="sng" dirty="0" err="1">
                <a:solidFill>
                  <a:srgbClr val="FF0000"/>
                </a:solidFill>
              </a:rPr>
              <a:t>російського</a:t>
            </a:r>
            <a:r>
              <a:rPr lang="ru-RU" b="1" u="sng" dirty="0">
                <a:solidFill>
                  <a:srgbClr val="FF0000"/>
                </a:solidFill>
              </a:rPr>
              <a:t> президента В. В. </a:t>
            </a:r>
            <a:r>
              <a:rPr lang="ru-RU" b="1" u="sng" dirty="0" err="1">
                <a:solidFill>
                  <a:srgbClr val="FF0000"/>
                </a:solidFill>
              </a:rPr>
              <a:t>Путіна</a:t>
            </a:r>
            <a:r>
              <a:rPr lang="ru-RU" b="1" u="sng" dirty="0">
                <a:solidFill>
                  <a:srgbClr val="FF0000"/>
                </a:solidFill>
              </a:rPr>
              <a:t> </a:t>
            </a:r>
            <a:r>
              <a:rPr lang="ru-RU" b="1" u="sng" dirty="0" err="1">
                <a:solidFill>
                  <a:srgbClr val="FF0000"/>
                </a:solidFill>
              </a:rPr>
              <a:t>було</a:t>
            </a:r>
            <a:r>
              <a:rPr lang="ru-RU" b="1" u="sng" dirty="0">
                <a:solidFill>
                  <a:srgbClr val="FF0000"/>
                </a:solidFill>
              </a:rPr>
              <a:t> включено до складу </a:t>
            </a:r>
            <a:r>
              <a:rPr lang="ru-RU" b="1" u="sng" dirty="0" err="1">
                <a:solidFill>
                  <a:srgbClr val="FF0000"/>
                </a:solidFill>
              </a:rPr>
              <a:t>Російської</a:t>
            </a:r>
            <a:r>
              <a:rPr lang="ru-RU" b="1" u="sng" dirty="0">
                <a:solidFill>
                  <a:srgbClr val="FF0000"/>
                </a:solidFill>
              </a:rPr>
              <a:t> </a:t>
            </a:r>
            <a:r>
              <a:rPr lang="ru-RU" b="1" u="sng" dirty="0" err="1">
                <a:solidFill>
                  <a:srgbClr val="FF0000"/>
                </a:solidFill>
              </a:rPr>
              <a:t>Федерації</a:t>
            </a:r>
            <a:r>
              <a:rPr lang="ru-RU" b="1" u="sng" dirty="0">
                <a:solidFill>
                  <a:srgbClr val="FF0000"/>
                </a:solidFill>
              </a:rPr>
              <a:t> з </a:t>
            </a:r>
            <a:r>
              <a:rPr lang="ru-RU" b="1" u="sng" dirty="0" err="1">
                <a:solidFill>
                  <a:srgbClr val="FF0000"/>
                </a:solidFill>
              </a:rPr>
              <a:t>порушенням</a:t>
            </a:r>
            <a:r>
              <a:rPr lang="ru-RU" b="1" u="sng" dirty="0">
                <a:solidFill>
                  <a:srgbClr val="FF0000"/>
                </a:solidFill>
              </a:rPr>
              <a:t> прав </a:t>
            </a:r>
            <a:r>
              <a:rPr lang="ru-RU" b="1" u="sng" dirty="0" err="1">
                <a:solidFill>
                  <a:srgbClr val="FF0000"/>
                </a:solidFill>
              </a:rPr>
              <a:t>аборигенів</a:t>
            </a:r>
            <a:r>
              <a:rPr lang="ru-RU" b="1" u="sng" dirty="0">
                <a:solidFill>
                  <a:srgbClr val="FF0000"/>
                </a:solidFill>
              </a:rPr>
              <a:t> </a:t>
            </a:r>
            <a:r>
              <a:rPr lang="ru-RU" b="1" u="sng" dirty="0" err="1">
                <a:solidFill>
                  <a:srgbClr val="FF0000"/>
                </a:solidFill>
              </a:rPr>
              <a:t>півострова</a:t>
            </a:r>
            <a:r>
              <a:rPr lang="ru-RU" b="1" u="sng" dirty="0">
                <a:solidFill>
                  <a:srgbClr val="FF0000"/>
                </a:solidFill>
              </a:rPr>
              <a:t> та </a:t>
            </a:r>
            <a:r>
              <a:rPr lang="ru-RU" b="1" u="sng" dirty="0" err="1">
                <a:solidFill>
                  <a:srgbClr val="FF0000"/>
                </a:solidFill>
              </a:rPr>
              <a:t>українців</a:t>
            </a:r>
            <a:r>
              <a:rPr lang="ru-RU" b="1" u="sng" dirty="0">
                <a:solidFill>
                  <a:srgbClr val="FF0000"/>
                </a:solidFill>
              </a:rPr>
              <a:t> у </a:t>
            </a:r>
            <a:r>
              <a:rPr lang="ru-RU" b="1" u="sng" dirty="0" err="1">
                <a:solidFill>
                  <a:srgbClr val="FF0000"/>
                </a:solidFill>
              </a:rPr>
              <a:t>незаконний</a:t>
            </a:r>
            <a:r>
              <a:rPr lang="ru-RU" b="1" u="sng" dirty="0">
                <a:solidFill>
                  <a:srgbClr val="FF0000"/>
                </a:solidFill>
              </a:rPr>
              <a:t> </a:t>
            </a:r>
            <a:r>
              <a:rPr lang="ru-RU" b="1" u="sng" dirty="0" err="1">
                <a:solidFill>
                  <a:srgbClr val="FF0000"/>
                </a:solidFill>
              </a:rPr>
              <a:t>спосіб</a:t>
            </a:r>
            <a:r>
              <a:rPr lang="ru-RU" b="1" u="sng" dirty="0">
                <a:solidFill>
                  <a:srgbClr val="FF0000"/>
                </a:solidFill>
              </a:rPr>
              <a:t> — силового </a:t>
            </a:r>
            <a:r>
              <a:rPr lang="ru-RU" b="1" u="sng" dirty="0" err="1">
                <a:solidFill>
                  <a:srgbClr val="FF0000"/>
                </a:solidFill>
              </a:rPr>
              <a:t>захоплення</a:t>
            </a:r>
            <a:r>
              <a:rPr lang="ru-RU" b="1" u="sng" dirty="0">
                <a:solidFill>
                  <a:srgbClr val="FF0000"/>
                </a:solidFill>
              </a:rPr>
              <a:t> </a:t>
            </a:r>
            <a:r>
              <a:rPr lang="ru-RU" b="1" u="sng" dirty="0" err="1">
                <a:solidFill>
                  <a:srgbClr val="FF0000"/>
                </a:solidFill>
              </a:rPr>
              <a:t>територій</a:t>
            </a:r>
            <a:r>
              <a:rPr lang="ru-RU" b="1" u="sng" dirty="0">
                <a:solidFill>
                  <a:srgbClr val="FF0000"/>
                </a:solidFill>
              </a:rPr>
              <a:t>, </a:t>
            </a:r>
            <a:r>
              <a:rPr lang="ru-RU" b="1" u="sng" dirty="0" err="1">
                <a:solidFill>
                  <a:srgbClr val="FF0000"/>
                </a:solidFill>
              </a:rPr>
              <a:t>військового</a:t>
            </a:r>
            <a:r>
              <a:rPr lang="ru-RU" b="1" u="sng" dirty="0">
                <a:solidFill>
                  <a:srgbClr val="FF0000"/>
                </a:solidFill>
              </a:rPr>
              <a:t> перевороту і </a:t>
            </a:r>
            <a:r>
              <a:rPr lang="ru-RU" b="1" u="sng" dirty="0" err="1">
                <a:solidFill>
                  <a:srgbClr val="FF0000"/>
                </a:solidFill>
              </a:rPr>
              <a:t>захоплення</a:t>
            </a:r>
            <a:r>
              <a:rPr lang="ru-RU" b="1" u="sng" dirty="0">
                <a:solidFill>
                  <a:srgbClr val="FF0000"/>
                </a:solidFill>
              </a:rPr>
              <a:t> ради </a:t>
            </a:r>
            <a:r>
              <a:rPr lang="ru-RU" b="1" u="sng" dirty="0" err="1">
                <a:solidFill>
                  <a:srgbClr val="FF0000"/>
                </a:solidFill>
              </a:rPr>
              <a:t>півострова</a:t>
            </a:r>
            <a:r>
              <a:rPr lang="ru-RU" b="1" u="sng" dirty="0">
                <a:solidFill>
                  <a:srgbClr val="FF0000"/>
                </a:solidFill>
              </a:rPr>
              <a:t> і силового </a:t>
            </a:r>
            <a:r>
              <a:rPr lang="ru-RU" b="1" u="sng" dirty="0" err="1">
                <a:solidFill>
                  <a:srgbClr val="FF0000"/>
                </a:solidFill>
              </a:rPr>
              <a:t>тиску</a:t>
            </a:r>
            <a:r>
              <a:rPr lang="ru-RU" b="1" u="sng" dirty="0">
                <a:solidFill>
                  <a:srgbClr val="FF0000"/>
                </a:solidFill>
              </a:rPr>
              <a:t> на парламент </a:t>
            </a:r>
            <a:r>
              <a:rPr lang="ru-RU" b="1" u="sng" dirty="0" err="1">
                <a:solidFill>
                  <a:srgbClr val="FF0000"/>
                </a:solidFill>
              </a:rPr>
              <a:t>Криму</a:t>
            </a:r>
            <a:r>
              <a:rPr lang="ru-RU" b="1" u="sng" dirty="0">
                <a:solidFill>
                  <a:srgbClr val="FF0000"/>
                </a:solidFill>
              </a:rPr>
              <a:t> з </a:t>
            </a:r>
            <a:r>
              <a:rPr lang="ru-RU" b="1" u="sng" dirty="0" err="1">
                <a:solidFill>
                  <a:srgbClr val="FF0000"/>
                </a:solidFill>
              </a:rPr>
              <a:t>блокуванням</a:t>
            </a:r>
            <a:r>
              <a:rPr lang="ru-RU" b="1" u="sng" dirty="0">
                <a:solidFill>
                  <a:srgbClr val="FF0000"/>
                </a:solidFill>
              </a:rPr>
              <a:t> </a:t>
            </a:r>
            <a:r>
              <a:rPr lang="ru-RU" b="1" u="sng" dirty="0" err="1">
                <a:solidFill>
                  <a:srgbClr val="FF0000"/>
                </a:solidFill>
              </a:rPr>
              <a:t>представників</a:t>
            </a:r>
            <a:r>
              <a:rPr lang="ru-RU" b="1" u="sng" dirty="0">
                <a:solidFill>
                  <a:srgbClr val="FF0000"/>
                </a:solidFill>
              </a:rPr>
              <a:t> </a:t>
            </a:r>
            <a:r>
              <a:rPr lang="ru-RU" b="1" u="sng" dirty="0" err="1">
                <a:solidFill>
                  <a:srgbClr val="FF0000"/>
                </a:solidFill>
              </a:rPr>
              <a:t>Меджлісу</a:t>
            </a:r>
            <a:r>
              <a:rPr lang="ru-RU" b="1" u="sng" dirty="0">
                <a:solidFill>
                  <a:srgbClr val="FF0000"/>
                </a:solidFill>
              </a:rPr>
              <a:t> </a:t>
            </a:r>
            <a:r>
              <a:rPr lang="ru-RU" b="1" u="sng" dirty="0" err="1">
                <a:solidFill>
                  <a:srgbClr val="FF0000"/>
                </a:solidFill>
              </a:rPr>
              <a:t>кримсько-татарського</a:t>
            </a:r>
            <a:r>
              <a:rPr lang="ru-RU" b="1" u="sng" dirty="0">
                <a:solidFill>
                  <a:srgbClr val="FF0000"/>
                </a:solidFill>
              </a:rPr>
              <a:t> </a:t>
            </a:r>
            <a:r>
              <a:rPr lang="ru-RU" b="1" u="sng" dirty="0" smtClean="0">
                <a:solidFill>
                  <a:srgbClr val="FF0000"/>
                </a:solidFill>
              </a:rPr>
              <a:t>народу.</a:t>
            </a:r>
            <a:endParaRPr lang="ru-RU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582977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39</TotalTime>
  <Words>201</Words>
  <Application>Microsoft Office PowerPoint</Application>
  <PresentationFormat>Широкоэкранный</PresentationFormat>
  <Paragraphs>34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Century Gothic</vt:lpstr>
      <vt:lpstr>Wingdings</vt:lpstr>
      <vt:lpstr>Wingdings 3</vt:lpstr>
      <vt:lpstr>Легкий дым</vt:lpstr>
      <vt:lpstr>СЕПАРАТИЗМ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СЕПАРАТИЗМ</dc:title>
  <dc:creator>Oлександр Кирильчук</dc:creator>
  <cp:lastModifiedBy>Oлександр Кирильчук</cp:lastModifiedBy>
  <cp:revision>5</cp:revision>
  <dcterms:created xsi:type="dcterms:W3CDTF">2020-08-05T15:38:43Z</dcterms:created>
  <dcterms:modified xsi:type="dcterms:W3CDTF">2020-08-05T16:17:58Z</dcterms:modified>
</cp:coreProperties>
</file>