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6" r:id="rId1"/>
  </p:sldMasterIdLst>
  <p:notesMasterIdLst>
    <p:notesMasterId r:id="rId12"/>
  </p:notesMasterIdLst>
  <p:handoutMasterIdLst>
    <p:handoutMasterId r:id="rId13"/>
  </p:handoutMasterIdLst>
  <p:sldIdLst>
    <p:sldId id="257" r:id="rId2"/>
    <p:sldId id="259" r:id="rId3"/>
    <p:sldId id="264" r:id="rId4"/>
    <p:sldId id="260" r:id="rId5"/>
    <p:sldId id="261" r:id="rId6"/>
    <p:sldId id="262" r:id="rId7"/>
    <p:sldId id="265" r:id="rId8"/>
    <p:sldId id="266" r:id="rId9"/>
    <p:sldId id="267" r:id="rId10"/>
    <p:sldId id="268" r:id="rId11"/>
  </p:sldIdLst>
  <p:sldSz cx="12192000" cy="6858000"/>
  <p:notesSz cx="6858000" cy="9144000"/>
  <p:defaultTextStyle>
    <a:defPPr rtl="0">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9BA8B7"/>
  </p:clrMru>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95" autoAdjust="0"/>
    <p:restoredTop sz="94660"/>
  </p:normalViewPr>
  <p:slideViewPr>
    <p:cSldViewPr snapToGrid="0">
      <p:cViewPr varScale="1">
        <p:scale>
          <a:sx n="73" d="100"/>
          <a:sy n="73" d="100"/>
        </p:scale>
        <p:origin x="-624" y="-102"/>
      </p:cViewPr>
      <p:guideLst>
        <p:guide orient="horz" pos="2160"/>
        <p:guide pos="3840"/>
      </p:guideLst>
    </p:cSldViewPr>
  </p:slideViewPr>
  <p:notesTextViewPr>
    <p:cViewPr>
      <p:scale>
        <a:sx n="1" d="1"/>
        <a:sy n="1" d="1"/>
      </p:scale>
      <p:origin x="0" y="0"/>
    </p:cViewPr>
  </p:notesTextViewPr>
  <p:notesViewPr>
    <p:cSldViewPr snapToGrid="0">
      <p:cViewPr varScale="1">
        <p:scale>
          <a:sx n="100" d="100"/>
          <a:sy n="100" d="100"/>
        </p:scale>
        <p:origin x="3552" y="78"/>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верхнього колонтитула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US"/>
          </a:p>
        </p:txBody>
      </p:sp>
      <p:sp>
        <p:nvSpPr>
          <p:cNvPr id="3" name="Місце для дати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7AE10CE4-0AEF-4BAF-A7E0-9658501A1783}" type="datetime1">
              <a:rPr lang="uk-UA" smtClean="0"/>
              <a:pPr rtl="0"/>
              <a:t>09.05.2024</a:t>
            </a:fld>
            <a:endParaRPr lang="en-US"/>
          </a:p>
        </p:txBody>
      </p:sp>
      <p:sp>
        <p:nvSpPr>
          <p:cNvPr id="4" name="Місце для нижнього колонтитула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US"/>
          </a:p>
        </p:txBody>
      </p:sp>
      <p:sp>
        <p:nvSpPr>
          <p:cNvPr id="5" name="Місце для номера слайда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ED92CB86-0DB9-4A70-B1CF-B23508471F6B}" type="slidenum">
              <a:rPr lang="en-US" smtClean="0"/>
              <a:pPr rtl="0"/>
              <a:t>‹#›</a:t>
            </a:fld>
            <a:endParaRPr lang="en-US"/>
          </a:p>
        </p:txBody>
      </p:sp>
    </p:spTree>
    <p:extLst>
      <p:ext uri="{BB962C8B-B14F-4D97-AF65-F5344CB8AC3E}">
        <p14:creationId xmlns="" xmlns:p14="http://schemas.microsoft.com/office/powerpoint/2010/main" val="663557642"/>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верхнього колонтитула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US"/>
          </a:p>
        </p:txBody>
      </p:sp>
      <p:sp>
        <p:nvSpPr>
          <p:cNvPr id="3" name="Місце для дати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E96D678-0CBC-4120-B2EA-DA48EA9EEA6C}" type="datetime1">
              <a:rPr lang="uk-UA" smtClean="0"/>
              <a:pPr rtl="0"/>
              <a:t>09.05.2024</a:t>
            </a:fld>
            <a:endParaRPr lang="en-US"/>
          </a:p>
        </p:txBody>
      </p:sp>
      <p:sp>
        <p:nvSpPr>
          <p:cNvPr id="4" name="Місце для зображення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US"/>
          </a:p>
        </p:txBody>
      </p:sp>
      <p:sp>
        <p:nvSpPr>
          <p:cNvPr id="5" name="Місце для нотаток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uk"/>
              <a:t>Зразки заголовків</a:t>
            </a:r>
            <a:endParaRPr lang="en-US"/>
          </a:p>
          <a:p>
            <a:pPr lvl="1" rtl="0"/>
            <a:r>
              <a:rPr lang="uk"/>
              <a:t>Другий рівень</a:t>
            </a:r>
          </a:p>
          <a:p>
            <a:pPr lvl="2" rtl="0"/>
            <a:r>
              <a:rPr lang="uk"/>
              <a:t>Третій рівень</a:t>
            </a:r>
          </a:p>
          <a:p>
            <a:pPr lvl="3" rtl="0"/>
            <a:r>
              <a:rPr lang="uk"/>
              <a:t>Четвертий рівень</a:t>
            </a:r>
          </a:p>
          <a:p>
            <a:pPr lvl="4" rtl="0"/>
            <a:r>
              <a:rPr lang="uk"/>
              <a:t>П’ятий рівень</a:t>
            </a:r>
            <a:endParaRPr lang="en-US"/>
          </a:p>
        </p:txBody>
      </p:sp>
      <p:sp>
        <p:nvSpPr>
          <p:cNvPr id="6" name="Місце для нижнього колонтитула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US"/>
          </a:p>
        </p:txBody>
      </p:sp>
      <p:sp>
        <p:nvSpPr>
          <p:cNvPr id="7" name="Місце для номера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C2B151B-D7D1-48E5-8230-5AADBC794F88}" type="slidenum">
              <a:rPr lang="en-US" smtClean="0"/>
              <a:pPr rtl="0"/>
              <a:t>‹#›</a:t>
            </a:fld>
            <a:endParaRPr lang="en-US"/>
          </a:p>
        </p:txBody>
      </p:sp>
    </p:spTree>
    <p:extLst>
      <p:ext uri="{BB962C8B-B14F-4D97-AF65-F5344CB8AC3E}">
        <p14:creationId xmlns="" xmlns:p14="http://schemas.microsoft.com/office/powerpoint/2010/main" val="313859278"/>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ий слайд">
    <p:spTree>
      <p:nvGrpSpPr>
        <p:cNvPr id="1" name=""/>
        <p:cNvGrpSpPr/>
        <p:nvPr/>
      </p:nvGrpSpPr>
      <p:grpSpPr>
        <a:xfrm>
          <a:off x="0" y="0"/>
          <a:ext cx="0" cy="0"/>
          <a:chOff x="0" y="0"/>
          <a:chExt cx="0" cy="0"/>
        </a:xfrm>
      </p:grpSpPr>
      <p:sp>
        <p:nvSpPr>
          <p:cNvPr id="10" name="Прямокутник 9">
            <a:extLst>
              <a:ext uri="{FF2B5EF4-FFF2-40B4-BE49-F238E27FC236}">
                <a16:creationId xmlns=""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Заголовок 1"/>
          <p:cNvSpPr>
            <a:spLocks noGrp="1"/>
          </p:cNvSpPr>
          <p:nvPr>
            <p:ph type="ctrTitle"/>
          </p:nvPr>
        </p:nvSpPr>
        <p:spPr>
          <a:xfrm>
            <a:off x="1097280" y="758952"/>
            <a:ext cx="10058400" cy="3566160"/>
          </a:xfrm>
        </p:spPr>
        <p:txBody>
          <a:bodyPr rtlCol="0" anchor="b">
            <a:normAutofit/>
          </a:bodyPr>
          <a:lstStyle>
            <a:lvl1pPr algn="l">
              <a:lnSpc>
                <a:spcPct val="90000"/>
              </a:lnSpc>
              <a:defRPr sz="8000" spc="-50" baseline="0">
                <a:solidFill>
                  <a:schemeClr val="tx1">
                    <a:lumMod val="85000"/>
                    <a:lumOff val="15000"/>
                  </a:schemeClr>
                </a:solidFill>
              </a:defRPr>
            </a:lvl1pPr>
          </a:lstStyle>
          <a:p>
            <a:pPr rtl="0"/>
            <a:r>
              <a:rPr lang="ru-RU"/>
              <a:t>Образец заголовка</a:t>
            </a:r>
            <a:endParaRPr lang="en-US" dirty="0"/>
          </a:p>
        </p:txBody>
      </p:sp>
      <p:sp>
        <p:nvSpPr>
          <p:cNvPr id="3" name="Підзаголовок 2"/>
          <p:cNvSpPr>
            <a:spLocks noGrp="1"/>
          </p:cNvSpPr>
          <p:nvPr>
            <p:ph type="subTitle" idx="1"/>
          </p:nvPr>
        </p:nvSpPr>
        <p:spPr>
          <a:xfrm>
            <a:off x="1100051" y="4645152"/>
            <a:ext cx="10058400" cy="1143000"/>
          </a:xfrm>
        </p:spPr>
        <p:txBody>
          <a:bodyPr lIns="91440" rIns="91440" rtlCol="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pPr rtl="0"/>
            <a:r>
              <a:rPr lang="ru-RU"/>
              <a:t>Образец подзаголовка</a:t>
            </a:r>
            <a:endParaRPr lang="en-US" dirty="0"/>
          </a:p>
        </p:txBody>
      </p:sp>
      <p:cxnSp>
        <p:nvCxnSpPr>
          <p:cNvPr id="9" name="Пряма сполучна лінія 8">
            <a:extLst>
              <a:ext uri="{FF2B5EF4-FFF2-40B4-BE49-F238E27FC236}">
                <a16:creationId xmlns=""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Місце для дати 3">
            <a:extLst>
              <a:ext uri="{FF2B5EF4-FFF2-40B4-BE49-F238E27FC236}">
                <a16:creationId xmlns="" xmlns:a16="http://schemas.microsoft.com/office/drawing/2014/main" id="{9925CCF1-92C0-4AF3-BFAF-4921631915AB}"/>
              </a:ext>
            </a:extLst>
          </p:cNvPr>
          <p:cNvSpPr>
            <a:spLocks noGrp="1"/>
          </p:cNvSpPr>
          <p:nvPr>
            <p:ph type="dt" sz="half" idx="10"/>
          </p:nvPr>
        </p:nvSpPr>
        <p:spPr/>
        <p:txBody>
          <a:bodyPr rtlCol="0"/>
          <a:lstStyle/>
          <a:p>
            <a:pPr rtl="0"/>
            <a:fld id="{56D1EC39-490E-4AE8-92CB-DE9518FDD1BD}" type="datetime1">
              <a:rPr lang="uk-UA" smtClean="0"/>
              <a:pPr rtl="0"/>
              <a:t>09.05.2024</a:t>
            </a:fld>
            <a:endParaRPr lang="en-US" dirty="0"/>
          </a:p>
        </p:txBody>
      </p:sp>
      <p:sp>
        <p:nvSpPr>
          <p:cNvPr id="5" name="Місце для нижнього колонтитула 4">
            <a:extLst>
              <a:ext uri="{FF2B5EF4-FFF2-40B4-BE49-F238E27FC236}">
                <a16:creationId xmlns="" xmlns:a16="http://schemas.microsoft.com/office/drawing/2014/main" id="{051A78A9-3DFF-4937-A9F2-5D8CF495F367}"/>
              </a:ext>
            </a:extLst>
          </p:cNvPr>
          <p:cNvSpPr>
            <a:spLocks noGrp="1"/>
          </p:cNvSpPr>
          <p:nvPr>
            <p:ph type="ftr" sz="quarter" idx="11"/>
          </p:nvPr>
        </p:nvSpPr>
        <p:spPr/>
        <p:txBody>
          <a:bodyPr rtlCol="0"/>
          <a:lstStyle/>
          <a:p>
            <a:pPr rtl="0"/>
            <a:endParaRPr lang="en-US" dirty="0"/>
          </a:p>
        </p:txBody>
      </p:sp>
      <p:sp>
        <p:nvSpPr>
          <p:cNvPr id="6" name="Місце для номера слайда 5">
            <a:extLst>
              <a:ext uri="{FF2B5EF4-FFF2-40B4-BE49-F238E27FC236}">
                <a16:creationId xmlns="" xmlns:a16="http://schemas.microsoft.com/office/drawing/2014/main" id="{5FAEB271-5CC0-4759-BC6E-8BE53AB227C0}"/>
              </a:ext>
            </a:extLst>
          </p:cNvPr>
          <p:cNvSpPr>
            <a:spLocks noGrp="1"/>
          </p:cNvSpPr>
          <p:nvPr>
            <p:ph type="sldNum" sz="quarter" idx="12"/>
          </p:nvPr>
        </p:nvSpPr>
        <p:spPr/>
        <p:txBody>
          <a:bodyPr rtlCol="0"/>
          <a:lstStyle/>
          <a:p>
            <a:pPr rtl="0"/>
            <a:fld id="{3A98EE3D-8CD1-4C3F-BD1C-C98C9596463C}" type="slidenum">
              <a:rPr lang="en-US" smtClean="0"/>
              <a:pPr rtl="0"/>
              <a:t>‹#›</a:t>
            </a:fld>
            <a:endParaRPr lang="en-US" dirty="0"/>
          </a:p>
        </p:txBody>
      </p:sp>
    </p:spTree>
    <p:extLst>
      <p:ext uri="{BB962C8B-B14F-4D97-AF65-F5344CB8AC3E}">
        <p14:creationId xmlns="" xmlns:p14="http://schemas.microsoft.com/office/powerpoint/2010/main" val="4258331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і вмі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a:t>Образец заголовка</a:t>
            </a:r>
            <a:endParaRPr lang="en-US" dirty="0"/>
          </a:p>
        </p:txBody>
      </p:sp>
      <p:sp>
        <p:nvSpPr>
          <p:cNvPr id="3" name="Місце для вмісту 2"/>
          <p:cNvSpPr>
            <a:spLocks noGrp="1"/>
          </p:cNvSpPr>
          <p:nvPr>
            <p:ph idx="1"/>
          </p:nvPr>
        </p:nvSpPr>
        <p:spPr/>
        <p:txBody>
          <a:bodyPr rtlCol="0"/>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7" name="Місце для дати 6">
            <a:extLst>
              <a:ext uri="{FF2B5EF4-FFF2-40B4-BE49-F238E27FC236}">
                <a16:creationId xmlns="" xmlns:a16="http://schemas.microsoft.com/office/drawing/2014/main" id="{354D8B55-9EA8-4B81-8E84-9B93B0A27559}"/>
              </a:ext>
            </a:extLst>
          </p:cNvPr>
          <p:cNvSpPr>
            <a:spLocks noGrp="1"/>
          </p:cNvSpPr>
          <p:nvPr>
            <p:ph type="dt" sz="half" idx="10"/>
          </p:nvPr>
        </p:nvSpPr>
        <p:spPr/>
        <p:txBody>
          <a:bodyPr rtlCol="0"/>
          <a:lstStyle/>
          <a:p>
            <a:pPr rtl="0"/>
            <a:fld id="{96F0AF5F-7003-4DD2-8176-01461E5D019D}" type="datetime1">
              <a:rPr lang="uk-UA" smtClean="0"/>
              <a:pPr rtl="0"/>
              <a:t>09.05.2024</a:t>
            </a:fld>
            <a:endParaRPr lang="en-US" dirty="0"/>
          </a:p>
        </p:txBody>
      </p:sp>
      <p:sp>
        <p:nvSpPr>
          <p:cNvPr id="8" name="Місце для нижнього колонтитула 7">
            <a:extLst>
              <a:ext uri="{FF2B5EF4-FFF2-40B4-BE49-F238E27FC236}">
                <a16:creationId xmlns="" xmlns:a16="http://schemas.microsoft.com/office/drawing/2014/main" id="{062CA021-2578-47CB-822C-BDDFF7223B28}"/>
              </a:ext>
            </a:extLst>
          </p:cNvPr>
          <p:cNvSpPr>
            <a:spLocks noGrp="1"/>
          </p:cNvSpPr>
          <p:nvPr>
            <p:ph type="ftr" sz="quarter" idx="11"/>
          </p:nvPr>
        </p:nvSpPr>
        <p:spPr/>
        <p:txBody>
          <a:bodyPr rtlCol="0"/>
          <a:lstStyle/>
          <a:p>
            <a:pPr rtl="0"/>
            <a:endParaRPr lang="en-US" dirty="0"/>
          </a:p>
        </p:txBody>
      </p:sp>
      <p:sp>
        <p:nvSpPr>
          <p:cNvPr id="9" name="Місце для номера слайда 8">
            <a:extLst>
              <a:ext uri="{FF2B5EF4-FFF2-40B4-BE49-F238E27FC236}">
                <a16:creationId xmlns="" xmlns:a16="http://schemas.microsoft.com/office/drawing/2014/main" id="{C4AAB51D-4141-4682-9375-DAFD5FB9DD10}"/>
              </a:ext>
            </a:extLst>
          </p:cNvPr>
          <p:cNvSpPr>
            <a:spLocks noGrp="1"/>
          </p:cNvSpPr>
          <p:nvPr>
            <p:ph type="sldNum" sz="quarter" idx="12"/>
          </p:nvPr>
        </p:nvSpPr>
        <p:spPr/>
        <p:txBody>
          <a:bodyPr rtlCol="0"/>
          <a:lstStyle/>
          <a:p>
            <a:pPr rtl="0"/>
            <a:fld id="{3A98EE3D-8CD1-4C3F-BD1C-C98C9596463C}" type="slidenum">
              <a:rPr lang="en-US" smtClean="0"/>
              <a:pPr rtl="0"/>
              <a:t>‹#›</a:t>
            </a:fld>
            <a:endParaRPr lang="en-US" dirty="0"/>
          </a:p>
        </p:txBody>
      </p:sp>
    </p:spTree>
    <p:extLst>
      <p:ext uri="{BB962C8B-B14F-4D97-AF65-F5344CB8AC3E}">
        <p14:creationId xmlns="" xmlns:p14="http://schemas.microsoft.com/office/powerpoint/2010/main" val="892670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озділу">
    <p:bg>
      <p:bgPr>
        <a:solidFill>
          <a:schemeClr val="bg1"/>
        </a:solidFill>
        <a:effectLst/>
      </p:bgPr>
    </p:bg>
    <p:spTree>
      <p:nvGrpSpPr>
        <p:cNvPr id="1" name=""/>
        <p:cNvGrpSpPr/>
        <p:nvPr/>
      </p:nvGrpSpPr>
      <p:grpSpPr>
        <a:xfrm>
          <a:off x="0" y="0"/>
          <a:ext cx="0" cy="0"/>
          <a:chOff x="0" y="0"/>
          <a:chExt cx="0" cy="0"/>
        </a:xfrm>
      </p:grpSpPr>
      <p:sp>
        <p:nvSpPr>
          <p:cNvPr id="10" name="Прямокутник 9">
            <a:extLst>
              <a:ext uri="{FF2B5EF4-FFF2-40B4-BE49-F238E27FC236}">
                <a16:creationId xmlns=""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Заголовок 1"/>
          <p:cNvSpPr>
            <a:spLocks noGrp="1"/>
          </p:cNvSpPr>
          <p:nvPr>
            <p:ph type="title"/>
          </p:nvPr>
        </p:nvSpPr>
        <p:spPr>
          <a:xfrm>
            <a:off x="1097280" y="758952"/>
            <a:ext cx="10058400" cy="3566160"/>
          </a:xfrm>
        </p:spPr>
        <p:txBody>
          <a:bodyPr rtlCol="0" anchor="b" anchorCtr="0">
            <a:normAutofit/>
          </a:bodyPr>
          <a:lstStyle>
            <a:lvl1pPr>
              <a:lnSpc>
                <a:spcPct val="90000"/>
              </a:lnSpc>
              <a:defRPr sz="8000" b="0">
                <a:solidFill>
                  <a:schemeClr val="tx1">
                    <a:lumMod val="85000"/>
                    <a:lumOff val="15000"/>
                  </a:schemeClr>
                </a:solidFill>
              </a:defRPr>
            </a:lvl1pPr>
          </a:lstStyle>
          <a:p>
            <a:pPr rtl="0"/>
            <a:r>
              <a:rPr lang="ru-RU"/>
              <a:t>Образец заголовка</a:t>
            </a:r>
            <a:endParaRPr lang="en-US" dirty="0"/>
          </a:p>
        </p:txBody>
      </p:sp>
      <p:sp>
        <p:nvSpPr>
          <p:cNvPr id="3" name="Місце для тексту 2"/>
          <p:cNvSpPr>
            <a:spLocks noGrp="1"/>
          </p:cNvSpPr>
          <p:nvPr>
            <p:ph type="body" idx="1"/>
          </p:nvPr>
        </p:nvSpPr>
        <p:spPr>
          <a:xfrm>
            <a:off x="1097280" y="4663440"/>
            <a:ext cx="10058400" cy="1143000"/>
          </a:xfrm>
        </p:spPr>
        <p:txBody>
          <a:bodyPr lIns="91440" rIns="91440" rtlCol="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ru-RU"/>
              <a:t>Образец текста</a:t>
            </a:r>
          </a:p>
        </p:txBody>
      </p:sp>
      <p:cxnSp>
        <p:nvCxnSpPr>
          <p:cNvPr id="9" name="Пряма сполучна лінія 8">
            <a:extLst>
              <a:ext uri="{FF2B5EF4-FFF2-40B4-BE49-F238E27FC236}">
                <a16:creationId xmlns=""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Місце для дати 6">
            <a:extLst>
              <a:ext uri="{FF2B5EF4-FFF2-40B4-BE49-F238E27FC236}">
                <a16:creationId xmlns="" xmlns:a16="http://schemas.microsoft.com/office/drawing/2014/main" id="{AAF2E137-EC28-48F8-9198-1F02539029B6}"/>
              </a:ext>
            </a:extLst>
          </p:cNvPr>
          <p:cNvSpPr>
            <a:spLocks noGrp="1"/>
          </p:cNvSpPr>
          <p:nvPr>
            <p:ph type="dt" sz="half" idx="10"/>
          </p:nvPr>
        </p:nvSpPr>
        <p:spPr/>
        <p:txBody>
          <a:bodyPr rtlCol="0"/>
          <a:lstStyle/>
          <a:p>
            <a:pPr rtl="0"/>
            <a:fld id="{83C50B06-0C76-4044-B569-A7DE6500F95B}" type="datetime1">
              <a:rPr lang="uk-UA" smtClean="0"/>
              <a:pPr rtl="0"/>
              <a:t>09.05.2024</a:t>
            </a:fld>
            <a:endParaRPr lang="en-US" dirty="0"/>
          </a:p>
        </p:txBody>
      </p:sp>
      <p:sp>
        <p:nvSpPr>
          <p:cNvPr id="8" name="Місце для нижнього колонтитула 7">
            <a:extLst>
              <a:ext uri="{FF2B5EF4-FFF2-40B4-BE49-F238E27FC236}">
                <a16:creationId xmlns="" xmlns:a16="http://schemas.microsoft.com/office/drawing/2014/main" id="{189422CD-6F62-4DD6-89EF-07A60B42D219}"/>
              </a:ext>
            </a:extLst>
          </p:cNvPr>
          <p:cNvSpPr>
            <a:spLocks noGrp="1"/>
          </p:cNvSpPr>
          <p:nvPr>
            <p:ph type="ftr" sz="quarter" idx="11"/>
          </p:nvPr>
        </p:nvSpPr>
        <p:spPr/>
        <p:txBody>
          <a:bodyPr rtlCol="0"/>
          <a:lstStyle/>
          <a:p>
            <a:pPr rtl="0"/>
            <a:endParaRPr lang="en-US" dirty="0"/>
          </a:p>
        </p:txBody>
      </p:sp>
      <p:sp>
        <p:nvSpPr>
          <p:cNvPr id="11" name="Місце для номера слайда 10">
            <a:extLst>
              <a:ext uri="{FF2B5EF4-FFF2-40B4-BE49-F238E27FC236}">
                <a16:creationId xmlns=""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n-US" smtClean="0"/>
              <a:pPr rtl="0"/>
              <a:t>‹#›</a:t>
            </a:fld>
            <a:endParaRPr lang="en-US" dirty="0"/>
          </a:p>
        </p:txBody>
      </p:sp>
    </p:spTree>
    <p:extLst>
      <p:ext uri="{BB962C8B-B14F-4D97-AF65-F5344CB8AC3E}">
        <p14:creationId xmlns="" xmlns:p14="http://schemas.microsoft.com/office/powerpoint/2010/main" val="3304162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елементи вмісту">
    <p:spTree>
      <p:nvGrpSpPr>
        <p:cNvPr id="1" name=""/>
        <p:cNvGrpSpPr/>
        <p:nvPr/>
      </p:nvGrpSpPr>
      <p:grpSpPr>
        <a:xfrm>
          <a:off x="0" y="0"/>
          <a:ext cx="0" cy="0"/>
          <a:chOff x="0" y="0"/>
          <a:chExt cx="0" cy="0"/>
        </a:xfrm>
      </p:grpSpPr>
      <p:sp>
        <p:nvSpPr>
          <p:cNvPr id="8" name="Заголовок 7"/>
          <p:cNvSpPr>
            <a:spLocks noGrp="1"/>
          </p:cNvSpPr>
          <p:nvPr>
            <p:ph type="title"/>
          </p:nvPr>
        </p:nvSpPr>
        <p:spPr>
          <a:xfrm>
            <a:off x="1097280" y="286603"/>
            <a:ext cx="10058400" cy="1450757"/>
          </a:xfrm>
        </p:spPr>
        <p:txBody>
          <a:bodyPr rtlCol="0"/>
          <a:lstStyle/>
          <a:p>
            <a:pPr rtl="0"/>
            <a:r>
              <a:rPr lang="ru-RU"/>
              <a:t>Образец заголовка</a:t>
            </a:r>
            <a:endParaRPr lang="en-US" dirty="0"/>
          </a:p>
        </p:txBody>
      </p:sp>
      <p:sp>
        <p:nvSpPr>
          <p:cNvPr id="3" name="Місце для вмісту 2"/>
          <p:cNvSpPr>
            <a:spLocks noGrp="1"/>
          </p:cNvSpPr>
          <p:nvPr>
            <p:ph sz="half" idx="1"/>
          </p:nvPr>
        </p:nvSpPr>
        <p:spPr>
          <a:xfrm>
            <a:off x="1097280" y="2120900"/>
            <a:ext cx="4639736" cy="3748193"/>
          </a:xfrm>
        </p:spPr>
        <p:txBody>
          <a:bodyPr rtlCol="0"/>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4" name="Місце для вмісту 3"/>
          <p:cNvSpPr>
            <a:spLocks noGrp="1"/>
          </p:cNvSpPr>
          <p:nvPr>
            <p:ph sz="half" idx="2"/>
          </p:nvPr>
        </p:nvSpPr>
        <p:spPr>
          <a:xfrm>
            <a:off x="6515944" y="2120900"/>
            <a:ext cx="4639736" cy="3748194"/>
          </a:xfrm>
        </p:spPr>
        <p:txBody>
          <a:bodyPr rtlCol="0"/>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2" name="Місце для дати 1">
            <a:extLst>
              <a:ext uri="{FF2B5EF4-FFF2-40B4-BE49-F238E27FC236}">
                <a16:creationId xmlns="" xmlns:a16="http://schemas.microsoft.com/office/drawing/2014/main" id="{5782D47D-B0DC-4C40-BCC6-BBBA32584A38}"/>
              </a:ext>
            </a:extLst>
          </p:cNvPr>
          <p:cNvSpPr>
            <a:spLocks noGrp="1"/>
          </p:cNvSpPr>
          <p:nvPr>
            <p:ph type="dt" sz="half" idx="10"/>
          </p:nvPr>
        </p:nvSpPr>
        <p:spPr/>
        <p:txBody>
          <a:bodyPr rtlCol="0"/>
          <a:lstStyle/>
          <a:p>
            <a:pPr rtl="0"/>
            <a:fld id="{AB28E885-5816-420A-9D42-2FEF30285AD2}" type="datetime1">
              <a:rPr lang="uk-UA" smtClean="0"/>
              <a:pPr rtl="0"/>
              <a:t>09.05.2024</a:t>
            </a:fld>
            <a:endParaRPr lang="en-US" dirty="0"/>
          </a:p>
        </p:txBody>
      </p:sp>
      <p:sp>
        <p:nvSpPr>
          <p:cNvPr id="9" name="Місце для нижнього колонтитула 8">
            <a:extLst>
              <a:ext uri="{FF2B5EF4-FFF2-40B4-BE49-F238E27FC236}">
                <a16:creationId xmlns="" xmlns:a16="http://schemas.microsoft.com/office/drawing/2014/main" id="{4690D34E-7EBD-44B2-83CA-4C126A18D7EF}"/>
              </a:ext>
            </a:extLst>
          </p:cNvPr>
          <p:cNvSpPr>
            <a:spLocks noGrp="1"/>
          </p:cNvSpPr>
          <p:nvPr>
            <p:ph type="ftr" sz="quarter" idx="11"/>
          </p:nvPr>
        </p:nvSpPr>
        <p:spPr/>
        <p:txBody>
          <a:bodyPr rtlCol="0"/>
          <a:lstStyle/>
          <a:p>
            <a:pPr rtl="0"/>
            <a:endParaRPr lang="en-US" dirty="0"/>
          </a:p>
        </p:txBody>
      </p:sp>
      <p:sp>
        <p:nvSpPr>
          <p:cNvPr id="10" name="Місце для номера слайда 9">
            <a:extLst>
              <a:ext uri="{FF2B5EF4-FFF2-40B4-BE49-F238E27FC236}">
                <a16:creationId xmlns="" xmlns:a16="http://schemas.microsoft.com/office/drawing/2014/main" id="{2AC511A1-9BBD-42DE-92FB-2AF44F8E97A9}"/>
              </a:ext>
            </a:extLst>
          </p:cNvPr>
          <p:cNvSpPr>
            <a:spLocks noGrp="1"/>
          </p:cNvSpPr>
          <p:nvPr>
            <p:ph type="sldNum" sz="quarter" idx="12"/>
          </p:nvPr>
        </p:nvSpPr>
        <p:spPr/>
        <p:txBody>
          <a:bodyPr rtlCol="0"/>
          <a:lstStyle/>
          <a:p>
            <a:pPr rtl="0"/>
            <a:fld id="{3A98EE3D-8CD1-4C3F-BD1C-C98C9596463C}" type="slidenum">
              <a:rPr lang="en-US" smtClean="0"/>
              <a:pPr rtl="0"/>
              <a:t>‹#›</a:t>
            </a:fld>
            <a:endParaRPr lang="en-US" dirty="0"/>
          </a:p>
        </p:txBody>
      </p:sp>
    </p:spTree>
    <p:extLst>
      <p:ext uri="{BB962C8B-B14F-4D97-AF65-F5344CB8AC3E}">
        <p14:creationId xmlns="" xmlns:p14="http://schemas.microsoft.com/office/powerpoint/2010/main" val="4256663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10" name="Заголовок 9"/>
          <p:cNvSpPr>
            <a:spLocks noGrp="1"/>
          </p:cNvSpPr>
          <p:nvPr>
            <p:ph type="title"/>
          </p:nvPr>
        </p:nvSpPr>
        <p:spPr>
          <a:xfrm>
            <a:off x="1097280" y="286603"/>
            <a:ext cx="10058400" cy="1450757"/>
          </a:xfrm>
        </p:spPr>
        <p:txBody>
          <a:bodyPr rtlCol="0"/>
          <a:lstStyle/>
          <a:p>
            <a:pPr rtl="0"/>
            <a:r>
              <a:rPr lang="ru-RU"/>
              <a:t>Образец заголовка</a:t>
            </a:r>
            <a:endParaRPr lang="en-US" dirty="0"/>
          </a:p>
        </p:txBody>
      </p:sp>
      <p:sp>
        <p:nvSpPr>
          <p:cNvPr id="3" name="Місце для тексту 2"/>
          <p:cNvSpPr>
            <a:spLocks noGrp="1"/>
          </p:cNvSpPr>
          <p:nvPr>
            <p:ph type="body" idx="1"/>
          </p:nvPr>
        </p:nvSpPr>
        <p:spPr>
          <a:xfrm>
            <a:off x="1097280" y="2057400"/>
            <a:ext cx="4639736" cy="736282"/>
          </a:xfrm>
        </p:spPr>
        <p:txBody>
          <a:bodyPr lIns="91440" rIns="91440" rtlCol="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a:t>Образец текста</a:t>
            </a:r>
          </a:p>
        </p:txBody>
      </p:sp>
      <p:sp>
        <p:nvSpPr>
          <p:cNvPr id="4" name="Місце для вмісту 3"/>
          <p:cNvSpPr>
            <a:spLocks noGrp="1"/>
          </p:cNvSpPr>
          <p:nvPr>
            <p:ph sz="half" idx="2"/>
          </p:nvPr>
        </p:nvSpPr>
        <p:spPr>
          <a:xfrm>
            <a:off x="1097280" y="2958274"/>
            <a:ext cx="4639736" cy="2910821"/>
          </a:xfrm>
        </p:spPr>
        <p:txBody>
          <a:bodyPr rtlCol="0"/>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5" name="Місце для тексту 4"/>
          <p:cNvSpPr>
            <a:spLocks noGrp="1"/>
          </p:cNvSpPr>
          <p:nvPr>
            <p:ph type="body" sz="quarter" idx="3"/>
          </p:nvPr>
        </p:nvSpPr>
        <p:spPr>
          <a:xfrm>
            <a:off x="6515944" y="2057400"/>
            <a:ext cx="4639736" cy="736282"/>
          </a:xfrm>
        </p:spPr>
        <p:txBody>
          <a:bodyPr lIns="91440" rIns="91440" rtlCol="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a:t>Образец текста</a:t>
            </a:r>
          </a:p>
        </p:txBody>
      </p:sp>
      <p:sp>
        <p:nvSpPr>
          <p:cNvPr id="6" name="Місце для вмісту 5"/>
          <p:cNvSpPr>
            <a:spLocks noGrp="1"/>
          </p:cNvSpPr>
          <p:nvPr>
            <p:ph sz="quarter" idx="4"/>
          </p:nvPr>
        </p:nvSpPr>
        <p:spPr>
          <a:xfrm>
            <a:off x="6515944" y="2958273"/>
            <a:ext cx="4639736" cy="2910821"/>
          </a:xfrm>
        </p:spPr>
        <p:txBody>
          <a:bodyPr rtlCol="0"/>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2" name="Місце для дати 1">
            <a:extLst>
              <a:ext uri="{FF2B5EF4-FFF2-40B4-BE49-F238E27FC236}">
                <a16:creationId xmlns="" xmlns:a16="http://schemas.microsoft.com/office/drawing/2014/main" id="{8AF8A515-AA94-45D1-9223-5C2272618D85}"/>
              </a:ext>
            </a:extLst>
          </p:cNvPr>
          <p:cNvSpPr>
            <a:spLocks noGrp="1"/>
          </p:cNvSpPr>
          <p:nvPr>
            <p:ph type="dt" sz="half" idx="10"/>
          </p:nvPr>
        </p:nvSpPr>
        <p:spPr/>
        <p:txBody>
          <a:bodyPr rtlCol="0"/>
          <a:lstStyle/>
          <a:p>
            <a:pPr rtl="0"/>
            <a:fld id="{7BF90331-8470-4DAA-A3A0-CA149191E13B}" type="datetime1">
              <a:rPr lang="uk-UA" smtClean="0"/>
              <a:pPr rtl="0"/>
              <a:t>09.05.2024</a:t>
            </a:fld>
            <a:endParaRPr lang="en-US" dirty="0"/>
          </a:p>
        </p:txBody>
      </p:sp>
      <p:sp>
        <p:nvSpPr>
          <p:cNvPr id="11" name="Місце для нижнього колонтитула 10">
            <a:extLst>
              <a:ext uri="{FF2B5EF4-FFF2-40B4-BE49-F238E27FC236}">
                <a16:creationId xmlns="" xmlns:a16="http://schemas.microsoft.com/office/drawing/2014/main" id="{D052F5BC-98E0-4D60-AD67-9547738B7DD4}"/>
              </a:ext>
            </a:extLst>
          </p:cNvPr>
          <p:cNvSpPr>
            <a:spLocks noGrp="1"/>
          </p:cNvSpPr>
          <p:nvPr>
            <p:ph type="ftr" sz="quarter" idx="11"/>
          </p:nvPr>
        </p:nvSpPr>
        <p:spPr/>
        <p:txBody>
          <a:bodyPr rtlCol="0"/>
          <a:lstStyle/>
          <a:p>
            <a:pPr rtl="0"/>
            <a:endParaRPr lang="en-US" dirty="0"/>
          </a:p>
        </p:txBody>
      </p:sp>
      <p:sp>
        <p:nvSpPr>
          <p:cNvPr id="12" name="Місце для номера слайда 11">
            <a:extLst>
              <a:ext uri="{FF2B5EF4-FFF2-40B4-BE49-F238E27FC236}">
                <a16:creationId xmlns="" xmlns:a16="http://schemas.microsoft.com/office/drawing/2014/main" id="{A38552DC-952E-41EA-AAAF-C2187523C0B0}"/>
              </a:ext>
            </a:extLst>
          </p:cNvPr>
          <p:cNvSpPr>
            <a:spLocks noGrp="1"/>
          </p:cNvSpPr>
          <p:nvPr>
            <p:ph type="sldNum" sz="quarter" idx="12"/>
          </p:nvPr>
        </p:nvSpPr>
        <p:spPr/>
        <p:txBody>
          <a:bodyPr rtlCol="0"/>
          <a:lstStyle/>
          <a:p>
            <a:pPr rtl="0"/>
            <a:fld id="{3A98EE3D-8CD1-4C3F-BD1C-C98C9596463C}" type="slidenum">
              <a:rPr lang="en-US" smtClean="0"/>
              <a:pPr rtl="0"/>
              <a:t>‹#›</a:t>
            </a:fld>
            <a:endParaRPr lang="en-US" dirty="0"/>
          </a:p>
        </p:txBody>
      </p:sp>
    </p:spTree>
    <p:extLst>
      <p:ext uri="{BB962C8B-B14F-4D97-AF65-F5344CB8AC3E}">
        <p14:creationId xmlns="" xmlns:p14="http://schemas.microsoft.com/office/powerpoint/2010/main" val="3068194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a:t>Образец заголовка</a:t>
            </a:r>
            <a:endParaRPr lang="en-US" dirty="0"/>
          </a:p>
        </p:txBody>
      </p:sp>
      <p:sp>
        <p:nvSpPr>
          <p:cNvPr id="6" name="Місце для дати 5">
            <a:extLst>
              <a:ext uri="{FF2B5EF4-FFF2-40B4-BE49-F238E27FC236}">
                <a16:creationId xmlns="" xmlns:a16="http://schemas.microsoft.com/office/drawing/2014/main" id="{7392073F-158F-44A3-8913-917AFFC1BC20}"/>
              </a:ext>
            </a:extLst>
          </p:cNvPr>
          <p:cNvSpPr>
            <a:spLocks noGrp="1"/>
          </p:cNvSpPr>
          <p:nvPr>
            <p:ph type="dt" sz="half" idx="10"/>
          </p:nvPr>
        </p:nvSpPr>
        <p:spPr/>
        <p:txBody>
          <a:bodyPr rtlCol="0"/>
          <a:lstStyle/>
          <a:p>
            <a:pPr rtl="0"/>
            <a:fld id="{31C95A89-DE92-4CEC-84F2-B31945BCA6E4}" type="datetime1">
              <a:rPr lang="uk-UA" smtClean="0"/>
              <a:pPr rtl="0"/>
              <a:t>09.05.2024</a:t>
            </a:fld>
            <a:endParaRPr lang="en-US" dirty="0"/>
          </a:p>
        </p:txBody>
      </p:sp>
      <p:sp>
        <p:nvSpPr>
          <p:cNvPr id="7" name="Місце для нижнього колонтитула 6">
            <a:extLst>
              <a:ext uri="{FF2B5EF4-FFF2-40B4-BE49-F238E27FC236}">
                <a16:creationId xmlns="" xmlns:a16="http://schemas.microsoft.com/office/drawing/2014/main" id="{EED72207-24CA-42B7-A975-2F8E41CBA904}"/>
              </a:ext>
            </a:extLst>
          </p:cNvPr>
          <p:cNvSpPr>
            <a:spLocks noGrp="1"/>
          </p:cNvSpPr>
          <p:nvPr>
            <p:ph type="ftr" sz="quarter" idx="11"/>
          </p:nvPr>
        </p:nvSpPr>
        <p:spPr/>
        <p:txBody>
          <a:bodyPr rtlCol="0"/>
          <a:lstStyle/>
          <a:p>
            <a:pPr rtl="0"/>
            <a:endParaRPr lang="en-US" dirty="0"/>
          </a:p>
        </p:txBody>
      </p:sp>
      <p:sp>
        <p:nvSpPr>
          <p:cNvPr id="8" name="Місце для номера слайда 7">
            <a:extLst>
              <a:ext uri="{FF2B5EF4-FFF2-40B4-BE49-F238E27FC236}">
                <a16:creationId xmlns="" xmlns:a16="http://schemas.microsoft.com/office/drawing/2014/main" id="{D01080F2-251A-4B88-9A62-16F46D724F83}"/>
              </a:ext>
            </a:extLst>
          </p:cNvPr>
          <p:cNvSpPr>
            <a:spLocks noGrp="1"/>
          </p:cNvSpPr>
          <p:nvPr>
            <p:ph type="sldNum" sz="quarter" idx="12"/>
          </p:nvPr>
        </p:nvSpPr>
        <p:spPr/>
        <p:txBody>
          <a:bodyPr rtlCol="0"/>
          <a:lstStyle/>
          <a:p>
            <a:pPr rtl="0"/>
            <a:fld id="{3A98EE3D-8CD1-4C3F-BD1C-C98C9596463C}" type="slidenum">
              <a:rPr lang="en-US" smtClean="0"/>
              <a:pPr rtl="0"/>
              <a:t>‹#›</a:t>
            </a:fld>
            <a:endParaRPr lang="en-US" dirty="0"/>
          </a:p>
        </p:txBody>
      </p:sp>
    </p:spTree>
    <p:extLst>
      <p:ext uri="{BB962C8B-B14F-4D97-AF65-F5344CB8AC3E}">
        <p14:creationId xmlns="" xmlns:p14="http://schemas.microsoft.com/office/powerpoint/2010/main" val="811860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
    <p:spTree>
      <p:nvGrpSpPr>
        <p:cNvPr id="1" name=""/>
        <p:cNvGrpSpPr/>
        <p:nvPr/>
      </p:nvGrpSpPr>
      <p:grpSpPr>
        <a:xfrm>
          <a:off x="0" y="0"/>
          <a:ext cx="0" cy="0"/>
          <a:chOff x="0" y="0"/>
          <a:chExt cx="0" cy="0"/>
        </a:xfrm>
      </p:grpSpPr>
      <p:sp>
        <p:nvSpPr>
          <p:cNvPr id="10" name="Прямокутник 9">
            <a:extLst>
              <a:ext uri="{FF2B5EF4-FFF2-40B4-BE49-F238E27FC236}">
                <a16:creationId xmlns=""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Місце для дати 1">
            <a:extLst>
              <a:ext uri="{FF2B5EF4-FFF2-40B4-BE49-F238E27FC236}">
                <a16:creationId xmlns="" xmlns:a16="http://schemas.microsoft.com/office/drawing/2014/main" id="{94E9223F-721F-47BF-9FD5-0F8D12FF0DE1}"/>
              </a:ext>
            </a:extLst>
          </p:cNvPr>
          <p:cNvSpPr>
            <a:spLocks noGrp="1"/>
          </p:cNvSpPr>
          <p:nvPr>
            <p:ph type="dt" sz="half" idx="10"/>
          </p:nvPr>
        </p:nvSpPr>
        <p:spPr/>
        <p:txBody>
          <a:bodyPr rtlCol="0"/>
          <a:lstStyle/>
          <a:p>
            <a:pPr rtl="0"/>
            <a:fld id="{961F2CEA-8735-4CB5-A8E4-796AAFC6E7DA}" type="datetime1">
              <a:rPr lang="uk-UA" smtClean="0"/>
              <a:pPr rtl="0"/>
              <a:t>09.05.2024</a:t>
            </a:fld>
            <a:endParaRPr lang="en-US" dirty="0"/>
          </a:p>
        </p:txBody>
      </p:sp>
      <p:sp>
        <p:nvSpPr>
          <p:cNvPr id="3" name="Місце для нижнього колонтитула 2">
            <a:extLst>
              <a:ext uri="{FF2B5EF4-FFF2-40B4-BE49-F238E27FC236}">
                <a16:creationId xmlns="" xmlns:a16="http://schemas.microsoft.com/office/drawing/2014/main" id="{05915714-6BBA-4593-8591-4E26F7D58D9F}"/>
              </a:ext>
            </a:extLst>
          </p:cNvPr>
          <p:cNvSpPr>
            <a:spLocks noGrp="1"/>
          </p:cNvSpPr>
          <p:nvPr>
            <p:ph type="ftr" sz="quarter" idx="11"/>
          </p:nvPr>
        </p:nvSpPr>
        <p:spPr/>
        <p:txBody>
          <a:bodyPr rtlCol="0"/>
          <a:lstStyle/>
          <a:p>
            <a:pPr rtl="0"/>
            <a:endParaRPr lang="en-US" dirty="0"/>
          </a:p>
        </p:txBody>
      </p:sp>
      <p:sp>
        <p:nvSpPr>
          <p:cNvPr id="4" name="Місце для номера слайда 3">
            <a:extLst>
              <a:ext uri="{FF2B5EF4-FFF2-40B4-BE49-F238E27FC236}">
                <a16:creationId xmlns="" xmlns:a16="http://schemas.microsoft.com/office/drawing/2014/main" id="{BE06F857-D2E1-44DD-ABDD-EBB739645B67}"/>
              </a:ext>
            </a:extLst>
          </p:cNvPr>
          <p:cNvSpPr>
            <a:spLocks noGrp="1"/>
          </p:cNvSpPr>
          <p:nvPr>
            <p:ph type="sldNum" sz="quarter" idx="12"/>
          </p:nvPr>
        </p:nvSpPr>
        <p:spPr/>
        <p:txBody>
          <a:bodyPr rtlCol="0"/>
          <a:lstStyle/>
          <a:p>
            <a:pPr rtl="0"/>
            <a:fld id="{3A98EE3D-8CD1-4C3F-BD1C-C98C9596463C}" type="slidenum">
              <a:rPr lang="en-US" smtClean="0"/>
              <a:pPr rtl="0"/>
              <a:t>‹#›</a:t>
            </a:fld>
            <a:endParaRPr lang="en-US" dirty="0"/>
          </a:p>
        </p:txBody>
      </p:sp>
    </p:spTree>
    <p:extLst>
      <p:ext uri="{BB962C8B-B14F-4D97-AF65-F5344CB8AC3E}">
        <p14:creationId xmlns="" xmlns:p14="http://schemas.microsoft.com/office/powerpoint/2010/main" val="2001422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Вміст із підписом">
    <p:spTree>
      <p:nvGrpSpPr>
        <p:cNvPr id="1" name=""/>
        <p:cNvGrpSpPr/>
        <p:nvPr/>
      </p:nvGrpSpPr>
      <p:grpSpPr>
        <a:xfrm>
          <a:off x="0" y="0"/>
          <a:ext cx="0" cy="0"/>
          <a:chOff x="0" y="0"/>
          <a:chExt cx="0" cy="0"/>
        </a:xfrm>
      </p:grpSpPr>
      <p:sp>
        <p:nvSpPr>
          <p:cNvPr id="8" name="Прямокутник 7">
            <a:extLst>
              <a:ext uri="{FF2B5EF4-FFF2-40B4-BE49-F238E27FC236}">
                <a16:creationId xmlns=""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Заголовок 1"/>
          <p:cNvSpPr>
            <a:spLocks noGrp="1"/>
          </p:cNvSpPr>
          <p:nvPr>
            <p:ph type="title"/>
          </p:nvPr>
        </p:nvSpPr>
        <p:spPr>
          <a:xfrm>
            <a:off x="643466" y="786383"/>
            <a:ext cx="3517567" cy="2093975"/>
          </a:xfrm>
        </p:spPr>
        <p:txBody>
          <a:bodyPr rtlCol="0" anchor="b">
            <a:normAutofit/>
          </a:bodyPr>
          <a:lstStyle>
            <a:lvl1pPr>
              <a:lnSpc>
                <a:spcPct val="90000"/>
              </a:lnSpc>
              <a:defRPr sz="3600" b="0">
                <a:solidFill>
                  <a:srgbClr val="FFFFFF"/>
                </a:solidFill>
              </a:defRPr>
            </a:lvl1pPr>
          </a:lstStyle>
          <a:p>
            <a:pPr rtl="0"/>
            <a:r>
              <a:rPr lang="ru-RU"/>
              <a:t>Образец заголовка</a:t>
            </a:r>
            <a:endParaRPr lang="en-US" dirty="0"/>
          </a:p>
        </p:txBody>
      </p:sp>
      <p:sp>
        <p:nvSpPr>
          <p:cNvPr id="3" name="Місце для вмісту 2"/>
          <p:cNvSpPr>
            <a:spLocks noGrp="1"/>
          </p:cNvSpPr>
          <p:nvPr>
            <p:ph idx="1"/>
          </p:nvPr>
        </p:nvSpPr>
        <p:spPr>
          <a:xfrm>
            <a:off x="5458984" y="812799"/>
            <a:ext cx="5928344" cy="5294757"/>
          </a:xfrm>
        </p:spPr>
        <p:txBody>
          <a:bodyPr rtlCol="0"/>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4" name="Місце для тексту 3"/>
          <p:cNvSpPr>
            <a:spLocks noGrp="1"/>
          </p:cNvSpPr>
          <p:nvPr>
            <p:ph type="body" sz="half" idx="2"/>
          </p:nvPr>
        </p:nvSpPr>
        <p:spPr>
          <a:xfrm>
            <a:off x="643465" y="3043050"/>
            <a:ext cx="3517567" cy="3064505"/>
          </a:xfrm>
        </p:spPr>
        <p:txBody>
          <a:bodyPr lIns="91440" rIns="91440" rtlCol="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a:t>Образец текста</a:t>
            </a:r>
          </a:p>
        </p:txBody>
      </p:sp>
      <p:sp>
        <p:nvSpPr>
          <p:cNvPr id="5" name="Місце для дати 4"/>
          <p:cNvSpPr>
            <a:spLocks noGrp="1"/>
          </p:cNvSpPr>
          <p:nvPr>
            <p:ph type="dt" sz="half" idx="10"/>
          </p:nvPr>
        </p:nvSpPr>
        <p:spPr>
          <a:xfrm>
            <a:off x="643464" y="6446520"/>
            <a:ext cx="3517568" cy="365125"/>
          </a:xfrm>
        </p:spPr>
        <p:txBody>
          <a:bodyPr rtlCol="0"/>
          <a:lstStyle>
            <a:lvl1pPr algn="l">
              <a:defRPr/>
            </a:lvl1pPr>
          </a:lstStyle>
          <a:p>
            <a:pPr rtl="0"/>
            <a:fld id="{089DF9F9-C3E5-4342-B0AC-4484E4AF4438}" type="datetime1">
              <a:rPr lang="uk-UA" smtClean="0"/>
              <a:pPr rtl="0"/>
              <a:t>09.05.2024</a:t>
            </a:fld>
            <a:endParaRPr lang="en-US" dirty="0"/>
          </a:p>
        </p:txBody>
      </p:sp>
      <p:sp>
        <p:nvSpPr>
          <p:cNvPr id="6" name="Місце для нижнього колонтитула 5"/>
          <p:cNvSpPr>
            <a:spLocks noGrp="1"/>
          </p:cNvSpPr>
          <p:nvPr>
            <p:ph type="ftr" sz="quarter" idx="11"/>
          </p:nvPr>
        </p:nvSpPr>
        <p:spPr>
          <a:xfrm>
            <a:off x="5458983" y="6446520"/>
            <a:ext cx="5334019" cy="365125"/>
          </a:xfrm>
        </p:spPr>
        <p:txBody>
          <a:bodyPr rtlCol="0"/>
          <a:lstStyle>
            <a:lvl1pPr algn="l">
              <a:defRPr>
                <a:solidFill>
                  <a:schemeClr val="tx2"/>
                </a:solidFill>
              </a:defRPr>
            </a:lvl1pPr>
          </a:lstStyle>
          <a:p>
            <a:pPr rtl="0"/>
            <a:endParaRPr lang="en-US" dirty="0"/>
          </a:p>
        </p:txBody>
      </p:sp>
      <p:sp>
        <p:nvSpPr>
          <p:cNvPr id="7" name="Місце для номера слайда 6"/>
          <p:cNvSpPr>
            <a:spLocks noGrp="1"/>
          </p:cNvSpPr>
          <p:nvPr>
            <p:ph type="sldNum" sz="quarter" idx="12"/>
          </p:nvPr>
        </p:nvSpPr>
        <p:spPr/>
        <p:txBody>
          <a:bodyPr rtlCol="0"/>
          <a:lstStyle>
            <a:lvl1pPr>
              <a:defRPr>
                <a:solidFill>
                  <a:schemeClr val="tx2"/>
                </a:solidFill>
              </a:defRPr>
            </a:lvl1pPr>
          </a:lstStyle>
          <a:p>
            <a:pPr rtl="0"/>
            <a:fld id="{3A98EE3D-8CD1-4C3F-BD1C-C98C9596463C}" type="slidenum">
              <a:rPr lang="en-US" smtClean="0"/>
              <a:pPr rtl="0"/>
              <a:t>‹#›</a:t>
            </a:fld>
            <a:endParaRPr lang="en-US" dirty="0"/>
          </a:p>
        </p:txBody>
      </p:sp>
    </p:spTree>
    <p:extLst>
      <p:ext uri="{BB962C8B-B14F-4D97-AF65-F5344CB8AC3E}">
        <p14:creationId xmlns="" xmlns:p14="http://schemas.microsoft.com/office/powerpoint/2010/main" val="19332822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Зображення з підписом">
    <p:spTree>
      <p:nvGrpSpPr>
        <p:cNvPr id="1" name=""/>
        <p:cNvGrpSpPr/>
        <p:nvPr/>
      </p:nvGrpSpPr>
      <p:grpSpPr>
        <a:xfrm>
          <a:off x="0" y="0"/>
          <a:ext cx="0" cy="0"/>
          <a:chOff x="0" y="0"/>
          <a:chExt cx="0" cy="0"/>
        </a:xfrm>
      </p:grpSpPr>
      <p:sp>
        <p:nvSpPr>
          <p:cNvPr id="8" name="Прямокутник 7">
            <a:extLst>
              <a:ext uri="{FF2B5EF4-FFF2-40B4-BE49-F238E27FC236}">
                <a16:creationId xmlns=""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Місце для зображення 2"/>
          <p:cNvSpPr>
            <a:spLocks noGrp="1" noChangeAspect="1"/>
          </p:cNvSpPr>
          <p:nvPr>
            <p:ph type="pic" idx="1"/>
          </p:nvPr>
        </p:nvSpPr>
        <p:spPr>
          <a:xfrm>
            <a:off x="15" y="0"/>
            <a:ext cx="12191985" cy="4578350"/>
          </a:xfrm>
          <a:solidFill>
            <a:schemeClr val="bg1">
              <a:lumMod val="85000"/>
            </a:schemeClr>
          </a:solidFill>
        </p:spPr>
        <p:txBody>
          <a:bodyPr lIns="457200" tIns="457200"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ru-RU"/>
              <a:t>Вставка рисунка</a:t>
            </a:r>
            <a:endParaRPr lang="en-US" dirty="0"/>
          </a:p>
        </p:txBody>
      </p:sp>
      <p:sp>
        <p:nvSpPr>
          <p:cNvPr id="2" name="Заголовок 1"/>
          <p:cNvSpPr>
            <a:spLocks noGrp="1"/>
          </p:cNvSpPr>
          <p:nvPr>
            <p:ph type="title"/>
          </p:nvPr>
        </p:nvSpPr>
        <p:spPr>
          <a:xfrm>
            <a:off x="1097279" y="4799362"/>
            <a:ext cx="10113645" cy="743682"/>
          </a:xfrm>
        </p:spPr>
        <p:txBody>
          <a:bodyPr tIns="0" bIns="0" rtlCol="0" anchor="b">
            <a:noAutofit/>
          </a:bodyPr>
          <a:lstStyle>
            <a:lvl1pPr>
              <a:defRPr sz="3600" b="0">
                <a:solidFill>
                  <a:srgbClr val="FFFFFF"/>
                </a:solidFill>
              </a:defRPr>
            </a:lvl1pPr>
          </a:lstStyle>
          <a:p>
            <a:pPr rtl="0"/>
            <a:r>
              <a:rPr lang="ru-RU"/>
              <a:t>Образец заголовка</a:t>
            </a:r>
            <a:endParaRPr lang="en-US" dirty="0"/>
          </a:p>
        </p:txBody>
      </p:sp>
      <p:sp>
        <p:nvSpPr>
          <p:cNvPr id="4" name="Місце для тексту 3"/>
          <p:cNvSpPr>
            <a:spLocks noGrp="1"/>
          </p:cNvSpPr>
          <p:nvPr>
            <p:ph type="body" sz="half" idx="2"/>
          </p:nvPr>
        </p:nvSpPr>
        <p:spPr>
          <a:xfrm>
            <a:off x="1097279" y="5715000"/>
            <a:ext cx="10113264" cy="609600"/>
          </a:xfrm>
        </p:spPr>
        <p:txBody>
          <a:bodyPr lIns="91440" tIns="0" rIns="91440" bIns="0" rtlCol="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a:t>Образец текста</a:t>
            </a:r>
          </a:p>
        </p:txBody>
      </p:sp>
      <p:sp>
        <p:nvSpPr>
          <p:cNvPr id="5" name="Місце для дати 4"/>
          <p:cNvSpPr>
            <a:spLocks noGrp="1"/>
          </p:cNvSpPr>
          <p:nvPr>
            <p:ph type="dt" sz="half" idx="10"/>
          </p:nvPr>
        </p:nvSpPr>
        <p:spPr/>
        <p:txBody>
          <a:bodyPr rtlCol="0"/>
          <a:lstStyle>
            <a:lvl1pPr>
              <a:defRPr/>
            </a:lvl1pPr>
          </a:lstStyle>
          <a:p>
            <a:pPr rtl="0"/>
            <a:fld id="{B7FA476F-E2E0-4285-BE13-EC00DD3E8A1C}" type="datetime1">
              <a:rPr lang="uk-UA" smtClean="0"/>
              <a:pPr rtl="0"/>
              <a:t>09.05.2024</a:t>
            </a:fld>
            <a:endParaRPr lang="en-US" dirty="0"/>
          </a:p>
        </p:txBody>
      </p:sp>
      <p:sp>
        <p:nvSpPr>
          <p:cNvPr id="6" name="Місце для нижнього колонтитула 5"/>
          <p:cNvSpPr>
            <a:spLocks noGrp="1"/>
          </p:cNvSpPr>
          <p:nvPr>
            <p:ph type="ftr" sz="quarter" idx="11"/>
          </p:nvPr>
        </p:nvSpPr>
        <p:spPr>
          <a:xfrm>
            <a:off x="1097279" y="6446838"/>
            <a:ext cx="6818262" cy="365125"/>
          </a:xfrm>
        </p:spPr>
        <p:txBody>
          <a:bodyPr rtlCol="0"/>
          <a:lstStyle/>
          <a:p>
            <a:pPr algn="l" rtl="0"/>
            <a:endParaRPr lang="en-US" dirty="0"/>
          </a:p>
        </p:txBody>
      </p:sp>
      <p:sp>
        <p:nvSpPr>
          <p:cNvPr id="7" name="Місце для номера слайда 6"/>
          <p:cNvSpPr>
            <a:spLocks noGrp="1"/>
          </p:cNvSpPr>
          <p:nvPr>
            <p:ph type="sldNum" sz="quarter" idx="12"/>
          </p:nvPr>
        </p:nvSpPr>
        <p:spPr/>
        <p:txBody>
          <a:bodyPr rtlCol="0"/>
          <a:lstStyle/>
          <a:p>
            <a:pPr rtl="0"/>
            <a:fld id="{3A98EE3D-8CD1-4C3F-BD1C-C98C9596463C}" type="slidenum">
              <a:rPr lang="en-US" smtClean="0"/>
              <a:pPr rtl="0"/>
              <a:t>‹#›</a:t>
            </a:fld>
            <a:endParaRPr lang="en-US" dirty="0"/>
          </a:p>
        </p:txBody>
      </p:sp>
    </p:spTree>
    <p:extLst>
      <p:ext uri="{BB962C8B-B14F-4D97-AF65-F5344CB8AC3E}">
        <p14:creationId xmlns="" xmlns:p14="http://schemas.microsoft.com/office/powerpoint/2010/main" val="523267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a:t>Образец заголовка</a:t>
            </a:r>
            <a:endParaRPr lang="en-US" dirty="0"/>
          </a:p>
        </p:txBody>
      </p:sp>
      <p:sp>
        <p:nvSpPr>
          <p:cNvPr id="3" name="Місце для вертикального тексту 2"/>
          <p:cNvSpPr>
            <a:spLocks noGrp="1"/>
          </p:cNvSpPr>
          <p:nvPr>
            <p:ph type="body" orient="vert" idx="1"/>
          </p:nvPr>
        </p:nvSpPr>
        <p:spPr/>
        <p:txBody>
          <a:bodyPr vert="eaVert" lIns="45720" tIns="0" rIns="45720" bIns="0" rtlCol="0"/>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7" name="Місце для дати 6">
            <a:extLst>
              <a:ext uri="{FF2B5EF4-FFF2-40B4-BE49-F238E27FC236}">
                <a16:creationId xmlns="" xmlns:a16="http://schemas.microsoft.com/office/drawing/2014/main" id="{7D5506EE-1026-4F35-9ACC-BD05BE0F9B36}"/>
              </a:ext>
            </a:extLst>
          </p:cNvPr>
          <p:cNvSpPr>
            <a:spLocks noGrp="1"/>
          </p:cNvSpPr>
          <p:nvPr>
            <p:ph type="dt" sz="half" idx="10"/>
          </p:nvPr>
        </p:nvSpPr>
        <p:spPr/>
        <p:txBody>
          <a:bodyPr rtlCol="0"/>
          <a:lstStyle/>
          <a:p>
            <a:pPr rtl="0"/>
            <a:fld id="{244A78F6-72DB-416E-B2B1-9040BCAD9E9D}" type="datetime1">
              <a:rPr lang="uk-UA" smtClean="0"/>
              <a:pPr rtl="0"/>
              <a:t>09.05.2024</a:t>
            </a:fld>
            <a:endParaRPr lang="en-US" dirty="0"/>
          </a:p>
        </p:txBody>
      </p:sp>
      <p:sp>
        <p:nvSpPr>
          <p:cNvPr id="8" name="Місце для нижнього колонтитула 7">
            <a:extLst>
              <a:ext uri="{FF2B5EF4-FFF2-40B4-BE49-F238E27FC236}">
                <a16:creationId xmlns="" xmlns:a16="http://schemas.microsoft.com/office/drawing/2014/main" id="{B7696E5F-8D95-4450-AE52-5438E6EDE2BF}"/>
              </a:ext>
            </a:extLst>
          </p:cNvPr>
          <p:cNvSpPr>
            <a:spLocks noGrp="1"/>
          </p:cNvSpPr>
          <p:nvPr>
            <p:ph type="ftr" sz="quarter" idx="11"/>
          </p:nvPr>
        </p:nvSpPr>
        <p:spPr/>
        <p:txBody>
          <a:bodyPr rtlCol="0"/>
          <a:lstStyle/>
          <a:p>
            <a:pPr rtl="0"/>
            <a:endParaRPr lang="en-US" dirty="0"/>
          </a:p>
        </p:txBody>
      </p:sp>
      <p:sp>
        <p:nvSpPr>
          <p:cNvPr id="9" name="Місце для номера слайда 8">
            <a:extLst>
              <a:ext uri="{FF2B5EF4-FFF2-40B4-BE49-F238E27FC236}">
                <a16:creationId xmlns="" xmlns:a16="http://schemas.microsoft.com/office/drawing/2014/main" id="{999B2253-74CC-409E-BEB0-F8EFCFCB5629}"/>
              </a:ext>
            </a:extLst>
          </p:cNvPr>
          <p:cNvSpPr>
            <a:spLocks noGrp="1"/>
          </p:cNvSpPr>
          <p:nvPr>
            <p:ph type="sldNum" sz="quarter" idx="12"/>
          </p:nvPr>
        </p:nvSpPr>
        <p:spPr/>
        <p:txBody>
          <a:bodyPr rtlCol="0"/>
          <a:lstStyle/>
          <a:p>
            <a:pPr rtl="0"/>
            <a:fld id="{3A98EE3D-8CD1-4C3F-BD1C-C98C9596463C}" type="slidenum">
              <a:rPr lang="en-US" smtClean="0"/>
              <a:pPr rtl="0"/>
              <a:t>‹#›</a:t>
            </a:fld>
            <a:endParaRPr lang="en-US" dirty="0"/>
          </a:p>
        </p:txBody>
      </p:sp>
    </p:spTree>
    <p:extLst>
      <p:ext uri="{BB962C8B-B14F-4D97-AF65-F5344CB8AC3E}">
        <p14:creationId xmlns="" xmlns:p14="http://schemas.microsoft.com/office/powerpoint/2010/main" val="16722698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ий заголовок і текст">
    <p:spTree>
      <p:nvGrpSpPr>
        <p:cNvPr id="1" name=""/>
        <p:cNvGrpSpPr/>
        <p:nvPr/>
      </p:nvGrpSpPr>
      <p:grpSpPr>
        <a:xfrm>
          <a:off x="0" y="0"/>
          <a:ext cx="0" cy="0"/>
          <a:chOff x="0" y="0"/>
          <a:chExt cx="0" cy="0"/>
        </a:xfrm>
      </p:grpSpPr>
      <p:sp>
        <p:nvSpPr>
          <p:cNvPr id="9" name="Прямокутник 8">
            <a:extLst>
              <a:ext uri="{FF2B5EF4-FFF2-40B4-BE49-F238E27FC236}">
                <a16:creationId xmlns=""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Вертикальний заголовок 1"/>
          <p:cNvSpPr>
            <a:spLocks noGrp="1"/>
          </p:cNvSpPr>
          <p:nvPr>
            <p:ph type="title" orient="vert"/>
          </p:nvPr>
        </p:nvSpPr>
        <p:spPr>
          <a:xfrm>
            <a:off x="8724900" y="412302"/>
            <a:ext cx="2628900" cy="5759898"/>
          </a:xfrm>
        </p:spPr>
        <p:txBody>
          <a:bodyPr vert="eaVert" rtlCol="0"/>
          <a:lstStyle/>
          <a:p>
            <a:pPr rtl="0"/>
            <a:r>
              <a:rPr lang="ru-RU"/>
              <a:t>Образец заголовка</a:t>
            </a:r>
            <a:endParaRPr lang="en-US" dirty="0"/>
          </a:p>
        </p:txBody>
      </p:sp>
      <p:sp>
        <p:nvSpPr>
          <p:cNvPr id="3" name="Місце для вертикального тексту 2"/>
          <p:cNvSpPr>
            <a:spLocks noGrp="1"/>
          </p:cNvSpPr>
          <p:nvPr>
            <p:ph type="body" orient="vert" idx="1"/>
          </p:nvPr>
        </p:nvSpPr>
        <p:spPr>
          <a:xfrm>
            <a:off x="838200" y="412302"/>
            <a:ext cx="7734300" cy="5759898"/>
          </a:xfrm>
        </p:spPr>
        <p:txBody>
          <a:bodyPr vert="eaVert" lIns="45720" tIns="0" rIns="45720" bIns="0" rtlCol="0"/>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7" name="Місце для дати 6">
            <a:extLst>
              <a:ext uri="{FF2B5EF4-FFF2-40B4-BE49-F238E27FC236}">
                <a16:creationId xmlns="" xmlns:a16="http://schemas.microsoft.com/office/drawing/2014/main" id="{AF33D6B0-F070-45C4-A472-19F432BE3932}"/>
              </a:ext>
            </a:extLst>
          </p:cNvPr>
          <p:cNvSpPr>
            <a:spLocks noGrp="1"/>
          </p:cNvSpPr>
          <p:nvPr>
            <p:ph type="dt" sz="half" idx="10"/>
          </p:nvPr>
        </p:nvSpPr>
        <p:spPr/>
        <p:txBody>
          <a:bodyPr rtlCol="0"/>
          <a:lstStyle/>
          <a:p>
            <a:pPr rtl="0"/>
            <a:fld id="{37B12714-5B97-4F13-9792-6D53EADE4894}" type="datetime1">
              <a:rPr lang="uk-UA" smtClean="0"/>
              <a:pPr rtl="0"/>
              <a:t>09.05.2024</a:t>
            </a:fld>
            <a:endParaRPr lang="en-US" dirty="0"/>
          </a:p>
        </p:txBody>
      </p:sp>
      <p:sp>
        <p:nvSpPr>
          <p:cNvPr id="8" name="Місце для нижнього колонтитула 7">
            <a:extLst>
              <a:ext uri="{FF2B5EF4-FFF2-40B4-BE49-F238E27FC236}">
                <a16:creationId xmlns="" xmlns:a16="http://schemas.microsoft.com/office/drawing/2014/main" id="{9975399F-DAB2-410D-967F-ED17E6F796E7}"/>
              </a:ext>
            </a:extLst>
          </p:cNvPr>
          <p:cNvSpPr>
            <a:spLocks noGrp="1"/>
          </p:cNvSpPr>
          <p:nvPr>
            <p:ph type="ftr" sz="quarter" idx="11"/>
          </p:nvPr>
        </p:nvSpPr>
        <p:spPr/>
        <p:txBody>
          <a:bodyPr rtlCol="0"/>
          <a:lstStyle/>
          <a:p>
            <a:pPr rtl="0"/>
            <a:endParaRPr lang="en-US" dirty="0"/>
          </a:p>
        </p:txBody>
      </p:sp>
      <p:sp>
        <p:nvSpPr>
          <p:cNvPr id="10" name="Місце для номера слайда 9">
            <a:extLst>
              <a:ext uri="{FF2B5EF4-FFF2-40B4-BE49-F238E27FC236}">
                <a16:creationId xmlns="" xmlns:a16="http://schemas.microsoft.com/office/drawing/2014/main" id="{F762A46F-6BE5-4D12-9412-5CA7672EA8EC}"/>
              </a:ext>
            </a:extLst>
          </p:cNvPr>
          <p:cNvSpPr>
            <a:spLocks noGrp="1"/>
          </p:cNvSpPr>
          <p:nvPr>
            <p:ph type="sldNum" sz="quarter" idx="12"/>
          </p:nvPr>
        </p:nvSpPr>
        <p:spPr/>
        <p:txBody>
          <a:bodyPr rtlCol="0"/>
          <a:lstStyle/>
          <a:p>
            <a:pPr rtl="0"/>
            <a:fld id="{3A98EE3D-8CD1-4C3F-BD1C-C98C9596463C}" type="slidenum">
              <a:rPr lang="en-US" smtClean="0"/>
              <a:pPr rtl="0"/>
              <a:t>‹#›</a:t>
            </a:fld>
            <a:endParaRPr lang="en-US" dirty="0"/>
          </a:p>
        </p:txBody>
      </p:sp>
    </p:spTree>
    <p:extLst>
      <p:ext uri="{BB962C8B-B14F-4D97-AF65-F5344CB8AC3E}">
        <p14:creationId xmlns="" xmlns:p14="http://schemas.microsoft.com/office/powerpoint/2010/main" val="761827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Прямокутник 6">
            <a:extLst>
              <a:ext uri="{FF2B5EF4-FFF2-40B4-BE49-F238E27FC236}">
                <a16:creationId xmlns=""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Місце для заголовка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pPr rtl="0"/>
            <a:r>
              <a:rPr lang="uk" dirty="0"/>
              <a:t>Зразок заголовка</a:t>
            </a:r>
            <a:endParaRPr lang="en-US" dirty="0"/>
          </a:p>
        </p:txBody>
      </p:sp>
      <p:sp>
        <p:nvSpPr>
          <p:cNvPr id="3" name="Місце для тексту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rtl="0"/>
            <a:r>
              <a:rPr lang="uk" dirty="0"/>
              <a:t>Зразки заголовків</a:t>
            </a:r>
          </a:p>
          <a:p>
            <a:pPr lvl="1" rtl="0"/>
            <a:r>
              <a:rPr lang="uk" dirty="0"/>
              <a:t>Другий рівень</a:t>
            </a:r>
          </a:p>
          <a:p>
            <a:pPr lvl="2" rtl="0"/>
            <a:r>
              <a:rPr lang="uk" dirty="0"/>
              <a:t>Третій рівень</a:t>
            </a:r>
          </a:p>
          <a:p>
            <a:pPr lvl="3" rtl="0"/>
            <a:r>
              <a:rPr lang="uk" dirty="0"/>
              <a:t>Четвертий рівень</a:t>
            </a:r>
          </a:p>
          <a:p>
            <a:pPr lvl="4" rtl="0"/>
            <a:r>
              <a:rPr lang="uk" dirty="0"/>
              <a:t>П’ятий рівень</a:t>
            </a:r>
            <a:endParaRPr lang="en-US" dirty="0"/>
          </a:p>
        </p:txBody>
      </p:sp>
      <p:sp>
        <p:nvSpPr>
          <p:cNvPr id="4" name="Місце для дати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pPr rtl="0"/>
            <a:fld id="{372DE5ED-A30D-4234-8893-A9691FA5F80E}" type="datetime1">
              <a:rPr lang="uk-UA" smtClean="0"/>
              <a:pPr rtl="0"/>
              <a:t>09.05.2024</a:t>
            </a:fld>
            <a:endParaRPr lang="en-US" dirty="0"/>
          </a:p>
        </p:txBody>
      </p:sp>
      <p:sp>
        <p:nvSpPr>
          <p:cNvPr id="5" name="Місце для нижнього колонтитула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pPr rtl="0"/>
            <a:endParaRPr lang="en-US" dirty="0"/>
          </a:p>
        </p:txBody>
      </p:sp>
      <p:sp>
        <p:nvSpPr>
          <p:cNvPr id="6" name="Місце для номера слайда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pPr rtl="0"/>
            <a:fld id="{3A98EE3D-8CD1-4C3F-BD1C-C98C9596463C}" type="slidenum">
              <a:rPr lang="en-US" smtClean="0"/>
              <a:pPr rtl="0"/>
              <a:t>‹#›</a:t>
            </a:fld>
            <a:endParaRPr lang="en-US" dirty="0"/>
          </a:p>
        </p:txBody>
      </p:sp>
      <p:cxnSp>
        <p:nvCxnSpPr>
          <p:cNvPr id="10" name="Пряма сполучна лінія 9">
            <a:extLst>
              <a:ext uri="{FF2B5EF4-FFF2-40B4-BE49-F238E27FC236}">
                <a16:creationId xmlns=""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3034982234"/>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47" r:id="rId3"/>
    <p:sldLayoutId id="2147483743" r:id="rId4"/>
    <p:sldLayoutId id="2147483738" r:id="rId5"/>
    <p:sldLayoutId id="2147483732" r:id="rId6"/>
    <p:sldLayoutId id="2147483733" r:id="rId7"/>
    <p:sldLayoutId id="2147483734" r:id="rId8"/>
    <p:sldLayoutId id="2147483735" r:id="rId9"/>
    <p:sldLayoutId id="2147483736" r:id="rId10"/>
    <p:sldLayoutId id="2147483737" r:id="rId11"/>
  </p:sldLayoutIdLst>
  <p:hf sldNum="0" hdr="0" ftr="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NUL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Прямокутник 21">
            <a:extLst>
              <a:ext uri="{FF2B5EF4-FFF2-40B4-BE49-F238E27FC236}">
                <a16:creationId xmlns="" xmlns:a16="http://schemas.microsoft.com/office/drawing/2014/main" id="{A9286AD2-18A9-4868-A4E3-7A2097A2081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1"/>
            <a:ext cx="12192001"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p:nvSpPr>
          <p:cNvPr id="2" name="Заголовок 1">
            <a:extLst>
              <a:ext uri="{FF2B5EF4-FFF2-40B4-BE49-F238E27FC236}">
                <a16:creationId xmlns="" xmlns:a16="http://schemas.microsoft.com/office/drawing/2014/main" id="{78FD68DA-43BA-4508-8DE2-BA9BB7B2FA5B}"/>
              </a:ext>
            </a:extLst>
          </p:cNvPr>
          <p:cNvSpPr>
            <a:spLocks noGrp="1"/>
          </p:cNvSpPr>
          <p:nvPr>
            <p:ph type="ctrTitle"/>
          </p:nvPr>
        </p:nvSpPr>
        <p:spPr>
          <a:xfrm>
            <a:off x="5289754" y="639097"/>
            <a:ext cx="6253317" cy="3686015"/>
          </a:xfrm>
        </p:spPr>
        <p:txBody>
          <a:bodyPr rtlCol="0">
            <a:normAutofit/>
          </a:bodyPr>
          <a:lstStyle/>
          <a:p>
            <a:pPr rtl="0"/>
            <a:r>
              <a:rPr lang="uk-UA" sz="2400" dirty="0"/>
              <a:t>Ю</a:t>
            </a:r>
            <a:r>
              <a:rPr lang="uk" sz="2400" dirty="0"/>
              <a:t>ридична пофесія</a:t>
            </a:r>
            <a:br>
              <a:rPr lang="uk" sz="2400" dirty="0"/>
            </a:br>
            <a:r>
              <a:rPr lang="uk" sz="6000" dirty="0"/>
              <a:t>НОТАРІУС</a:t>
            </a:r>
          </a:p>
        </p:txBody>
      </p:sp>
      <p:cxnSp>
        <p:nvCxnSpPr>
          <p:cNvPr id="24" name="Пряма сполучна лінія 23">
            <a:extLst>
              <a:ext uri="{FF2B5EF4-FFF2-40B4-BE49-F238E27FC236}">
                <a16:creationId xmlns="" xmlns:a16="http://schemas.microsoft.com/office/drawing/2014/main" id="{E7A7CD63-7EC3-44F3-95D0-595C4019FF24}"/>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5427754" y="4498925"/>
            <a:ext cx="5636107"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1026" name="Picture 2" descr="Нотаріус — Вікіпедія">
            <a:extLst>
              <a:ext uri="{FF2B5EF4-FFF2-40B4-BE49-F238E27FC236}">
                <a16:creationId xmlns="" xmlns:a16="http://schemas.microsoft.com/office/drawing/2014/main" id="{F763780C-9E58-B321-76EC-D79AFBAD899D}"/>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25770" y="639097"/>
            <a:ext cx="4686745" cy="5792817"/>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0437378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CAE73A90-859A-9D41-F39D-5F5B770B131B}"/>
              </a:ext>
            </a:extLst>
          </p:cNvPr>
          <p:cNvSpPr>
            <a:spLocks noGrp="1"/>
          </p:cNvSpPr>
          <p:nvPr>
            <p:ph type="title"/>
          </p:nvPr>
        </p:nvSpPr>
        <p:spPr/>
        <p:txBody>
          <a:bodyPr/>
          <a:lstStyle/>
          <a:p>
            <a:endParaRPr lang="uk-UA"/>
          </a:p>
        </p:txBody>
      </p:sp>
      <p:sp>
        <p:nvSpPr>
          <p:cNvPr id="3" name="Объект 2">
            <a:extLst>
              <a:ext uri="{FF2B5EF4-FFF2-40B4-BE49-F238E27FC236}">
                <a16:creationId xmlns="" xmlns:a16="http://schemas.microsoft.com/office/drawing/2014/main" id="{9BBB8AA1-036B-510C-D9A8-1C57DBC02C80}"/>
              </a:ext>
            </a:extLst>
          </p:cNvPr>
          <p:cNvSpPr>
            <a:spLocks noGrp="1"/>
          </p:cNvSpPr>
          <p:nvPr>
            <p:ph idx="1"/>
          </p:nvPr>
        </p:nvSpPr>
        <p:spPr>
          <a:xfrm>
            <a:off x="1610666" y="4283230"/>
            <a:ext cx="10058400" cy="3760891"/>
          </a:xfrm>
        </p:spPr>
        <p:txBody>
          <a:bodyPr/>
          <a:lstStyle/>
          <a:p>
            <a:r>
              <a:rPr lang="uk-UA" b="1" i="0" dirty="0">
                <a:solidFill>
                  <a:srgbClr val="202122"/>
                </a:solidFill>
                <a:effectLst/>
                <a:latin typeface="Arial" panose="020B0604020202020204" pitchFamily="34" charset="0"/>
              </a:rPr>
              <a:t>Нотаріус</a:t>
            </a:r>
            <a:r>
              <a:rPr lang="uk-UA" b="0" i="0" dirty="0">
                <a:solidFill>
                  <a:srgbClr val="202122"/>
                </a:solidFill>
                <a:effectLst/>
                <a:latin typeface="Arial" panose="020B0604020202020204" pitchFamily="34" charset="0"/>
              </a:rPr>
              <a:t> </a:t>
            </a:r>
            <a:r>
              <a:rPr lang="uk-UA" b="0" i="0" dirty="0">
                <a:solidFill>
                  <a:schemeClr val="tx1"/>
                </a:solidFill>
                <a:effectLst/>
                <a:latin typeface="Arial" panose="020B0604020202020204" pitchFamily="34" charset="0"/>
              </a:rPr>
              <a:t>(</a:t>
            </a:r>
            <a:r>
              <a:rPr lang="uk-UA" dirty="0">
                <a:solidFill>
                  <a:schemeClr val="tx1"/>
                </a:solidFill>
                <a:latin typeface="Arial" panose="020B0604020202020204" pitchFamily="34" charset="0"/>
              </a:rPr>
              <a:t>лат.</a:t>
            </a:r>
            <a:r>
              <a:rPr lang="en-US" b="0" i="1" dirty="0" err="1">
                <a:solidFill>
                  <a:schemeClr val="tx1"/>
                </a:solidFill>
                <a:effectLst/>
                <a:latin typeface="Arial" panose="020B0604020202020204" pitchFamily="34" charset="0"/>
              </a:rPr>
              <a:t>notarius</a:t>
            </a:r>
            <a:r>
              <a:rPr lang="en-US" b="0" i="0" dirty="0">
                <a:solidFill>
                  <a:schemeClr val="tx1"/>
                </a:solidFill>
                <a:effectLst/>
                <a:latin typeface="Arial" panose="020B0604020202020204" pitchFamily="34" charset="0"/>
              </a:rPr>
              <a:t> — </a:t>
            </a:r>
            <a:r>
              <a:rPr lang="uk-UA" b="0" i="0" dirty="0">
                <a:solidFill>
                  <a:schemeClr val="tx1"/>
                </a:solidFill>
                <a:effectLst/>
                <a:latin typeface="Arial" panose="020B0604020202020204" pitchFamily="34" charset="0"/>
              </a:rPr>
              <a:t>стенограф) — особа, уповноважена державою на вчинення </a:t>
            </a:r>
            <a:r>
              <a:rPr lang="uk-UA" dirty="0">
                <a:solidFill>
                  <a:schemeClr val="tx1"/>
                </a:solidFill>
                <a:latin typeface="Arial" panose="020B0604020202020204" pitchFamily="34" charset="0"/>
              </a:rPr>
              <a:t>нотаріальних дій</a:t>
            </a:r>
            <a:r>
              <a:rPr lang="uk-UA" b="0" i="0" dirty="0">
                <a:solidFill>
                  <a:schemeClr val="tx1"/>
                </a:solidFill>
                <a:effectLst/>
                <a:latin typeface="Arial" panose="020B0604020202020204" pitchFamily="34" charset="0"/>
              </a:rPr>
              <a:t>, зміст яких зводиться до офіційної письмової </a:t>
            </a:r>
            <a:r>
              <a:rPr lang="uk-UA" b="0" i="0" dirty="0" err="1">
                <a:solidFill>
                  <a:schemeClr val="tx1"/>
                </a:solidFill>
                <a:effectLst/>
                <a:latin typeface="Arial" panose="020B0604020202020204" pitchFamily="34" charset="0"/>
              </a:rPr>
              <a:t>засвідчувальної</a:t>
            </a:r>
            <a:r>
              <a:rPr lang="uk-UA" b="0" i="0" dirty="0">
                <a:solidFill>
                  <a:schemeClr val="tx1"/>
                </a:solidFill>
                <a:effectLst/>
                <a:latin typeface="Arial" panose="020B0604020202020204" pitchFamily="34" charset="0"/>
              </a:rPr>
              <a:t> діяльності (фактів, волевиявлення осіб, копій документів), реєстраційної діяльності (ведення реєстрів, </a:t>
            </a:r>
            <a:r>
              <a:rPr lang="uk-UA" dirty="0">
                <a:solidFill>
                  <a:schemeClr val="tx1"/>
                </a:solidFill>
                <a:latin typeface="Arial" panose="020B0604020202020204" pitchFamily="34" charset="0"/>
              </a:rPr>
              <a:t>архівів</a:t>
            </a:r>
            <a:r>
              <a:rPr lang="uk-UA" b="0" i="0" dirty="0">
                <a:solidFill>
                  <a:schemeClr val="tx1"/>
                </a:solidFill>
                <a:effectLst/>
                <a:latin typeface="Arial" panose="020B0604020202020204" pitchFamily="34" charset="0"/>
              </a:rPr>
              <a:t> документів) та видання актів примусу (виконавчий напис нотаріуса), а також вчинення деяких інших дій (відрізняються в різних країнах) в інтересах здебільшого осіб приватного права.</a:t>
            </a:r>
            <a:endParaRPr lang="uk-UA" dirty="0">
              <a:solidFill>
                <a:schemeClr val="tx1"/>
              </a:solidFill>
            </a:endParaRPr>
          </a:p>
        </p:txBody>
      </p:sp>
      <p:sp>
        <p:nvSpPr>
          <p:cNvPr id="4" name="Дата 3">
            <a:extLst>
              <a:ext uri="{FF2B5EF4-FFF2-40B4-BE49-F238E27FC236}">
                <a16:creationId xmlns="" xmlns:a16="http://schemas.microsoft.com/office/drawing/2014/main" id="{7E987337-8C8D-5A83-2DE2-F9B38B2ABFC2}"/>
              </a:ext>
            </a:extLst>
          </p:cNvPr>
          <p:cNvSpPr>
            <a:spLocks noGrp="1"/>
          </p:cNvSpPr>
          <p:nvPr>
            <p:ph type="dt" sz="half" idx="10"/>
          </p:nvPr>
        </p:nvSpPr>
        <p:spPr/>
        <p:txBody>
          <a:bodyPr/>
          <a:lstStyle/>
          <a:p>
            <a:pPr rtl="0"/>
            <a:fld id="{96F0AF5F-7003-4DD2-8176-01461E5D019D}" type="datetime1">
              <a:rPr lang="uk-UA" smtClean="0"/>
              <a:pPr rtl="0"/>
              <a:t>09.05.2024</a:t>
            </a:fld>
            <a:endParaRPr lang="en-US" dirty="0"/>
          </a:p>
        </p:txBody>
      </p:sp>
      <p:pic>
        <p:nvPicPr>
          <p:cNvPr id="2050" name="Picture 2" descr="Нотариус в Запорожье без выходных - Частный нотариус в Запорожье -  Бахматская (Куропятникова) Т. М.">
            <a:extLst>
              <a:ext uri="{FF2B5EF4-FFF2-40B4-BE49-F238E27FC236}">
                <a16:creationId xmlns="" xmlns:a16="http://schemas.microsoft.com/office/drawing/2014/main" id="{93B03890-7600-9029-79BD-54FB5214F033}"/>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84808" y="579169"/>
            <a:ext cx="10562316" cy="3566703"/>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0680373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a:extLst>
              <a:ext uri="{FF2B5EF4-FFF2-40B4-BE49-F238E27FC236}">
                <a16:creationId xmlns="" xmlns:a16="http://schemas.microsoft.com/office/drawing/2014/main" id="{75EEC0F6-580B-AC59-1DBA-A16A05855953}"/>
              </a:ext>
            </a:extLst>
          </p:cNvPr>
          <p:cNvSpPr>
            <a:spLocks noGrp="1"/>
          </p:cNvSpPr>
          <p:nvPr>
            <p:ph type="title"/>
          </p:nvPr>
        </p:nvSpPr>
        <p:spPr/>
        <p:txBody>
          <a:bodyPr/>
          <a:lstStyle/>
          <a:p>
            <a:r>
              <a:rPr lang="uk-UA" dirty="0"/>
              <a:t>Нотаріус в Україні</a:t>
            </a:r>
          </a:p>
        </p:txBody>
      </p:sp>
      <p:sp>
        <p:nvSpPr>
          <p:cNvPr id="8" name="Объект 7">
            <a:extLst>
              <a:ext uri="{FF2B5EF4-FFF2-40B4-BE49-F238E27FC236}">
                <a16:creationId xmlns="" xmlns:a16="http://schemas.microsoft.com/office/drawing/2014/main" id="{C914A672-1D2E-8707-14AD-6785C02B708C}"/>
              </a:ext>
            </a:extLst>
          </p:cNvPr>
          <p:cNvSpPr>
            <a:spLocks noGrp="1"/>
          </p:cNvSpPr>
          <p:nvPr>
            <p:ph idx="1"/>
          </p:nvPr>
        </p:nvSpPr>
        <p:spPr>
          <a:xfrm>
            <a:off x="1097280" y="2108201"/>
            <a:ext cx="10058400" cy="3999636"/>
          </a:xfrm>
        </p:spPr>
        <p:txBody>
          <a:bodyPr>
            <a:normAutofit/>
          </a:bodyPr>
          <a:lstStyle/>
          <a:p>
            <a:r>
              <a:rPr lang="uk-UA" dirty="0"/>
              <a:t>Нового імпульсу розвитку правової системи України, в тому числі й інституту нотаріату, надало проголошення незалежності України 24серпня 1991 року</a:t>
            </a:r>
          </a:p>
          <a:p>
            <a:r>
              <a:rPr lang="uk-UA" dirty="0"/>
              <a:t>• Значним кроком у розвитку нотаріату і його законодавчого закріплення став прийнятий Верховною Радою України 2 вересня 1993 введений з 1 січня 1994 року Закон України "Про нотаріат"</a:t>
            </a:r>
          </a:p>
          <a:p>
            <a:r>
              <a:rPr lang="uk-UA" dirty="0"/>
              <a:t>• 22.04. 1993 р. на Конференції нотаріусів було створено і зареєстровано Міністерством юстиції України Українську нотаріальну палату (УНП) -добровільну громадську організацію нотаріусів</a:t>
            </a:r>
          </a:p>
        </p:txBody>
      </p:sp>
      <p:sp>
        <p:nvSpPr>
          <p:cNvPr id="4" name="Дата 3">
            <a:extLst>
              <a:ext uri="{FF2B5EF4-FFF2-40B4-BE49-F238E27FC236}">
                <a16:creationId xmlns="" xmlns:a16="http://schemas.microsoft.com/office/drawing/2014/main" id="{F2F68D91-B3EE-6289-D5DB-1E87BC054F93}"/>
              </a:ext>
            </a:extLst>
          </p:cNvPr>
          <p:cNvSpPr>
            <a:spLocks noGrp="1"/>
          </p:cNvSpPr>
          <p:nvPr>
            <p:ph type="dt" sz="half" idx="10"/>
          </p:nvPr>
        </p:nvSpPr>
        <p:spPr/>
        <p:txBody>
          <a:bodyPr/>
          <a:lstStyle/>
          <a:p>
            <a:pPr rtl="0"/>
            <a:fld id="{96F0AF5F-7003-4DD2-8176-01461E5D019D}" type="datetime1">
              <a:rPr lang="uk-UA" smtClean="0"/>
              <a:pPr rtl="0"/>
              <a:t>09.05.2024</a:t>
            </a:fld>
            <a:endParaRPr lang="en-US" dirty="0"/>
          </a:p>
        </p:txBody>
      </p:sp>
    </p:spTree>
    <p:extLst>
      <p:ext uri="{BB962C8B-B14F-4D97-AF65-F5344CB8AC3E}">
        <p14:creationId xmlns="" xmlns:p14="http://schemas.microsoft.com/office/powerpoint/2010/main" val="18979245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8686DF44-52A3-1233-0A7E-2EDB116B9219}"/>
              </a:ext>
            </a:extLst>
          </p:cNvPr>
          <p:cNvSpPr>
            <a:spLocks noGrp="1"/>
          </p:cNvSpPr>
          <p:nvPr>
            <p:ph type="title"/>
          </p:nvPr>
        </p:nvSpPr>
        <p:spPr/>
        <p:txBody>
          <a:bodyPr/>
          <a:lstStyle/>
          <a:p>
            <a:r>
              <a:rPr lang="uk-UA" dirty="0"/>
              <a:t>Чим займається нотаріус?</a:t>
            </a:r>
          </a:p>
        </p:txBody>
      </p:sp>
      <p:sp>
        <p:nvSpPr>
          <p:cNvPr id="3" name="Объект 2">
            <a:extLst>
              <a:ext uri="{FF2B5EF4-FFF2-40B4-BE49-F238E27FC236}">
                <a16:creationId xmlns="" xmlns:a16="http://schemas.microsoft.com/office/drawing/2014/main" id="{A93D7498-478F-F326-F83F-79A0877C7E50}"/>
              </a:ext>
            </a:extLst>
          </p:cNvPr>
          <p:cNvSpPr>
            <a:spLocks noGrp="1"/>
          </p:cNvSpPr>
          <p:nvPr>
            <p:ph idx="1"/>
          </p:nvPr>
        </p:nvSpPr>
        <p:spPr>
          <a:xfrm>
            <a:off x="0" y="1922780"/>
            <a:ext cx="6684885" cy="4338637"/>
          </a:xfrm>
        </p:spPr>
        <p:txBody>
          <a:bodyPr>
            <a:normAutofit fontScale="77500" lnSpcReduction="20000"/>
          </a:bodyPr>
          <a:lstStyle/>
          <a:p>
            <a:pPr algn="just"/>
            <a:r>
              <a:rPr lang="uk-UA" b="1" i="1" dirty="0">
                <a:solidFill>
                  <a:srgbClr val="333333"/>
                </a:solidFill>
                <a:effectLst/>
              </a:rPr>
              <a:t> </a:t>
            </a:r>
            <a:r>
              <a:rPr lang="uk-UA" b="1" dirty="0">
                <a:solidFill>
                  <a:srgbClr val="333333"/>
                </a:solidFill>
                <a:effectLst/>
                <a:latin typeface="+mj-lt"/>
              </a:rPr>
              <a:t>Основні обов’язки нотаріуса:</a:t>
            </a:r>
            <a:endParaRPr lang="uk-UA" b="0" dirty="0">
              <a:solidFill>
                <a:srgbClr val="333333"/>
              </a:solidFill>
              <a:effectLst/>
              <a:latin typeface="+mj-lt"/>
            </a:endParaRPr>
          </a:p>
          <a:p>
            <a:pPr algn="just">
              <a:buFont typeface="Arial" panose="020B0604020202020204" pitchFamily="34" charset="0"/>
              <a:buChar char="•"/>
            </a:pPr>
            <a:r>
              <a:rPr lang="uk-UA" b="0" i="0" dirty="0">
                <a:solidFill>
                  <a:srgbClr val="333333"/>
                </a:solidFill>
                <a:effectLst/>
              </a:rPr>
              <a:t>здійснювати свої професійні обов’язки відповідно до Закону про Нотаріат і принесеної присяги, дотримуватися правил професійної етики;</a:t>
            </a:r>
          </a:p>
          <a:p>
            <a:pPr algn="just">
              <a:buFont typeface="Arial" panose="020B0604020202020204" pitchFamily="34" charset="0"/>
              <a:buChar char="•"/>
            </a:pPr>
            <a:r>
              <a:rPr lang="uk-UA" b="0" i="0" dirty="0">
                <a:solidFill>
                  <a:srgbClr val="333333"/>
                </a:solidFill>
                <a:effectLst/>
              </a:rPr>
              <a:t>сприяти громадянам, підприємствам, установам і організаціям у здійсненні їхніх прав та захисті законних інтересів, роз’яснювати права та обов’язки;</a:t>
            </a:r>
          </a:p>
          <a:p>
            <a:pPr algn="just">
              <a:buFont typeface="Arial" panose="020B0604020202020204" pitchFamily="34" charset="0"/>
              <a:buChar char="•"/>
            </a:pPr>
            <a:r>
              <a:rPr lang="uk-UA" b="0" i="0" dirty="0">
                <a:solidFill>
                  <a:srgbClr val="333333"/>
                </a:solidFill>
                <a:effectLst/>
              </a:rPr>
              <a:t>попереджати про наслідки вчинюваних нотаріальних дій для того, щоб юридична необізнаність не могла бути використана їм на шкоду;</a:t>
            </a:r>
          </a:p>
          <a:p>
            <a:pPr algn="just">
              <a:buFont typeface="Arial" panose="020B0604020202020204" pitchFamily="34" charset="0"/>
              <a:buChar char="•"/>
            </a:pPr>
            <a:r>
              <a:rPr lang="uk-UA" b="0" i="0" dirty="0">
                <a:solidFill>
                  <a:srgbClr val="333333"/>
                </a:solidFill>
                <a:effectLst/>
              </a:rPr>
              <a:t>зберігати в таємниці відомості, одержані ним у зв’язку з вчиненням нотаріальних дій;</a:t>
            </a:r>
          </a:p>
          <a:p>
            <a:pPr algn="just">
              <a:buFont typeface="Arial" panose="020B0604020202020204" pitchFamily="34" charset="0"/>
              <a:buChar char="•"/>
            </a:pPr>
            <a:r>
              <a:rPr lang="uk-UA" b="0" i="0" dirty="0">
                <a:solidFill>
                  <a:srgbClr val="333333"/>
                </a:solidFill>
                <a:effectLst/>
              </a:rPr>
              <a:t>вести нотаріальне діловодство та архів нотаріуса відповідно до встановлених правил;</a:t>
            </a:r>
          </a:p>
          <a:p>
            <a:pPr algn="just">
              <a:buFont typeface="Arial" panose="020B0604020202020204" pitchFamily="34" charset="0"/>
              <a:buChar char="•"/>
            </a:pPr>
            <a:r>
              <a:rPr lang="uk-UA" b="0" i="0" dirty="0">
                <a:solidFill>
                  <a:srgbClr val="333333"/>
                </a:solidFill>
                <a:effectLst/>
              </a:rPr>
              <a:t>дбайливо ставитися до документів нотаріального діловодства та архіву нотаріуса, не допускати їх пошкодження чи знищення.</a:t>
            </a:r>
          </a:p>
          <a:p>
            <a:endParaRPr lang="uk-UA" dirty="0"/>
          </a:p>
        </p:txBody>
      </p:sp>
      <p:sp>
        <p:nvSpPr>
          <p:cNvPr id="4" name="Дата 3">
            <a:extLst>
              <a:ext uri="{FF2B5EF4-FFF2-40B4-BE49-F238E27FC236}">
                <a16:creationId xmlns="" xmlns:a16="http://schemas.microsoft.com/office/drawing/2014/main" id="{474D8E3A-3539-2B5D-D720-88EC2B9A13FD}"/>
              </a:ext>
            </a:extLst>
          </p:cNvPr>
          <p:cNvSpPr>
            <a:spLocks noGrp="1"/>
          </p:cNvSpPr>
          <p:nvPr>
            <p:ph type="dt" sz="half" idx="10"/>
          </p:nvPr>
        </p:nvSpPr>
        <p:spPr/>
        <p:txBody>
          <a:bodyPr/>
          <a:lstStyle/>
          <a:p>
            <a:pPr rtl="0"/>
            <a:fld id="{96F0AF5F-7003-4DD2-8176-01461E5D019D}" type="datetime1">
              <a:rPr lang="uk-UA" smtClean="0"/>
              <a:pPr rtl="0"/>
              <a:t>09.05.2024</a:t>
            </a:fld>
            <a:endParaRPr lang="en-US" dirty="0"/>
          </a:p>
        </p:txBody>
      </p:sp>
      <p:pic>
        <p:nvPicPr>
          <p:cNvPr id="3074" name="Picture 2" descr="Нотариус, Гурина Наталья Владимировна г. Житикара, адрес, номера телефонов">
            <a:extLst>
              <a:ext uri="{FF2B5EF4-FFF2-40B4-BE49-F238E27FC236}">
                <a16:creationId xmlns="" xmlns:a16="http://schemas.microsoft.com/office/drawing/2014/main" id="{600A8CB2-8597-38BA-0B69-59BC91C55245}"/>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848057" y="2253634"/>
            <a:ext cx="4870468" cy="376354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7766732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a:extLst>
              <a:ext uri="{FF2B5EF4-FFF2-40B4-BE49-F238E27FC236}">
                <a16:creationId xmlns="" xmlns:a16="http://schemas.microsoft.com/office/drawing/2014/main" id="{046886A3-EA7B-1CA2-2F60-672FEA3261B3}"/>
              </a:ext>
            </a:extLst>
          </p:cNvPr>
          <p:cNvSpPr>
            <a:spLocks noGrp="1"/>
          </p:cNvSpPr>
          <p:nvPr>
            <p:ph sz="half" idx="1"/>
          </p:nvPr>
        </p:nvSpPr>
        <p:spPr/>
        <p:txBody>
          <a:bodyPr>
            <a:normAutofit/>
          </a:bodyPr>
          <a:lstStyle/>
          <a:p>
            <a:pPr algn="just"/>
            <a:r>
              <a:rPr lang="uk-UA" b="1" dirty="0">
                <a:solidFill>
                  <a:srgbClr val="333333"/>
                </a:solidFill>
                <a:effectLst/>
                <a:latin typeface="+mj-lt"/>
              </a:rPr>
              <a:t>Необхідні знання та освіта:</a:t>
            </a:r>
            <a:endParaRPr lang="uk-UA" b="0" dirty="0">
              <a:solidFill>
                <a:srgbClr val="333333"/>
              </a:solidFill>
              <a:effectLst/>
              <a:latin typeface="+mj-lt"/>
            </a:endParaRPr>
          </a:p>
          <a:p>
            <a:pPr algn="just">
              <a:buFont typeface="Arial" panose="020B0604020202020204" pitchFamily="34" charset="0"/>
              <a:buChar char="•"/>
            </a:pPr>
            <a:r>
              <a:rPr lang="uk-UA" b="0" i="0" dirty="0">
                <a:solidFill>
                  <a:srgbClr val="333333"/>
                </a:solidFill>
                <a:effectLst/>
              </a:rPr>
              <a:t>вища юридична освіта;</a:t>
            </a:r>
          </a:p>
          <a:p>
            <a:pPr algn="just">
              <a:buFont typeface="Arial" panose="020B0604020202020204" pitchFamily="34" charset="0"/>
              <a:buChar char="•"/>
            </a:pPr>
            <a:r>
              <a:rPr lang="uk-UA" b="0" i="0" dirty="0">
                <a:solidFill>
                  <a:srgbClr val="333333"/>
                </a:solidFill>
                <a:effectLst/>
              </a:rPr>
              <a:t>стаж роботи в сфері права не менше як 6 років;</a:t>
            </a:r>
          </a:p>
          <a:p>
            <a:pPr algn="just">
              <a:buFont typeface="Arial" panose="020B0604020202020204" pitchFamily="34" charset="0"/>
              <a:buChar char="•"/>
            </a:pPr>
            <a:r>
              <a:rPr lang="uk-UA" b="0" i="0" dirty="0">
                <a:solidFill>
                  <a:srgbClr val="333333"/>
                </a:solidFill>
                <a:effectLst/>
              </a:rPr>
              <a:t>кваліфікаційний іспит та ліцензія;</a:t>
            </a:r>
          </a:p>
          <a:p>
            <a:pPr algn="just">
              <a:buFont typeface="Arial" panose="020B0604020202020204" pitchFamily="34" charset="0"/>
              <a:buChar char="•"/>
            </a:pPr>
            <a:r>
              <a:rPr lang="uk-UA" b="0" i="0" dirty="0">
                <a:solidFill>
                  <a:srgbClr val="333333"/>
                </a:solidFill>
                <a:effectLst/>
              </a:rPr>
              <a:t>високий рівень знання юриспруденції та юридичних документів.</a:t>
            </a:r>
          </a:p>
          <a:p>
            <a:endParaRPr lang="uk-UA" dirty="0"/>
          </a:p>
        </p:txBody>
      </p:sp>
      <p:sp>
        <p:nvSpPr>
          <p:cNvPr id="7" name="Объект 6">
            <a:extLst>
              <a:ext uri="{FF2B5EF4-FFF2-40B4-BE49-F238E27FC236}">
                <a16:creationId xmlns="" xmlns:a16="http://schemas.microsoft.com/office/drawing/2014/main" id="{D2488F69-99D6-C912-E462-7FDF7DE139A6}"/>
              </a:ext>
            </a:extLst>
          </p:cNvPr>
          <p:cNvSpPr>
            <a:spLocks noGrp="1"/>
          </p:cNvSpPr>
          <p:nvPr>
            <p:ph sz="half" idx="2"/>
          </p:nvPr>
        </p:nvSpPr>
        <p:spPr/>
        <p:txBody>
          <a:bodyPr>
            <a:normAutofit/>
          </a:bodyPr>
          <a:lstStyle/>
          <a:p>
            <a:pPr algn="just"/>
            <a:r>
              <a:rPr lang="uk-UA" b="1" dirty="0">
                <a:solidFill>
                  <a:srgbClr val="333333"/>
                </a:solidFill>
                <a:effectLst/>
                <a:latin typeface="+mj-lt"/>
              </a:rPr>
              <a:t>Необхідні професійні якості:</a:t>
            </a:r>
            <a:endParaRPr lang="uk-UA" b="0" dirty="0">
              <a:solidFill>
                <a:srgbClr val="333333"/>
              </a:solidFill>
              <a:effectLst/>
              <a:latin typeface="+mj-lt"/>
            </a:endParaRPr>
          </a:p>
          <a:p>
            <a:pPr algn="just">
              <a:buFont typeface="Arial" panose="020B0604020202020204" pitchFamily="34" charset="0"/>
              <a:buChar char="•"/>
            </a:pPr>
            <a:r>
              <a:rPr lang="uk-UA" b="0" i="0" dirty="0">
                <a:solidFill>
                  <a:srgbClr val="333333"/>
                </a:solidFill>
                <a:effectLst/>
              </a:rPr>
              <a:t>відповідальність,</a:t>
            </a:r>
          </a:p>
          <a:p>
            <a:pPr algn="just">
              <a:buFont typeface="Arial" panose="020B0604020202020204" pitchFamily="34" charset="0"/>
              <a:buChar char="•"/>
            </a:pPr>
            <a:r>
              <a:rPr lang="uk-UA" b="0" i="0" dirty="0">
                <a:solidFill>
                  <a:srgbClr val="333333"/>
                </a:solidFill>
                <a:effectLst/>
              </a:rPr>
              <a:t>чесність,</a:t>
            </a:r>
          </a:p>
          <a:p>
            <a:pPr algn="just">
              <a:buFont typeface="Arial" panose="020B0604020202020204" pitchFamily="34" charset="0"/>
              <a:buChar char="•"/>
            </a:pPr>
            <a:r>
              <a:rPr lang="uk-UA" b="0" i="0" dirty="0">
                <a:solidFill>
                  <a:srgbClr val="333333"/>
                </a:solidFill>
                <a:effectLst/>
              </a:rPr>
              <a:t>психологічна стійкість,</a:t>
            </a:r>
          </a:p>
          <a:p>
            <a:pPr algn="just">
              <a:buFont typeface="Arial" panose="020B0604020202020204" pitchFamily="34" charset="0"/>
              <a:buChar char="•"/>
            </a:pPr>
            <a:r>
              <a:rPr lang="uk-UA" b="0" i="0" dirty="0">
                <a:solidFill>
                  <a:srgbClr val="333333"/>
                </a:solidFill>
                <a:effectLst/>
              </a:rPr>
              <a:t>скрупульозність,</a:t>
            </a:r>
          </a:p>
          <a:p>
            <a:pPr algn="just">
              <a:buFont typeface="Arial" panose="020B0604020202020204" pitchFamily="34" charset="0"/>
              <a:buChar char="•"/>
            </a:pPr>
            <a:r>
              <a:rPr lang="uk-UA" b="0" i="0" dirty="0">
                <a:solidFill>
                  <a:srgbClr val="333333"/>
                </a:solidFill>
                <a:effectLst/>
              </a:rPr>
              <a:t>терпіння.</a:t>
            </a:r>
          </a:p>
          <a:p>
            <a:endParaRPr lang="uk-UA" dirty="0"/>
          </a:p>
        </p:txBody>
      </p:sp>
      <p:sp>
        <p:nvSpPr>
          <p:cNvPr id="4" name="Дата 3">
            <a:extLst>
              <a:ext uri="{FF2B5EF4-FFF2-40B4-BE49-F238E27FC236}">
                <a16:creationId xmlns="" xmlns:a16="http://schemas.microsoft.com/office/drawing/2014/main" id="{FB377B1F-C1C1-2E3C-B99D-2A3E08974227}"/>
              </a:ext>
            </a:extLst>
          </p:cNvPr>
          <p:cNvSpPr>
            <a:spLocks noGrp="1"/>
          </p:cNvSpPr>
          <p:nvPr>
            <p:ph type="dt" sz="half" idx="10"/>
          </p:nvPr>
        </p:nvSpPr>
        <p:spPr/>
        <p:txBody>
          <a:bodyPr/>
          <a:lstStyle/>
          <a:p>
            <a:pPr rtl="0"/>
            <a:fld id="{96F0AF5F-7003-4DD2-8176-01461E5D019D}" type="datetime1">
              <a:rPr lang="uk-UA" smtClean="0"/>
              <a:pPr rtl="0"/>
              <a:t>09.05.2024</a:t>
            </a:fld>
            <a:endParaRPr lang="en-US" dirty="0"/>
          </a:p>
        </p:txBody>
      </p:sp>
      <p:pic>
        <p:nvPicPr>
          <p:cNvPr id="4100" name="Picture 4" descr="Нотариус - кто такой нотариус? Какие обязанности нотариуса. Полное описание  профессии нотариуса - Profguide.com.ua">
            <a:extLst>
              <a:ext uri="{FF2B5EF4-FFF2-40B4-BE49-F238E27FC236}">
                <a16:creationId xmlns="" xmlns:a16="http://schemas.microsoft.com/office/drawing/2014/main" id="{DCC22A91-DF0E-3C59-F32C-87DC0DA786BC}"/>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417148" y="173009"/>
            <a:ext cx="4639736" cy="163179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7455116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Объект 10">
            <a:extLst>
              <a:ext uri="{FF2B5EF4-FFF2-40B4-BE49-F238E27FC236}">
                <a16:creationId xmlns="" xmlns:a16="http://schemas.microsoft.com/office/drawing/2014/main" id="{882860EE-3FD9-8F3F-87E6-DC7BCD3A08D1}"/>
              </a:ext>
            </a:extLst>
          </p:cNvPr>
          <p:cNvSpPr>
            <a:spLocks noGrp="1"/>
          </p:cNvSpPr>
          <p:nvPr>
            <p:ph idx="1"/>
          </p:nvPr>
        </p:nvSpPr>
        <p:spPr>
          <a:xfrm>
            <a:off x="5536115" y="2099323"/>
            <a:ext cx="5942712" cy="3760891"/>
          </a:xfrm>
        </p:spPr>
        <p:txBody>
          <a:bodyPr>
            <a:normAutofit fontScale="92500"/>
          </a:bodyPr>
          <a:lstStyle/>
          <a:p>
            <a:r>
              <a:rPr lang="uk-UA" b="1" i="0" dirty="0">
                <a:solidFill>
                  <a:srgbClr val="333333"/>
                </a:solidFill>
                <a:effectLst/>
                <a:latin typeface="PT Sans" panose="020B0503020203020204" pitchFamily="34" charset="-52"/>
              </a:rPr>
              <a:t>Нотаріус – юрист, який займається оформленням і засвідченням документів. Це можуть бути різного роду договори, довіреності, копії документів, витяги з документів тощо. Нотаріус також несе чималу відповідальність, оскільки </a:t>
            </a:r>
            <a:r>
              <a:rPr lang="uk-UA" b="1" i="0" dirty="0" err="1">
                <a:solidFill>
                  <a:srgbClr val="333333"/>
                </a:solidFill>
                <a:effectLst/>
                <a:latin typeface="PT Sans" panose="020B0503020203020204" pitchFamily="34" charset="-52"/>
              </a:rPr>
              <a:t>професійно</a:t>
            </a:r>
            <a:r>
              <a:rPr lang="uk-UA" b="1" i="0" dirty="0">
                <a:solidFill>
                  <a:srgbClr val="333333"/>
                </a:solidFill>
                <a:effectLst/>
                <a:latin typeface="PT Sans" panose="020B0503020203020204" pitchFamily="34" charset="-52"/>
              </a:rPr>
              <a:t> складені та засвідчені ним документи запобігають виникненню проблемних моментів в його клієнтів у майбутньому. Нотаріус повинен знатися на всіх тонкощах права і постійно стежити за змінами в законодавстві. Він діє від імені держави, тому не має права на помилку.</a:t>
            </a:r>
            <a:endParaRPr lang="uk-UA" dirty="0"/>
          </a:p>
        </p:txBody>
      </p:sp>
      <p:sp>
        <p:nvSpPr>
          <p:cNvPr id="5" name="Дата 4">
            <a:extLst>
              <a:ext uri="{FF2B5EF4-FFF2-40B4-BE49-F238E27FC236}">
                <a16:creationId xmlns="" xmlns:a16="http://schemas.microsoft.com/office/drawing/2014/main" id="{6471C82C-71B2-A44A-CFD4-64D8514A2120}"/>
              </a:ext>
            </a:extLst>
          </p:cNvPr>
          <p:cNvSpPr>
            <a:spLocks noGrp="1"/>
          </p:cNvSpPr>
          <p:nvPr>
            <p:ph type="dt" sz="half" idx="10"/>
          </p:nvPr>
        </p:nvSpPr>
        <p:spPr/>
        <p:txBody>
          <a:bodyPr/>
          <a:lstStyle/>
          <a:p>
            <a:pPr rtl="0"/>
            <a:fld id="{AB28E885-5816-420A-9D42-2FEF30285AD2}" type="datetime1">
              <a:rPr lang="uk-UA" smtClean="0"/>
              <a:pPr rtl="0"/>
              <a:t>09.05.2024</a:t>
            </a:fld>
            <a:endParaRPr lang="en-US" dirty="0"/>
          </a:p>
        </p:txBody>
      </p:sp>
      <p:pic>
        <p:nvPicPr>
          <p:cNvPr id="5122" name="Picture 2" descr="Грошові кошти на депозитному рахунку нотаріуса - LexInform: Правові та  юридичні новини, юридична практика, коментарі">
            <a:extLst>
              <a:ext uri="{FF2B5EF4-FFF2-40B4-BE49-F238E27FC236}">
                <a16:creationId xmlns="" xmlns:a16="http://schemas.microsoft.com/office/drawing/2014/main" id="{6E85DB50-48C3-0B55-A538-1AB1B72FB9F0}"/>
              </a:ext>
            </a:extLst>
          </p:cNvPr>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87175" y="359043"/>
            <a:ext cx="4446464" cy="3069957"/>
          </a:xfrm>
          <a:prstGeom prst="rect">
            <a:avLst/>
          </a:prstGeom>
          <a:noFill/>
          <a:extLst>
            <a:ext uri="{909E8E84-426E-40DD-AFC4-6F175D3DCCD1}">
              <a14:hiddenFill xmlns="" xmlns:a14="http://schemas.microsoft.com/office/drawing/2010/main">
                <a:solidFill>
                  <a:srgbClr val="FFFFFF"/>
                </a:solidFill>
              </a14:hiddenFill>
            </a:ext>
          </a:extLst>
        </p:spPr>
      </p:pic>
      <p:sp>
        <p:nvSpPr>
          <p:cNvPr id="12" name="TextBox 11">
            <a:extLst>
              <a:ext uri="{FF2B5EF4-FFF2-40B4-BE49-F238E27FC236}">
                <a16:creationId xmlns="" xmlns:a16="http://schemas.microsoft.com/office/drawing/2014/main" id="{AA57FB8B-A3B5-4EC4-CC7A-53F310B11392}"/>
              </a:ext>
            </a:extLst>
          </p:cNvPr>
          <p:cNvSpPr txBox="1"/>
          <p:nvPr/>
        </p:nvSpPr>
        <p:spPr>
          <a:xfrm>
            <a:off x="428791" y="3584516"/>
            <a:ext cx="4856086" cy="2585323"/>
          </a:xfrm>
          <a:prstGeom prst="rect">
            <a:avLst/>
          </a:prstGeom>
          <a:noFill/>
        </p:spPr>
        <p:txBody>
          <a:bodyPr wrap="square" rtlCol="0">
            <a:spAutoFit/>
          </a:bodyPr>
          <a:lstStyle/>
          <a:p>
            <a:r>
              <a:rPr lang="uk-UA" dirty="0"/>
              <a:t>Не може бути нотаріусом особа, яка має судимість, обмежена у</a:t>
            </a:r>
          </a:p>
          <a:p>
            <a:r>
              <a:rPr lang="uk-UA" dirty="0"/>
              <a:t>дієздатності або визнана недієздатною за рішенням суду.</a:t>
            </a:r>
          </a:p>
          <a:p>
            <a:r>
              <a:rPr lang="uk-UA" dirty="0"/>
              <a:t>Вимогою до займання посади нотаріуса є складання кваліфікаційного іспиту після проходження стажування, що дає можливість перевірити знання кандидата в нотаріуси та його готовність до нотаріальної діяльності.</a:t>
            </a:r>
          </a:p>
        </p:txBody>
      </p:sp>
    </p:spTree>
    <p:extLst>
      <p:ext uri="{BB962C8B-B14F-4D97-AF65-F5344CB8AC3E}">
        <p14:creationId xmlns="" xmlns:p14="http://schemas.microsoft.com/office/powerpoint/2010/main" val="22011291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a:extLst>
              <a:ext uri="{FF2B5EF4-FFF2-40B4-BE49-F238E27FC236}">
                <a16:creationId xmlns="" xmlns:a16="http://schemas.microsoft.com/office/drawing/2014/main" id="{60C570B2-D564-0883-E922-91DB468DD366}"/>
              </a:ext>
            </a:extLst>
          </p:cNvPr>
          <p:cNvSpPr>
            <a:spLocks noGrp="1"/>
          </p:cNvSpPr>
          <p:nvPr>
            <p:ph sz="half" idx="1"/>
          </p:nvPr>
        </p:nvSpPr>
        <p:spPr/>
        <p:txBody>
          <a:bodyPr>
            <a:normAutofit fontScale="92500" lnSpcReduction="10000"/>
          </a:bodyPr>
          <a:lstStyle/>
          <a:p>
            <a:r>
              <a:rPr lang="uk-UA" dirty="0"/>
              <a:t>Не може бути нотаріусом особа, яка має судимість, обмежена у</a:t>
            </a:r>
          </a:p>
          <a:p>
            <a:r>
              <a:rPr lang="uk-UA" dirty="0"/>
              <a:t>дієздатності або визнана недієздатною за рішенням суду.</a:t>
            </a:r>
          </a:p>
          <a:p>
            <a:r>
              <a:rPr lang="uk-UA" dirty="0"/>
              <a:t>Вимогою до займання посади нотаріуса є складання кваліфікаційного іспиту після проходження стажування, що дає можливість перевірити знання кандидата в нотаріуси та його готовність до нотаріальної діяльності.</a:t>
            </a:r>
          </a:p>
          <a:p>
            <a:endParaRPr lang="uk-UA" dirty="0"/>
          </a:p>
        </p:txBody>
      </p:sp>
      <p:sp>
        <p:nvSpPr>
          <p:cNvPr id="7" name="Объект 6">
            <a:extLst>
              <a:ext uri="{FF2B5EF4-FFF2-40B4-BE49-F238E27FC236}">
                <a16:creationId xmlns="" xmlns:a16="http://schemas.microsoft.com/office/drawing/2014/main" id="{D0D98FD9-0905-A436-E1CD-0DA3DB2060CD}"/>
              </a:ext>
            </a:extLst>
          </p:cNvPr>
          <p:cNvSpPr>
            <a:spLocks noGrp="1"/>
          </p:cNvSpPr>
          <p:nvPr>
            <p:ph sz="half" idx="2"/>
          </p:nvPr>
        </p:nvSpPr>
        <p:spPr/>
        <p:txBody>
          <a:bodyPr>
            <a:normAutofit fontScale="92500" lnSpcReduction="10000"/>
          </a:bodyPr>
          <a:lstStyle/>
          <a:p>
            <a:r>
              <a:rPr lang="uk-UA" dirty="0"/>
              <a:t>Нотаріусом може бути громадянин України, якому присуджено ступінь вищої юридичної освіти не нижче магістра, який володіє державною мовою відповідно до рівня, визначеного Законом України "Про забезпечення функціонування української мови як державної", має стаж роботи у сфері права не менш як шість років, з них помічником нотаріуса або консультантом державної нотаріальної контори - не менш як три роки, склав кваліфікаційний іспит і отримав свідоцтво про право на зайняття нотаріальною діяльністю.</a:t>
            </a:r>
          </a:p>
        </p:txBody>
      </p:sp>
      <p:sp>
        <p:nvSpPr>
          <p:cNvPr id="4" name="Дата 3">
            <a:extLst>
              <a:ext uri="{FF2B5EF4-FFF2-40B4-BE49-F238E27FC236}">
                <a16:creationId xmlns="" xmlns:a16="http://schemas.microsoft.com/office/drawing/2014/main" id="{109F5BA0-F580-FD4D-B5B5-618C0B57CAC7}"/>
              </a:ext>
            </a:extLst>
          </p:cNvPr>
          <p:cNvSpPr>
            <a:spLocks noGrp="1"/>
          </p:cNvSpPr>
          <p:nvPr>
            <p:ph type="dt" sz="half" idx="10"/>
          </p:nvPr>
        </p:nvSpPr>
        <p:spPr/>
        <p:txBody>
          <a:bodyPr/>
          <a:lstStyle/>
          <a:p>
            <a:pPr rtl="0"/>
            <a:fld id="{96F0AF5F-7003-4DD2-8176-01461E5D019D}" type="datetime1">
              <a:rPr lang="uk-UA" smtClean="0"/>
              <a:pPr rtl="0"/>
              <a:t>09.05.2024</a:t>
            </a:fld>
            <a:endParaRPr lang="en-US" dirty="0"/>
          </a:p>
        </p:txBody>
      </p:sp>
      <p:pic>
        <p:nvPicPr>
          <p:cNvPr id="6146" name="Picture 2" descr="Зеленая галочка без фона в пнг (png) формате">
            <a:extLst>
              <a:ext uri="{FF2B5EF4-FFF2-40B4-BE49-F238E27FC236}">
                <a16:creationId xmlns="" xmlns:a16="http://schemas.microsoft.com/office/drawing/2014/main" id="{6E4642E6-52D2-3497-8E45-72D06D2762EC}"/>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278599" y="269558"/>
            <a:ext cx="1114425" cy="914400"/>
          </a:xfrm>
          <a:prstGeom prst="rect">
            <a:avLst/>
          </a:prstGeom>
          <a:noFill/>
          <a:extLst>
            <a:ext uri="{909E8E84-426E-40DD-AFC4-6F175D3DCCD1}">
              <a14:hiddenFill xmlns="" xmlns:a14="http://schemas.microsoft.com/office/drawing/2010/main">
                <a:solidFill>
                  <a:srgbClr val="FFFFFF"/>
                </a:solidFill>
              </a14:hiddenFill>
            </a:ext>
          </a:extLst>
        </p:spPr>
      </p:pic>
      <p:pic>
        <p:nvPicPr>
          <p:cNvPr id="6148" name="Picture 4" descr="Красный крестик без фона - 64 фото">
            <a:extLst>
              <a:ext uri="{FF2B5EF4-FFF2-40B4-BE49-F238E27FC236}">
                <a16:creationId xmlns="" xmlns:a16="http://schemas.microsoft.com/office/drawing/2014/main" id="{24F80776-04D1-A74E-0492-8A93A6A67937}"/>
              </a:ext>
            </a:extLst>
          </p:cNvPr>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rot="929728">
            <a:off x="2158193" y="216672"/>
            <a:ext cx="1401912" cy="1401912"/>
          </a:xfrm>
          <a:prstGeom prst="rect">
            <a:avLst/>
          </a:prstGeom>
          <a:noFill/>
          <a:extLst>
            <a:ext uri="{909E8E84-426E-40DD-AFC4-6F175D3DCCD1}">
              <a14:hiddenFill xmlns="" xmlns:a14="http://schemas.microsoft.com/office/drawing/2010/main">
                <a:solidFill>
                  <a:srgbClr val="FFFFFF"/>
                </a:solidFill>
              </a14:hiddenFill>
            </a:ext>
          </a:extLst>
        </p:spPr>
      </p:pic>
      <p:pic>
        <p:nvPicPr>
          <p:cNvPr id="6150" name="Picture 6" descr="Нотариус: все о профессии от навыков до зарплаты — Work.ua">
            <a:extLst>
              <a:ext uri="{FF2B5EF4-FFF2-40B4-BE49-F238E27FC236}">
                <a16:creationId xmlns="" xmlns:a16="http://schemas.microsoft.com/office/drawing/2014/main" id="{584A019C-FDCE-85EC-D50E-18903B534B78}"/>
              </a:ext>
            </a:extLst>
          </p:cNvPr>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5096522" y="215899"/>
            <a:ext cx="1546016" cy="154601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1608930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a:extLst>
              <a:ext uri="{FF2B5EF4-FFF2-40B4-BE49-F238E27FC236}">
                <a16:creationId xmlns="" xmlns:a16="http://schemas.microsoft.com/office/drawing/2014/main" id="{27241F0E-C5AB-5645-7193-18BBFDC65986}"/>
              </a:ext>
            </a:extLst>
          </p:cNvPr>
          <p:cNvSpPr>
            <a:spLocks noGrp="1"/>
          </p:cNvSpPr>
          <p:nvPr>
            <p:ph type="title"/>
          </p:nvPr>
        </p:nvSpPr>
        <p:spPr/>
        <p:txBody>
          <a:bodyPr/>
          <a:lstStyle/>
          <a:p>
            <a:r>
              <a:rPr lang="uk-UA" dirty="0"/>
              <a:t>Приватний нотаріус</a:t>
            </a:r>
            <a:br>
              <a:rPr lang="uk-UA" dirty="0"/>
            </a:br>
            <a:r>
              <a:rPr lang="uk-UA" sz="2400" dirty="0"/>
              <a:t>відповідальність</a:t>
            </a:r>
          </a:p>
        </p:txBody>
      </p:sp>
      <p:sp>
        <p:nvSpPr>
          <p:cNvPr id="7" name="Объект 6">
            <a:extLst>
              <a:ext uri="{FF2B5EF4-FFF2-40B4-BE49-F238E27FC236}">
                <a16:creationId xmlns="" xmlns:a16="http://schemas.microsoft.com/office/drawing/2014/main" id="{A9CDDC44-54BB-975E-96BD-B4CDA9BD61E6}"/>
              </a:ext>
            </a:extLst>
          </p:cNvPr>
          <p:cNvSpPr>
            <a:spLocks noGrp="1"/>
          </p:cNvSpPr>
          <p:nvPr>
            <p:ph idx="1"/>
          </p:nvPr>
        </p:nvSpPr>
        <p:spPr>
          <a:xfrm>
            <a:off x="5406501" y="2134834"/>
            <a:ext cx="6645824" cy="3760891"/>
          </a:xfrm>
        </p:spPr>
        <p:txBody>
          <a:bodyPr>
            <a:normAutofit fontScale="92500" lnSpcReduction="20000"/>
          </a:bodyPr>
          <a:lstStyle/>
          <a:p>
            <a:r>
              <a:rPr lang="uk-UA" dirty="0"/>
              <a:t>Шкода, заподіяна особі внаслідок незаконних дій або недбалості приватного нотаріуса, відшкодовується в повному розмірі.</a:t>
            </a:r>
          </a:p>
          <a:p>
            <a:r>
              <a:rPr lang="uk-UA" dirty="0"/>
              <a:t>Нотаріус не несе відповідальності у разі, якщо особа, яка звернулася до нотаріуса за вчиненням нотаріальної дії</a:t>
            </a:r>
          </a:p>
          <a:p>
            <a:r>
              <a:rPr lang="uk-UA" dirty="0"/>
              <a:t>подала неправдиву інформацію щодо будь-якого питання, </a:t>
            </a:r>
            <a:r>
              <a:rPr lang="uk-UA" dirty="0" err="1"/>
              <a:t>повʼязаного</a:t>
            </a:r>
            <a:r>
              <a:rPr lang="uk-UA" dirty="0"/>
              <a:t> із вчиненням нотаріальної дії:</a:t>
            </a:r>
          </a:p>
          <a:p>
            <a:r>
              <a:rPr lang="uk-UA" dirty="0"/>
              <a:t>подала недійсні та/або підроблені документи:</a:t>
            </a:r>
          </a:p>
          <a:p>
            <a:r>
              <a:rPr lang="uk-UA" dirty="0"/>
              <a:t>не заявила про відсутність чи наявність осіб, прав чи інтересів яких може стосуватися нотаріальна дія, за вчиненням якої звернулася особа.</a:t>
            </a:r>
          </a:p>
        </p:txBody>
      </p:sp>
      <p:sp>
        <p:nvSpPr>
          <p:cNvPr id="5" name="Дата 4">
            <a:extLst>
              <a:ext uri="{FF2B5EF4-FFF2-40B4-BE49-F238E27FC236}">
                <a16:creationId xmlns="" xmlns:a16="http://schemas.microsoft.com/office/drawing/2014/main" id="{AA77BED8-194F-C9E9-EA32-1B917B695BBA}"/>
              </a:ext>
            </a:extLst>
          </p:cNvPr>
          <p:cNvSpPr>
            <a:spLocks noGrp="1"/>
          </p:cNvSpPr>
          <p:nvPr>
            <p:ph type="dt" sz="half" idx="10"/>
          </p:nvPr>
        </p:nvSpPr>
        <p:spPr/>
        <p:txBody>
          <a:bodyPr/>
          <a:lstStyle/>
          <a:p>
            <a:pPr rtl="0"/>
            <a:fld id="{AB28E885-5816-420A-9D42-2FEF30285AD2}" type="datetime1">
              <a:rPr lang="uk-UA" smtClean="0"/>
              <a:pPr rtl="0"/>
              <a:t>09.05.2024</a:t>
            </a:fld>
            <a:endParaRPr lang="en-US" dirty="0"/>
          </a:p>
        </p:txBody>
      </p:sp>
      <p:pic>
        <p:nvPicPr>
          <p:cNvPr id="7170" name="Picture 2" descr="Профессия Нотариус: где учиться, зарплата, плюсы и минусы">
            <a:extLst>
              <a:ext uri="{FF2B5EF4-FFF2-40B4-BE49-F238E27FC236}">
                <a16:creationId xmlns="" xmlns:a16="http://schemas.microsoft.com/office/drawing/2014/main" id="{5DB3466C-1E0E-4320-63A0-289E0DD2D882}"/>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06456" y="2279764"/>
            <a:ext cx="5200045" cy="347103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8258804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 xmlns:a16="http://schemas.microsoft.com/office/drawing/2014/main" id="{F0EFA5FD-6D48-6C74-B7F7-F00FC04CB2C4}"/>
              </a:ext>
            </a:extLst>
          </p:cNvPr>
          <p:cNvSpPr>
            <a:spLocks noGrp="1"/>
          </p:cNvSpPr>
          <p:nvPr>
            <p:ph idx="1"/>
          </p:nvPr>
        </p:nvSpPr>
        <p:spPr>
          <a:xfrm>
            <a:off x="367465" y="1946430"/>
            <a:ext cx="7212219" cy="4503110"/>
          </a:xfrm>
        </p:spPr>
        <p:txBody>
          <a:bodyPr>
            <a:normAutofit fontScale="92500" lnSpcReduction="10000"/>
          </a:bodyPr>
          <a:lstStyle/>
          <a:p>
            <a:pPr algn="l"/>
            <a:r>
              <a:rPr lang="uk-UA" b="0" i="0" dirty="0">
                <a:solidFill>
                  <a:srgbClr val="222222"/>
                </a:solidFill>
                <a:effectLst/>
              </a:rPr>
              <a:t>Нотаріат в Україні – це система органів і посадових осіб, на яких покладено обов'язок посвідчувати права, а також факти, що мають юридичне значення, і вчинювати інші передбачені законодавством нотаріальні дії з метою надання їм юридичної вірогідності.</a:t>
            </a:r>
          </a:p>
          <a:p>
            <a:pPr algn="l"/>
            <a:r>
              <a:rPr lang="uk-UA" b="0" i="0" dirty="0">
                <a:solidFill>
                  <a:srgbClr val="222222"/>
                </a:solidFill>
                <a:effectLst/>
              </a:rPr>
              <a:t>Нотаріат є правовим інститутом, який забезпечує охорону та захист прав і законних інтересів громадян та юридичних осіб шляхом здійснення нотаріальних дій від імені держави. Нотаріальна діяльність спрямована на надання офіційної сили, вірогідності юридичним правам, фактам і документам.</a:t>
            </a:r>
          </a:p>
          <a:p>
            <a:pPr algn="l"/>
            <a:r>
              <a:rPr lang="uk-UA" b="0" i="0" dirty="0">
                <a:solidFill>
                  <a:srgbClr val="222222"/>
                </a:solidFill>
                <a:effectLst/>
              </a:rPr>
              <a:t>Захист прав і законних інтересів громадян та організацій при вчиненні нотаріальних дій гарантує Закон України "Про нотаріат". Порушення встановленого законодавством порядку вчинення нотаріальних дій призводить до недійсності нотаріального акту.</a:t>
            </a:r>
          </a:p>
          <a:p>
            <a:endParaRPr lang="uk-UA" dirty="0"/>
          </a:p>
        </p:txBody>
      </p:sp>
      <p:sp>
        <p:nvSpPr>
          <p:cNvPr id="4" name="Дата 3">
            <a:extLst>
              <a:ext uri="{FF2B5EF4-FFF2-40B4-BE49-F238E27FC236}">
                <a16:creationId xmlns="" xmlns:a16="http://schemas.microsoft.com/office/drawing/2014/main" id="{EA379ED6-D319-93A2-A2C4-555039119B95}"/>
              </a:ext>
            </a:extLst>
          </p:cNvPr>
          <p:cNvSpPr>
            <a:spLocks noGrp="1"/>
          </p:cNvSpPr>
          <p:nvPr>
            <p:ph type="dt" sz="half" idx="10"/>
          </p:nvPr>
        </p:nvSpPr>
        <p:spPr/>
        <p:txBody>
          <a:bodyPr/>
          <a:lstStyle/>
          <a:p>
            <a:pPr rtl="0"/>
            <a:fld id="{96F0AF5F-7003-4DD2-8176-01461E5D019D}" type="datetime1">
              <a:rPr lang="uk-UA" smtClean="0"/>
              <a:pPr rtl="0"/>
              <a:t>09.05.2024</a:t>
            </a:fld>
            <a:endParaRPr lang="en-US" dirty="0"/>
          </a:p>
        </p:txBody>
      </p:sp>
      <p:pic>
        <p:nvPicPr>
          <p:cNvPr id="8194" name="Picture 2" descr="Які витрати може використати нотаріус при оподаткуванні власних доходів?">
            <a:extLst>
              <a:ext uri="{FF2B5EF4-FFF2-40B4-BE49-F238E27FC236}">
                <a16:creationId xmlns="" xmlns:a16="http://schemas.microsoft.com/office/drawing/2014/main" id="{DD8C3DB1-F64C-2728-6B99-89CE0A93C900}"/>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7927793" y="2707136"/>
            <a:ext cx="4136439" cy="2757626"/>
          </a:xfrm>
          <a:prstGeom prst="rect">
            <a:avLst/>
          </a:prstGeom>
          <a:noFill/>
          <a:extLst>
            <a:ext uri="{909E8E84-426E-40DD-AFC4-6F175D3DCCD1}">
              <a14:hiddenFill xmlns="" xmlns:a14="http://schemas.microsoft.com/office/drawing/2010/main">
                <a:solidFill>
                  <a:srgbClr val="FFFFFF"/>
                </a:solidFill>
              </a14:hiddenFill>
            </a:ext>
          </a:extLst>
        </p:spPr>
      </p:pic>
      <p:pic>
        <p:nvPicPr>
          <p:cNvPr id="8196" name="Picture 4" descr="Приватний нотаріус &quot;Візняк Ольга Омельянівна&quot;, Львів, вулиця Перфецького,  2а ᐈ послуги, відгуки, адреса, карта, телефон | List.in.ua">
            <a:extLst>
              <a:ext uri="{FF2B5EF4-FFF2-40B4-BE49-F238E27FC236}">
                <a16:creationId xmlns="" xmlns:a16="http://schemas.microsoft.com/office/drawing/2014/main" id="{B4F31485-4A9F-5320-0748-3F1391D502D8}"/>
              </a:ext>
            </a:extLst>
          </p:cNvPr>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709016" y="408460"/>
            <a:ext cx="2159123" cy="1367445"/>
          </a:xfrm>
          <a:prstGeom prst="rect">
            <a:avLst/>
          </a:prstGeom>
          <a:noFill/>
          <a:extLst>
            <a:ext uri="{909E8E84-426E-40DD-AFC4-6F175D3DCCD1}">
              <a14:hiddenFill xmlns="" xmlns:a14="http://schemas.microsoft.com/office/drawing/2010/main">
                <a:solidFill>
                  <a:srgbClr val="FFFFFF"/>
                </a:solidFill>
              </a14:hiddenFill>
            </a:ext>
          </a:extLst>
        </p:spPr>
      </p:pic>
      <p:pic>
        <p:nvPicPr>
          <p:cNvPr id="3074" name="Picture 2" descr="Нотаріат в Україні реформують і перейдуть до єдиного нотаріату | РБК Украина"/>
          <p:cNvPicPr>
            <a:picLocks noChangeAspect="1" noChangeArrowheads="1"/>
          </p:cNvPicPr>
          <p:nvPr/>
        </p:nvPicPr>
        <p:blipFill>
          <a:blip r:embed="rId4"/>
          <a:srcRect/>
          <a:stretch>
            <a:fillRect/>
          </a:stretch>
        </p:blipFill>
        <p:spPr bwMode="auto">
          <a:xfrm>
            <a:off x="7550332" y="2403567"/>
            <a:ext cx="4467498" cy="3108959"/>
          </a:xfrm>
          <a:prstGeom prst="rect">
            <a:avLst/>
          </a:prstGeom>
          <a:noFill/>
        </p:spPr>
      </p:pic>
    </p:spTree>
    <p:extLst>
      <p:ext uri="{BB962C8B-B14F-4D97-AF65-F5344CB8AC3E}">
        <p14:creationId xmlns="" xmlns:p14="http://schemas.microsoft.com/office/powerpoint/2010/main" val="21539881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Дата 3">
            <a:extLst>
              <a:ext uri="{FF2B5EF4-FFF2-40B4-BE49-F238E27FC236}">
                <a16:creationId xmlns="" xmlns:a16="http://schemas.microsoft.com/office/drawing/2014/main" id="{95788DF1-E8D6-25E1-955C-F6CBFF0F16C2}"/>
              </a:ext>
            </a:extLst>
          </p:cNvPr>
          <p:cNvSpPr>
            <a:spLocks noGrp="1"/>
          </p:cNvSpPr>
          <p:nvPr>
            <p:ph type="dt" sz="half" idx="10"/>
          </p:nvPr>
        </p:nvSpPr>
        <p:spPr/>
        <p:txBody>
          <a:bodyPr/>
          <a:lstStyle/>
          <a:p>
            <a:pPr rtl="0"/>
            <a:fld id="{96F0AF5F-7003-4DD2-8176-01461E5D019D}" type="datetime1">
              <a:rPr lang="uk-UA" smtClean="0"/>
              <a:pPr rtl="0"/>
              <a:t>09.05.2024</a:t>
            </a:fld>
            <a:endParaRPr lang="en-US" dirty="0"/>
          </a:p>
        </p:txBody>
      </p:sp>
      <p:pic>
        <p:nvPicPr>
          <p:cNvPr id="9218" name="Picture 2" descr="Обов'язкове страхування нотаріуса">
            <a:extLst>
              <a:ext uri="{FF2B5EF4-FFF2-40B4-BE49-F238E27FC236}">
                <a16:creationId xmlns="" xmlns:a16="http://schemas.microsoft.com/office/drawing/2014/main" id="{79DA855C-5DC9-02FE-E1CD-7203E0559F31}"/>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 xmlns:a14="http://schemas.microsoft.com/office/drawing/2010/main">
                <a:solidFill>
                  <a:srgbClr val="FFFFFF"/>
                </a:solidFill>
              </a14:hiddenFill>
            </a:ext>
          </a:extLst>
        </p:spPr>
      </p:pic>
      <p:sp>
        <p:nvSpPr>
          <p:cNvPr id="5" name="TextBox 4">
            <a:extLst>
              <a:ext uri="{FF2B5EF4-FFF2-40B4-BE49-F238E27FC236}">
                <a16:creationId xmlns="" xmlns:a16="http://schemas.microsoft.com/office/drawing/2014/main" id="{E2D8A309-D14F-E72A-F217-39DEE6E40D9D}"/>
              </a:ext>
            </a:extLst>
          </p:cNvPr>
          <p:cNvSpPr txBox="1"/>
          <p:nvPr/>
        </p:nvSpPr>
        <p:spPr>
          <a:xfrm>
            <a:off x="6394122" y="960525"/>
            <a:ext cx="4707276" cy="1446550"/>
          </a:xfrm>
          <a:prstGeom prst="rect">
            <a:avLst/>
          </a:prstGeom>
          <a:noFill/>
        </p:spPr>
        <p:txBody>
          <a:bodyPr wrap="square" rtlCol="0">
            <a:spAutoFit/>
          </a:bodyPr>
          <a:lstStyle/>
          <a:p>
            <a:pPr algn="ctr"/>
            <a:r>
              <a:rPr lang="uk-UA" sz="4400" dirty="0">
                <a:solidFill>
                  <a:schemeClr val="bg1"/>
                </a:solidFill>
                <a:latin typeface="+mj-lt"/>
              </a:rPr>
              <a:t>ДЯКУЮ ЗА УВАГУ!!!</a:t>
            </a:r>
          </a:p>
        </p:txBody>
      </p:sp>
    </p:spTree>
    <p:extLst>
      <p:ext uri="{BB962C8B-B14F-4D97-AF65-F5344CB8AC3E}">
        <p14:creationId xmlns="" xmlns:p14="http://schemas.microsoft.com/office/powerpoint/2010/main" val="3247270592"/>
      </p:ext>
    </p:extLst>
  </p:cSld>
  <p:clrMapOvr>
    <a:masterClrMapping/>
  </p:clrMapOvr>
</p:sld>
</file>

<file path=ppt/theme/theme1.xml><?xml version="1.0" encoding="utf-8"?>
<a:theme xmlns:a="http://schemas.openxmlformats.org/drawingml/2006/main" name="1_RetrospectVTI">
  <a:themeElements>
    <a:clrScheme name="Custom 37">
      <a:dk1>
        <a:srgbClr val="000000"/>
      </a:dk1>
      <a:lt1>
        <a:srgbClr val="FFFFFF"/>
      </a:lt1>
      <a:dk2>
        <a:srgbClr val="4A5356"/>
      </a:dk2>
      <a:lt2>
        <a:srgbClr val="E8E3CE"/>
      </a:lt2>
      <a:accent1>
        <a:srgbClr val="9BA8B7"/>
      </a:accent1>
      <a:accent2>
        <a:srgbClr val="E6A02E"/>
      </a:accent2>
      <a:accent3>
        <a:srgbClr val="BF6A3B"/>
      </a:accent3>
      <a:accent4>
        <a:srgbClr val="92987A"/>
      </a:accent4>
      <a:accent5>
        <a:srgbClr val="857659"/>
      </a:accent5>
      <a:accent6>
        <a:srgbClr val="A0988C"/>
      </a:accent6>
      <a:hlink>
        <a:srgbClr val="00B0F0"/>
      </a:hlink>
      <a:folHlink>
        <a:srgbClr val="738F97"/>
      </a:folHlink>
    </a:clrScheme>
    <a:fontScheme name="Retrospect">
      <a:majorFont>
        <a:latin typeface="Bookman Old Style"/>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Office_41799115_TF56160789" id="{338CDFFA-6E0B-4EAE-98BA-0FA535F408CC}" vid="{598B8DAB-B99F-41D6-934E-B509BA09E809}"/>
    </a:ext>
  </a:extLst>
</a:theme>
</file>

<file path=ppt/theme/theme2.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{8DA5024F-57F0-4535-9383-488A5F2EC088}tf56160789_win32</Template>
  <TotalTime>35</TotalTime>
  <Words>518</Words>
  <Application>Microsoft Office PowerPoint</Application>
  <PresentationFormat>Произвольный</PresentationFormat>
  <Paragraphs>52</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1_RetrospectVTI</vt:lpstr>
      <vt:lpstr>Юридична пофесія НОТАРІУС</vt:lpstr>
      <vt:lpstr>Слайд 2</vt:lpstr>
      <vt:lpstr>Нотаріус в Україні</vt:lpstr>
      <vt:lpstr>Чим займається нотаріус?</vt:lpstr>
      <vt:lpstr>Слайд 5</vt:lpstr>
      <vt:lpstr>Слайд 6</vt:lpstr>
      <vt:lpstr>Слайд 7</vt:lpstr>
      <vt:lpstr>Приватний нотаріус відповідальність</vt:lpstr>
      <vt:lpstr>Слайд 9</vt:lpstr>
      <vt:lpstr>Слайд 10</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Юридична пофесія НОТАРІУС</dc:title>
  <dc:creator>Ніка Федечко</dc:creator>
  <cp:lastModifiedBy>Пользователь Windows</cp:lastModifiedBy>
  <cp:revision>3</cp:revision>
  <dcterms:created xsi:type="dcterms:W3CDTF">2023-05-16T18:21:22Z</dcterms:created>
  <dcterms:modified xsi:type="dcterms:W3CDTF">2024-05-09T09:49:41Z</dcterms:modified>
</cp:coreProperties>
</file>