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ms-office.drawingml.diagramDrawing+xml" PartName="/ppt/diagrams/drawing2.xml"/>
  <Override ContentType="application/vnd.openxmlformats-officedocument.drawingml.diagramStyle+xml" PartName="/ppt/diagrams/quickStyle4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drawingml.diagramStyle+xml" PartName="/ppt/diagrams/quickStyle2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drawingml.diagramLayout+xml" PartName="/ppt/diagrams/layout3.xml"/>
  <Override ContentType="application/vnd.openxmlformats-officedocument.drawingml.diagramData+xml" PartName="/ppt/diagrams/data4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officedocument.drawingml.diagramColors+xml" PartName="/ppt/diagrams/colors3.xml"/>
  <Override ContentType="application/vnd.openxmlformats-officedocument.drawingml.diagramColors+xml" PartName="/ppt/diagrams/colors4.xml"/>
  <Override ContentType="application/vnd.ms-office.drawingml.diagramDrawing+xml" PartName="/ppt/diagrams/drawing4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Layout+xml" PartName="/ppt/slideLayouts/slideLayout7.xml"/>
  <Override ContentType="application/vnd.openxmlformats-officedocument.drawingml.diagramColors+xml" PartName="/ppt/diagrams/colors2.xml"/>
  <Default ContentType="image/png" Extension="png"/>
  <Override ContentType="application/vnd.ms-office.drawingml.diagramDrawing+xml" PartName="/ppt/diagrams/drawing3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ms-office.drawingml.diagramDrawing+xml" PartName="/ppt/diagrams/drawing1.xml"/>
  <Override ContentType="application/vnd.openxmlformats-officedocument.drawingml.diagramStyle+xml" PartName="/ppt/diagrams/quickStyle3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Override ContentType="application/vnd.openxmlformats-officedocument.presentationml.slideLayout+xml" PartName="/ppt/slideLayouts/slideLayout3.xml"/>
  <Override ContentType="application/vnd.openxmlformats-officedocument.drawingml.diagramStyle+xml" PartName="/ppt/diagrams/quickStyle1.xml"/>
  <Default ContentType="image/jpeg" Extension="jpeg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Override ContentType="application/vnd.openxmlformats-officedocument.drawingml.diagramLayout+xml" PartName="/ppt/diagrams/layout4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2.xml"/>
  <Override ContentType="application/vnd.openxmlformats-officedocument.drawingml.diagramData+xml" PartName="/ppt/diagrams/data3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8" r:id="rId3"/>
    <p:sldId id="259" r:id="rId4"/>
    <p:sldId id="261" r:id="rId5"/>
    <p:sldId id="263" r:id="rId6"/>
    <p:sldId id="265" r:id="rId7"/>
    <p:sldId id="267" r:id="rId8"/>
    <p:sldId id="269" r:id="rId9"/>
    <p:sldId id="271" r:id="rId10"/>
    <p:sldId id="273" r:id="rId11"/>
    <p:sldId id="275" r:id="rId12"/>
    <p:sldId id="277" r:id="rId13"/>
    <p:sldId id="279" r:id="rId14"/>
    <p:sldId id="281" r:id="rId15"/>
    <p:sldId id="282" r:id="rId16"/>
    <p:sldId id="283" r:id="rId17"/>
    <p:sldId id="284" r:id="rId18"/>
    <p:sldId id="285" r:id="rId19"/>
    <p:sldId id="287" r:id="rId20"/>
    <p:sldId id="290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299" r:id="rId29"/>
    <p:sldId id="300" r:id="rId30"/>
    <p:sldId id="301" r:id="rId31"/>
    <p:sldId id="302" r:id="rId32"/>
    <p:sldId id="303" r:id="rId33"/>
    <p:sldId id="304" r:id="rId34"/>
    <p:sldId id="305" r:id="rId35"/>
    <p:sldId id="306" r:id="rId36"/>
    <p:sldId id="307" r:id="rId37"/>
    <p:sldId id="308" r:id="rId38"/>
    <p:sldId id="309" r:id="rId39"/>
    <p:sldId id="310" r:id="rId40"/>
    <p:sldId id="311" r:id="rId41"/>
    <p:sldId id="312" r:id="rId42"/>
    <p:sldId id="313" r:id="rId43"/>
    <p:sldId id="315" r:id="rId44"/>
    <p:sldId id="316" r:id="rId4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582A04"/>
    <a:srgbClr val="420021"/>
    <a:srgbClr val="CC0066"/>
    <a:srgbClr val="F6530A"/>
    <a:srgbClr val="FF3399"/>
    <a:srgbClr val="FF66FF"/>
    <a:srgbClr val="0000CC"/>
    <a:srgbClr val="800000"/>
    <a:srgbClr val="27036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8F1C9D-A444-4136-89A1-6D9B0E3EE923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en-US"/>
        </a:p>
      </dgm:t>
    </dgm:pt>
    <dgm:pt modelId="{A32B9832-7327-4E87-B909-78A6A71A020C}">
      <dgm:prSet phldrT="[Текст]" phldr="1"/>
      <dgm:spPr/>
      <dgm:t>
        <a:bodyPr/>
        <a:lstStyle/>
        <a:p>
          <a:endParaRPr lang="en-US"/>
        </a:p>
      </dgm:t>
    </dgm:pt>
    <dgm:pt modelId="{048623B0-06DF-4793-8C27-5B9B244A62BC}" type="parTrans" cxnId="{F4FBF4FE-B7DF-4ED9-8DDA-8C8525131470}">
      <dgm:prSet/>
      <dgm:spPr/>
      <dgm:t>
        <a:bodyPr/>
        <a:lstStyle/>
        <a:p>
          <a:endParaRPr lang="en-US"/>
        </a:p>
      </dgm:t>
    </dgm:pt>
    <dgm:pt modelId="{BEA3DA76-3614-417D-A284-112BD2CAF18E}" type="sibTrans" cxnId="{F4FBF4FE-B7DF-4ED9-8DDA-8C8525131470}">
      <dgm:prSet/>
      <dgm:spPr/>
      <dgm:t>
        <a:bodyPr/>
        <a:lstStyle/>
        <a:p>
          <a:endParaRPr lang="en-US"/>
        </a:p>
      </dgm:t>
    </dgm:pt>
    <dgm:pt modelId="{EF1ED9D6-C2D7-4839-9091-B33E83AB3F13}">
      <dgm:prSet phldrT="[Текст]" phldr="1"/>
      <dgm:spPr/>
      <dgm:t>
        <a:bodyPr/>
        <a:lstStyle/>
        <a:p>
          <a:endParaRPr lang="en-US"/>
        </a:p>
      </dgm:t>
    </dgm:pt>
    <dgm:pt modelId="{834EC380-3E7D-476F-B1DF-D36E7C9DF976}" type="parTrans" cxnId="{A1AE8C74-2C90-4617-BF66-1E08BC5FD711}">
      <dgm:prSet/>
      <dgm:spPr/>
      <dgm:t>
        <a:bodyPr/>
        <a:lstStyle/>
        <a:p>
          <a:endParaRPr lang="en-US"/>
        </a:p>
      </dgm:t>
    </dgm:pt>
    <dgm:pt modelId="{EEF6781B-CFCA-4B25-8D35-8B0C03622C97}" type="sibTrans" cxnId="{A1AE8C74-2C90-4617-BF66-1E08BC5FD711}">
      <dgm:prSet/>
      <dgm:spPr/>
      <dgm:t>
        <a:bodyPr/>
        <a:lstStyle/>
        <a:p>
          <a:endParaRPr lang="en-US"/>
        </a:p>
      </dgm:t>
    </dgm:pt>
    <dgm:pt modelId="{CFD3761A-B534-411B-85A7-48E575011E9F}">
      <dgm:prSet phldrT="[Текст]" phldr="1"/>
      <dgm:spPr/>
      <dgm:t>
        <a:bodyPr/>
        <a:lstStyle/>
        <a:p>
          <a:endParaRPr lang="en-US"/>
        </a:p>
      </dgm:t>
    </dgm:pt>
    <dgm:pt modelId="{84D3D791-3961-4F4F-843A-09EEFF4702B2}" type="parTrans" cxnId="{9182CA36-E6DB-43AC-8554-532E4BBF2C1A}">
      <dgm:prSet/>
      <dgm:spPr/>
      <dgm:t>
        <a:bodyPr/>
        <a:lstStyle/>
        <a:p>
          <a:endParaRPr lang="en-US"/>
        </a:p>
      </dgm:t>
    </dgm:pt>
    <dgm:pt modelId="{000E2A85-E376-4313-8BE6-BA3516DF79EA}" type="sibTrans" cxnId="{9182CA36-E6DB-43AC-8554-532E4BBF2C1A}">
      <dgm:prSet/>
      <dgm:spPr/>
      <dgm:t>
        <a:bodyPr/>
        <a:lstStyle/>
        <a:p>
          <a:endParaRPr lang="en-US"/>
        </a:p>
      </dgm:t>
    </dgm:pt>
    <dgm:pt modelId="{2724B3C7-78EC-41EA-B315-D330DF15733E}">
      <dgm:prSet phldrT="[Текст]" phldr="1"/>
      <dgm:spPr/>
      <dgm:t>
        <a:bodyPr/>
        <a:lstStyle/>
        <a:p>
          <a:endParaRPr lang="en-US"/>
        </a:p>
      </dgm:t>
    </dgm:pt>
    <dgm:pt modelId="{E4176857-E281-49E9-A53A-362BFD27E428}" type="parTrans" cxnId="{8DE8998C-2EBE-40A2-86DA-B00706B4B141}">
      <dgm:prSet/>
      <dgm:spPr/>
      <dgm:t>
        <a:bodyPr/>
        <a:lstStyle/>
        <a:p>
          <a:endParaRPr lang="en-US"/>
        </a:p>
      </dgm:t>
    </dgm:pt>
    <dgm:pt modelId="{0C083DDF-9A9D-438A-A760-8118731B1BB8}" type="sibTrans" cxnId="{8DE8998C-2EBE-40A2-86DA-B00706B4B141}">
      <dgm:prSet/>
      <dgm:spPr/>
      <dgm:t>
        <a:bodyPr/>
        <a:lstStyle/>
        <a:p>
          <a:endParaRPr lang="en-US"/>
        </a:p>
      </dgm:t>
    </dgm:pt>
    <dgm:pt modelId="{689EE27A-EC50-4EBD-B6E7-A60382DBBBF4}">
      <dgm:prSet phldrT="[Текст]" phldr="1"/>
      <dgm:spPr/>
      <dgm:t>
        <a:bodyPr/>
        <a:lstStyle/>
        <a:p>
          <a:endParaRPr lang="en-US"/>
        </a:p>
      </dgm:t>
    </dgm:pt>
    <dgm:pt modelId="{08097A0D-31BC-48B2-B044-8EEE4694F68F}" type="parTrans" cxnId="{F2599315-D502-4358-BD5D-F0DE42196AB2}">
      <dgm:prSet/>
      <dgm:spPr/>
      <dgm:t>
        <a:bodyPr/>
        <a:lstStyle/>
        <a:p>
          <a:endParaRPr lang="en-US"/>
        </a:p>
      </dgm:t>
    </dgm:pt>
    <dgm:pt modelId="{A8D26B08-23C5-417D-AE97-F25D1E3C4FBD}" type="sibTrans" cxnId="{F2599315-D502-4358-BD5D-F0DE42196AB2}">
      <dgm:prSet/>
      <dgm:spPr/>
      <dgm:t>
        <a:bodyPr/>
        <a:lstStyle/>
        <a:p>
          <a:endParaRPr lang="en-US"/>
        </a:p>
      </dgm:t>
    </dgm:pt>
    <dgm:pt modelId="{9376F30E-1278-450C-9CBC-B03A6B633AB1}" type="pres">
      <dgm:prSet presAssocID="{778F1C9D-A444-4136-89A1-6D9B0E3EE92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977E2A-A879-4680-B5D5-19739438F122}" type="pres">
      <dgm:prSet presAssocID="{778F1C9D-A444-4136-89A1-6D9B0E3EE923}" presName="cycle" presStyleCnt="0"/>
      <dgm:spPr/>
    </dgm:pt>
    <dgm:pt modelId="{2A494274-9FAF-46EF-885E-A650C0434191}" type="pres">
      <dgm:prSet presAssocID="{A32B9832-7327-4E87-B909-78A6A71A020C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56802F-3E0A-4B2B-9061-0F214EBD5AE2}" type="pres">
      <dgm:prSet presAssocID="{BEA3DA76-3614-417D-A284-112BD2CAF18E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21CF5CD3-2718-417A-91B0-B950CB9F2906}" type="pres">
      <dgm:prSet presAssocID="{EF1ED9D6-C2D7-4839-9091-B33E83AB3F13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4A888C-B39A-48D7-84A4-8D251A2894FE}" type="pres">
      <dgm:prSet presAssocID="{CFD3761A-B534-411B-85A7-48E575011E9F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2428CF-CBBB-4C48-A5D9-19EAA47440E3}" type="pres">
      <dgm:prSet presAssocID="{2724B3C7-78EC-41EA-B315-D330DF15733E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C4A56E-10F0-4039-BAFD-9E8B690722D1}" type="pres">
      <dgm:prSet presAssocID="{689EE27A-EC50-4EBD-B6E7-A60382DBBBF4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2599315-D502-4358-BD5D-F0DE42196AB2}" srcId="{778F1C9D-A444-4136-89A1-6D9B0E3EE923}" destId="{689EE27A-EC50-4EBD-B6E7-A60382DBBBF4}" srcOrd="4" destOrd="0" parTransId="{08097A0D-31BC-48B2-B044-8EEE4694F68F}" sibTransId="{A8D26B08-23C5-417D-AE97-F25D1E3C4FBD}"/>
    <dgm:cxn modelId="{8F2E0340-4239-49BB-B5B2-D077AAFEF37D}" type="presOf" srcId="{A32B9832-7327-4E87-B909-78A6A71A020C}" destId="{2A494274-9FAF-46EF-885E-A650C0434191}" srcOrd="0" destOrd="0" presId="urn:microsoft.com/office/officeart/2005/8/layout/cycle3"/>
    <dgm:cxn modelId="{8B92E629-8E54-4A21-B25C-9AA7B80F1348}" type="presOf" srcId="{EF1ED9D6-C2D7-4839-9091-B33E83AB3F13}" destId="{21CF5CD3-2718-417A-91B0-B950CB9F2906}" srcOrd="0" destOrd="0" presId="urn:microsoft.com/office/officeart/2005/8/layout/cycle3"/>
    <dgm:cxn modelId="{6738EF8F-D802-49AE-9ED5-9119498CE3FE}" type="presOf" srcId="{BEA3DA76-3614-417D-A284-112BD2CAF18E}" destId="{8D56802F-3E0A-4B2B-9061-0F214EBD5AE2}" srcOrd="0" destOrd="0" presId="urn:microsoft.com/office/officeart/2005/8/layout/cycle3"/>
    <dgm:cxn modelId="{8DE8998C-2EBE-40A2-86DA-B00706B4B141}" srcId="{778F1C9D-A444-4136-89A1-6D9B0E3EE923}" destId="{2724B3C7-78EC-41EA-B315-D330DF15733E}" srcOrd="3" destOrd="0" parTransId="{E4176857-E281-49E9-A53A-362BFD27E428}" sibTransId="{0C083DDF-9A9D-438A-A760-8118731B1BB8}"/>
    <dgm:cxn modelId="{A1AE8C74-2C90-4617-BF66-1E08BC5FD711}" srcId="{778F1C9D-A444-4136-89A1-6D9B0E3EE923}" destId="{EF1ED9D6-C2D7-4839-9091-B33E83AB3F13}" srcOrd="1" destOrd="0" parTransId="{834EC380-3E7D-476F-B1DF-D36E7C9DF976}" sibTransId="{EEF6781B-CFCA-4B25-8D35-8B0C03622C97}"/>
    <dgm:cxn modelId="{F4FBF4FE-B7DF-4ED9-8DDA-8C8525131470}" srcId="{778F1C9D-A444-4136-89A1-6D9B0E3EE923}" destId="{A32B9832-7327-4E87-B909-78A6A71A020C}" srcOrd="0" destOrd="0" parTransId="{048623B0-06DF-4793-8C27-5B9B244A62BC}" sibTransId="{BEA3DA76-3614-417D-A284-112BD2CAF18E}"/>
    <dgm:cxn modelId="{D366EEFB-1AFB-4030-882C-E29EDCEDDDE4}" type="presOf" srcId="{2724B3C7-78EC-41EA-B315-D330DF15733E}" destId="{4E2428CF-CBBB-4C48-A5D9-19EAA47440E3}" srcOrd="0" destOrd="0" presId="urn:microsoft.com/office/officeart/2005/8/layout/cycle3"/>
    <dgm:cxn modelId="{7A3B8024-DA9F-44ED-AE4F-F4DD3ADBF99A}" type="presOf" srcId="{778F1C9D-A444-4136-89A1-6D9B0E3EE923}" destId="{9376F30E-1278-450C-9CBC-B03A6B633AB1}" srcOrd="0" destOrd="0" presId="urn:microsoft.com/office/officeart/2005/8/layout/cycle3"/>
    <dgm:cxn modelId="{9CD69749-0698-45FE-B3B7-FCB1CFD5DECA}" type="presOf" srcId="{CFD3761A-B534-411B-85A7-48E575011E9F}" destId="{024A888C-B39A-48D7-84A4-8D251A2894FE}" srcOrd="0" destOrd="0" presId="urn:microsoft.com/office/officeart/2005/8/layout/cycle3"/>
    <dgm:cxn modelId="{9182CA36-E6DB-43AC-8554-532E4BBF2C1A}" srcId="{778F1C9D-A444-4136-89A1-6D9B0E3EE923}" destId="{CFD3761A-B534-411B-85A7-48E575011E9F}" srcOrd="2" destOrd="0" parTransId="{84D3D791-3961-4F4F-843A-09EEFF4702B2}" sibTransId="{000E2A85-E376-4313-8BE6-BA3516DF79EA}"/>
    <dgm:cxn modelId="{B2C5AC0B-36F6-4E9D-86DC-B8350891547A}" type="presOf" srcId="{689EE27A-EC50-4EBD-B6E7-A60382DBBBF4}" destId="{D2C4A56E-10F0-4039-BAFD-9E8B690722D1}" srcOrd="0" destOrd="0" presId="urn:microsoft.com/office/officeart/2005/8/layout/cycle3"/>
    <dgm:cxn modelId="{5B816C4A-9B1C-4357-BE6E-627909A66FEA}" type="presParOf" srcId="{9376F30E-1278-450C-9CBC-B03A6B633AB1}" destId="{FF977E2A-A879-4680-B5D5-19739438F122}" srcOrd="0" destOrd="0" presId="urn:microsoft.com/office/officeart/2005/8/layout/cycle3"/>
    <dgm:cxn modelId="{F3FDE9D0-16AF-400D-A502-AF4D082A57CB}" type="presParOf" srcId="{FF977E2A-A879-4680-B5D5-19739438F122}" destId="{2A494274-9FAF-46EF-885E-A650C0434191}" srcOrd="0" destOrd="0" presId="urn:microsoft.com/office/officeart/2005/8/layout/cycle3"/>
    <dgm:cxn modelId="{14F4FB66-5755-4730-BD5E-4FE9BAE98566}" type="presParOf" srcId="{FF977E2A-A879-4680-B5D5-19739438F122}" destId="{8D56802F-3E0A-4B2B-9061-0F214EBD5AE2}" srcOrd="1" destOrd="0" presId="urn:microsoft.com/office/officeart/2005/8/layout/cycle3"/>
    <dgm:cxn modelId="{241B4607-D80E-4168-89DC-B032142F0AB2}" type="presParOf" srcId="{FF977E2A-A879-4680-B5D5-19739438F122}" destId="{21CF5CD3-2718-417A-91B0-B950CB9F2906}" srcOrd="2" destOrd="0" presId="urn:microsoft.com/office/officeart/2005/8/layout/cycle3"/>
    <dgm:cxn modelId="{F8B957AB-5FB2-4B20-9557-E001C91708E6}" type="presParOf" srcId="{FF977E2A-A879-4680-B5D5-19739438F122}" destId="{024A888C-B39A-48D7-84A4-8D251A2894FE}" srcOrd="3" destOrd="0" presId="urn:microsoft.com/office/officeart/2005/8/layout/cycle3"/>
    <dgm:cxn modelId="{029C9C22-C1CC-472A-A806-1E9810938D4B}" type="presParOf" srcId="{FF977E2A-A879-4680-B5D5-19739438F122}" destId="{4E2428CF-CBBB-4C48-A5D9-19EAA47440E3}" srcOrd="4" destOrd="0" presId="urn:microsoft.com/office/officeart/2005/8/layout/cycle3"/>
    <dgm:cxn modelId="{669EB387-A3A0-45E5-A30F-D7592EB3440A}" type="presParOf" srcId="{FF977E2A-A879-4680-B5D5-19739438F122}" destId="{D2C4A56E-10F0-4039-BAFD-9E8B690722D1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CED239-495C-40ED-9E23-A2D70A5864D8}" type="doc">
      <dgm:prSet loTypeId="urn:microsoft.com/office/officeart/2005/8/layout/default#1" loCatId="list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en-US"/>
        </a:p>
      </dgm:t>
    </dgm:pt>
    <dgm:pt modelId="{97675DC8-E805-4E55-B587-8318B1670372}">
      <dgm:prSet phldrT="[Текст]"/>
      <dgm:spPr/>
      <dgm:t>
        <a:bodyPr/>
        <a:lstStyle/>
        <a:p>
          <a:r>
            <a: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rPr>
            <a:t>Код  імені </a:t>
          </a:r>
        </a:p>
        <a:p>
          <a:r>
            <a: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rPr>
            <a:t>твого…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ndara" pitchFamily="34" charset="0"/>
          </a:endParaRPr>
        </a:p>
      </dgm:t>
    </dgm:pt>
    <dgm:pt modelId="{339333A9-0EB4-4D2D-B1EA-B98CF2621843}" type="parTrans" cxnId="{1F805BCE-8711-4E70-BCA4-8CCA3F8F386D}">
      <dgm:prSet/>
      <dgm:spPr/>
      <dgm:t>
        <a:bodyPr/>
        <a:lstStyle/>
        <a:p>
          <a:endParaRPr lang="en-US"/>
        </a:p>
      </dgm:t>
    </dgm:pt>
    <dgm:pt modelId="{192DF76F-7222-4B87-AF83-DE7C71110D2C}" type="sibTrans" cxnId="{1F805BCE-8711-4E70-BCA4-8CCA3F8F386D}">
      <dgm:prSet/>
      <dgm:spPr/>
      <dgm:t>
        <a:bodyPr/>
        <a:lstStyle/>
        <a:p>
          <a:endParaRPr lang="en-US"/>
        </a:p>
      </dgm:t>
    </dgm:pt>
    <dgm:pt modelId="{5D35F931-D393-463D-8774-0A67FD33FC52}" type="pres">
      <dgm:prSet presAssocID="{97CED239-495C-40ED-9E23-A2D70A5864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E49C59A-A167-4A96-B59B-C955F0D0EC87}" type="pres">
      <dgm:prSet presAssocID="{97675DC8-E805-4E55-B587-8318B1670372}" presName="node" presStyleLbl="node1" presStyleIdx="0" presStyleCnt="1" custScaleX="98191" custScaleY="1163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F805BCE-8711-4E70-BCA4-8CCA3F8F386D}" srcId="{97CED239-495C-40ED-9E23-A2D70A5864D8}" destId="{97675DC8-E805-4E55-B587-8318B1670372}" srcOrd="0" destOrd="0" parTransId="{339333A9-0EB4-4D2D-B1EA-B98CF2621843}" sibTransId="{192DF76F-7222-4B87-AF83-DE7C71110D2C}"/>
    <dgm:cxn modelId="{79F1A468-4329-48E4-B821-D66CF591CF59}" type="presOf" srcId="{97CED239-495C-40ED-9E23-A2D70A5864D8}" destId="{5D35F931-D393-463D-8774-0A67FD33FC52}" srcOrd="0" destOrd="0" presId="urn:microsoft.com/office/officeart/2005/8/layout/default#1"/>
    <dgm:cxn modelId="{C1F61B96-FCB7-45E5-B3A1-7261C5E027F9}" type="presOf" srcId="{97675DC8-E805-4E55-B587-8318B1670372}" destId="{FE49C59A-A167-4A96-B59B-C955F0D0EC87}" srcOrd="0" destOrd="0" presId="urn:microsoft.com/office/officeart/2005/8/layout/default#1"/>
    <dgm:cxn modelId="{345792DB-56A3-4321-BE15-74A21974DB59}" type="presParOf" srcId="{5D35F931-D393-463D-8774-0A67FD33FC52}" destId="{FE49C59A-A167-4A96-B59B-C955F0D0EC87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58B3B3A-78D4-4938-B2AE-F7E95B14CF2A}" type="doc">
      <dgm:prSet loTypeId="urn:microsoft.com/office/officeart/2005/8/layout/equation2" loCatId="relationship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B5D5EB3-4772-4615-ACB0-4D7444612D4E}">
      <dgm:prSet phldrT="[Текст]"/>
      <dgm:spPr/>
      <dgm:t>
        <a:bodyPr/>
        <a:lstStyle/>
        <a:p>
          <a:r>
            <a:rPr lang="uk-UA" dirty="0" smtClean="0"/>
            <a:t>2</a:t>
          </a:r>
          <a:endParaRPr lang="en-US" dirty="0"/>
        </a:p>
      </dgm:t>
    </dgm:pt>
    <dgm:pt modelId="{81A89315-E569-4FA0-A941-9401A5DF515A}" type="parTrans" cxnId="{2CA687D4-9130-41B2-84CC-0EFA42C83694}">
      <dgm:prSet/>
      <dgm:spPr/>
      <dgm:t>
        <a:bodyPr/>
        <a:lstStyle/>
        <a:p>
          <a:endParaRPr lang="en-US"/>
        </a:p>
      </dgm:t>
    </dgm:pt>
    <dgm:pt modelId="{D66D25D5-9E85-4D31-BC31-49B16FBD4D16}" type="sibTrans" cxnId="{2CA687D4-9130-41B2-84CC-0EFA42C83694}">
      <dgm:prSet/>
      <dgm:spPr/>
      <dgm:t>
        <a:bodyPr/>
        <a:lstStyle/>
        <a:p>
          <a:endParaRPr lang="en-US"/>
        </a:p>
      </dgm:t>
    </dgm:pt>
    <dgm:pt modelId="{88D3F2A5-B722-49EE-9015-AF68B54128A6}">
      <dgm:prSet phldrT="[Текст]"/>
      <dgm:spPr/>
      <dgm:t>
        <a:bodyPr/>
        <a:lstStyle/>
        <a:p>
          <a:r>
            <a:rPr lang="uk-UA" dirty="0" smtClean="0"/>
            <a:t>1</a:t>
          </a:r>
          <a:endParaRPr lang="en-US" dirty="0"/>
        </a:p>
      </dgm:t>
    </dgm:pt>
    <dgm:pt modelId="{A26426FB-0F66-41C1-9129-38451C36A25F}" type="parTrans" cxnId="{5ED4A57D-8E3B-4129-92BC-69C861C56941}">
      <dgm:prSet/>
      <dgm:spPr/>
      <dgm:t>
        <a:bodyPr/>
        <a:lstStyle/>
        <a:p>
          <a:endParaRPr lang="en-US"/>
        </a:p>
      </dgm:t>
    </dgm:pt>
    <dgm:pt modelId="{CE1C41CD-69CA-42F4-AB62-56313E639426}" type="sibTrans" cxnId="{5ED4A57D-8E3B-4129-92BC-69C861C56941}">
      <dgm:prSet/>
      <dgm:spPr/>
      <dgm:t>
        <a:bodyPr/>
        <a:lstStyle/>
        <a:p>
          <a:endParaRPr lang="en-US"/>
        </a:p>
      </dgm:t>
    </dgm:pt>
    <dgm:pt modelId="{E8B0CD37-9C1C-400E-BBF2-9EC2B8343A0F}">
      <dgm:prSet phldrT="[Текст]"/>
      <dgm:spPr/>
      <dgm:t>
        <a:bodyPr/>
        <a:lstStyle/>
        <a:p>
          <a:r>
            <a:rPr lang="uk-UA" dirty="0" smtClean="0"/>
            <a:t>24</a:t>
          </a:r>
          <a:endParaRPr lang="en-US" dirty="0"/>
        </a:p>
      </dgm:t>
    </dgm:pt>
    <dgm:pt modelId="{F8F5F923-D5A4-4CD1-BE35-619E9A48B3BD}" type="parTrans" cxnId="{D986B259-FBFC-4571-A94A-6256C595B492}">
      <dgm:prSet/>
      <dgm:spPr/>
      <dgm:t>
        <a:bodyPr/>
        <a:lstStyle/>
        <a:p>
          <a:endParaRPr lang="en-US"/>
        </a:p>
      </dgm:t>
    </dgm:pt>
    <dgm:pt modelId="{6E227C95-D32B-444D-BA80-C9C64228D286}" type="sibTrans" cxnId="{D986B259-FBFC-4571-A94A-6256C595B492}">
      <dgm:prSet/>
      <dgm:spPr/>
      <dgm:t>
        <a:bodyPr/>
        <a:lstStyle/>
        <a:p>
          <a:endParaRPr lang="en-US"/>
        </a:p>
      </dgm:t>
    </dgm:pt>
    <dgm:pt modelId="{A8AEB0DF-B249-41A8-8562-D8AF9953DE6E}">
      <dgm:prSet phldrT="[Текст]"/>
      <dgm:spPr/>
      <dgm:t>
        <a:bodyPr/>
        <a:lstStyle/>
        <a:p>
          <a:r>
            <a:rPr lang="uk-UA" dirty="0" smtClean="0"/>
            <a:t>6</a:t>
          </a:r>
          <a:endParaRPr lang="en-US" dirty="0"/>
        </a:p>
      </dgm:t>
    </dgm:pt>
    <dgm:pt modelId="{D074B6FB-27E4-4271-ABB7-6476F9A9BDC0}" type="parTrans" cxnId="{312B4217-603A-4A5A-90CE-5E873D52328F}">
      <dgm:prSet/>
      <dgm:spPr/>
      <dgm:t>
        <a:bodyPr/>
        <a:lstStyle/>
        <a:p>
          <a:endParaRPr lang="en-US"/>
        </a:p>
      </dgm:t>
    </dgm:pt>
    <dgm:pt modelId="{D6BF29D5-E7C3-4683-9D8D-1C8C0EBEE452}" type="sibTrans" cxnId="{312B4217-603A-4A5A-90CE-5E873D52328F}">
      <dgm:prSet/>
      <dgm:spPr/>
      <dgm:t>
        <a:bodyPr/>
        <a:lstStyle/>
        <a:p>
          <a:endParaRPr lang="en-US"/>
        </a:p>
      </dgm:t>
    </dgm:pt>
    <dgm:pt modelId="{F01CC165-920B-4EE9-9BA7-11DB13803F19}">
      <dgm:prSet phldrT="[Текст]"/>
      <dgm:spPr/>
      <dgm:t>
        <a:bodyPr/>
        <a:lstStyle/>
        <a:p>
          <a:r>
            <a:rPr lang="uk-UA" dirty="0" smtClean="0"/>
            <a:t>6</a:t>
          </a:r>
          <a:endParaRPr lang="en-US" dirty="0"/>
        </a:p>
      </dgm:t>
    </dgm:pt>
    <dgm:pt modelId="{1BC4F14C-2AE2-49F1-B1C0-D13B3DAB2261}" type="parTrans" cxnId="{73A52A95-E1D2-42B9-9A45-2E862905DB8C}">
      <dgm:prSet/>
      <dgm:spPr/>
      <dgm:t>
        <a:bodyPr/>
        <a:lstStyle/>
        <a:p>
          <a:endParaRPr lang="en-US"/>
        </a:p>
      </dgm:t>
    </dgm:pt>
    <dgm:pt modelId="{F22B4075-35BF-4F6E-8A8B-9ADFAE5097DC}" type="sibTrans" cxnId="{73A52A95-E1D2-42B9-9A45-2E862905DB8C}">
      <dgm:prSet/>
      <dgm:spPr/>
      <dgm:t>
        <a:bodyPr/>
        <a:lstStyle/>
        <a:p>
          <a:endParaRPr lang="en-US"/>
        </a:p>
      </dgm:t>
    </dgm:pt>
    <dgm:pt modelId="{A717A241-4459-4786-A03B-C7D97ACCE98A}">
      <dgm:prSet phldrT="[Текст]"/>
      <dgm:spPr/>
      <dgm:t>
        <a:bodyPr/>
        <a:lstStyle/>
        <a:p>
          <a:r>
            <a:rPr lang="uk-UA" dirty="0" smtClean="0"/>
            <a:t>9</a:t>
          </a:r>
          <a:endParaRPr lang="en-US" dirty="0"/>
        </a:p>
      </dgm:t>
    </dgm:pt>
    <dgm:pt modelId="{D61CD46F-7C46-4D10-A7FA-7B68DFBC70A6}" type="parTrans" cxnId="{DAD1E689-C2EA-49AB-B6C9-02931A7A9709}">
      <dgm:prSet/>
      <dgm:spPr/>
      <dgm:t>
        <a:bodyPr/>
        <a:lstStyle/>
        <a:p>
          <a:endParaRPr lang="en-US"/>
        </a:p>
      </dgm:t>
    </dgm:pt>
    <dgm:pt modelId="{2B9E3411-5C0E-4C5E-8CB1-202C75421BFB}" type="sibTrans" cxnId="{DAD1E689-C2EA-49AB-B6C9-02931A7A9709}">
      <dgm:prSet/>
      <dgm:spPr/>
      <dgm:t>
        <a:bodyPr/>
        <a:lstStyle/>
        <a:p>
          <a:endParaRPr lang="en-US"/>
        </a:p>
      </dgm:t>
    </dgm:pt>
    <dgm:pt modelId="{C65CC01E-DD6B-4DC9-A81B-2A274DBFA43B}" type="pres">
      <dgm:prSet presAssocID="{A58B3B3A-78D4-4938-B2AE-F7E95B14CF2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6F1168E-0A39-44CA-9A16-0448CA4CB7D9}" type="pres">
      <dgm:prSet presAssocID="{A58B3B3A-78D4-4938-B2AE-F7E95B14CF2A}" presName="vNodes" presStyleCnt="0"/>
      <dgm:spPr/>
    </dgm:pt>
    <dgm:pt modelId="{500409C3-7389-4781-9112-77C6BACE1717}" type="pres">
      <dgm:prSet presAssocID="{2B5D5EB3-4772-4615-ACB0-4D7444612D4E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EA1570-CA77-4CB8-B13B-1D52B0BDE648}" type="pres">
      <dgm:prSet presAssocID="{D66D25D5-9E85-4D31-BC31-49B16FBD4D16}" presName="spacerT" presStyleCnt="0"/>
      <dgm:spPr/>
    </dgm:pt>
    <dgm:pt modelId="{D81E8972-F319-4798-9AB6-8D05F95052FE}" type="pres">
      <dgm:prSet presAssocID="{D66D25D5-9E85-4D31-BC31-49B16FBD4D16}" presName="sibTrans" presStyleLbl="sibTrans2D1" presStyleIdx="0" presStyleCnt="5"/>
      <dgm:spPr/>
      <dgm:t>
        <a:bodyPr/>
        <a:lstStyle/>
        <a:p>
          <a:endParaRPr lang="en-US"/>
        </a:p>
      </dgm:t>
    </dgm:pt>
    <dgm:pt modelId="{CD2937BE-54CA-435F-AFFA-C8EBEE049707}" type="pres">
      <dgm:prSet presAssocID="{D66D25D5-9E85-4D31-BC31-49B16FBD4D16}" presName="spacerB" presStyleCnt="0"/>
      <dgm:spPr/>
    </dgm:pt>
    <dgm:pt modelId="{7EBC68E2-FF94-4CAB-8AFA-3C755D3B47BB}" type="pres">
      <dgm:prSet presAssocID="{88D3F2A5-B722-49EE-9015-AF68B54128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AE31EC-5FDF-4EB1-A491-CE0A5E3DF5D0}" type="pres">
      <dgm:prSet presAssocID="{CE1C41CD-69CA-42F4-AB62-56313E639426}" presName="spacerT" presStyleCnt="0"/>
      <dgm:spPr/>
    </dgm:pt>
    <dgm:pt modelId="{E6D2D861-4EE1-4AD7-B676-020F9E7CD638}" type="pres">
      <dgm:prSet presAssocID="{CE1C41CD-69CA-42F4-AB62-56313E639426}" presName="sibTrans" presStyleLbl="sibTrans2D1" presStyleIdx="1" presStyleCnt="5"/>
      <dgm:spPr/>
      <dgm:t>
        <a:bodyPr/>
        <a:lstStyle/>
        <a:p>
          <a:endParaRPr lang="en-US"/>
        </a:p>
      </dgm:t>
    </dgm:pt>
    <dgm:pt modelId="{CF781990-A62E-461D-AD5E-AD0927A8238A}" type="pres">
      <dgm:prSet presAssocID="{CE1C41CD-69CA-42F4-AB62-56313E639426}" presName="spacerB" presStyleCnt="0"/>
      <dgm:spPr/>
    </dgm:pt>
    <dgm:pt modelId="{EA2006EC-7372-4386-97CB-90A4F4372712}" type="pres">
      <dgm:prSet presAssocID="{A8AEB0DF-B249-41A8-8562-D8AF9953DE6E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7F799D-FA0E-4A1A-A536-6CCD8EFDB106}" type="pres">
      <dgm:prSet presAssocID="{D6BF29D5-E7C3-4683-9D8D-1C8C0EBEE452}" presName="spacerT" presStyleCnt="0"/>
      <dgm:spPr/>
    </dgm:pt>
    <dgm:pt modelId="{060FEEC0-5351-4EBE-988E-B9F3125BAF47}" type="pres">
      <dgm:prSet presAssocID="{D6BF29D5-E7C3-4683-9D8D-1C8C0EBEE452}" presName="sibTrans" presStyleLbl="sibTrans2D1" presStyleIdx="2" presStyleCnt="5"/>
      <dgm:spPr/>
      <dgm:t>
        <a:bodyPr/>
        <a:lstStyle/>
        <a:p>
          <a:endParaRPr lang="en-US"/>
        </a:p>
      </dgm:t>
    </dgm:pt>
    <dgm:pt modelId="{0DE5314C-7938-4ECF-BB71-13AD23E70788}" type="pres">
      <dgm:prSet presAssocID="{D6BF29D5-E7C3-4683-9D8D-1C8C0EBEE452}" presName="spacerB" presStyleCnt="0"/>
      <dgm:spPr/>
    </dgm:pt>
    <dgm:pt modelId="{50EE6BA3-863A-4DDB-AC35-0E8FFBD82525}" type="pres">
      <dgm:prSet presAssocID="{F01CC165-920B-4EE9-9BA7-11DB13803F19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824B7F-C2F0-4AF2-8868-1110AB7FBF6D}" type="pres">
      <dgm:prSet presAssocID="{F22B4075-35BF-4F6E-8A8B-9ADFAE5097DC}" presName="spacerT" presStyleCnt="0"/>
      <dgm:spPr/>
    </dgm:pt>
    <dgm:pt modelId="{11954EE5-198D-435E-BB3D-D1D1E70D2BB0}" type="pres">
      <dgm:prSet presAssocID="{F22B4075-35BF-4F6E-8A8B-9ADFAE5097DC}" presName="sibTrans" presStyleLbl="sibTrans2D1" presStyleIdx="3" presStyleCnt="5"/>
      <dgm:spPr/>
      <dgm:t>
        <a:bodyPr/>
        <a:lstStyle/>
        <a:p>
          <a:endParaRPr lang="en-US"/>
        </a:p>
      </dgm:t>
    </dgm:pt>
    <dgm:pt modelId="{7B67B79B-5648-414F-8BA0-95EF76CE4FA6}" type="pres">
      <dgm:prSet presAssocID="{F22B4075-35BF-4F6E-8A8B-9ADFAE5097DC}" presName="spacerB" presStyleCnt="0"/>
      <dgm:spPr/>
    </dgm:pt>
    <dgm:pt modelId="{3ACDF80F-970E-4FC9-8A20-4FD7A3D548C4}" type="pres">
      <dgm:prSet presAssocID="{A717A241-4459-4786-A03B-C7D97ACCE98A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AAB5F0-49B2-47B4-AB9B-BCA412B42AFA}" type="pres">
      <dgm:prSet presAssocID="{A58B3B3A-78D4-4938-B2AE-F7E95B14CF2A}" presName="sibTransLast" presStyleLbl="sibTrans2D1" presStyleIdx="4" presStyleCnt="5"/>
      <dgm:spPr/>
      <dgm:t>
        <a:bodyPr/>
        <a:lstStyle/>
        <a:p>
          <a:endParaRPr lang="en-US"/>
        </a:p>
      </dgm:t>
    </dgm:pt>
    <dgm:pt modelId="{02862D6B-16B8-4C90-AA74-363CCEDB0AE0}" type="pres">
      <dgm:prSet presAssocID="{A58B3B3A-78D4-4938-B2AE-F7E95B14CF2A}" presName="connectorText" presStyleLbl="sibTrans2D1" presStyleIdx="4" presStyleCnt="5"/>
      <dgm:spPr/>
      <dgm:t>
        <a:bodyPr/>
        <a:lstStyle/>
        <a:p>
          <a:endParaRPr lang="en-US"/>
        </a:p>
      </dgm:t>
    </dgm:pt>
    <dgm:pt modelId="{545B57FC-DAC9-4731-9181-B891F6D9E69E}" type="pres">
      <dgm:prSet presAssocID="{A58B3B3A-78D4-4938-B2AE-F7E95B14CF2A}" presName="las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ED4A57D-8E3B-4129-92BC-69C861C56941}" srcId="{A58B3B3A-78D4-4938-B2AE-F7E95B14CF2A}" destId="{88D3F2A5-B722-49EE-9015-AF68B54128A6}" srcOrd="1" destOrd="0" parTransId="{A26426FB-0F66-41C1-9129-38451C36A25F}" sibTransId="{CE1C41CD-69CA-42F4-AB62-56313E639426}"/>
    <dgm:cxn modelId="{F0F62ED5-65A3-4157-BD7B-F0FBE961CC16}" type="presOf" srcId="{D6BF29D5-E7C3-4683-9D8D-1C8C0EBEE452}" destId="{060FEEC0-5351-4EBE-988E-B9F3125BAF47}" srcOrd="0" destOrd="0" presId="urn:microsoft.com/office/officeart/2005/8/layout/equation2"/>
    <dgm:cxn modelId="{1577CF59-08E6-4273-9C1F-07C22C98AEB6}" type="presOf" srcId="{88D3F2A5-B722-49EE-9015-AF68B54128A6}" destId="{7EBC68E2-FF94-4CAB-8AFA-3C755D3B47BB}" srcOrd="0" destOrd="0" presId="urn:microsoft.com/office/officeart/2005/8/layout/equation2"/>
    <dgm:cxn modelId="{D986B259-FBFC-4571-A94A-6256C595B492}" srcId="{A58B3B3A-78D4-4938-B2AE-F7E95B14CF2A}" destId="{E8B0CD37-9C1C-400E-BBF2-9EC2B8343A0F}" srcOrd="5" destOrd="0" parTransId="{F8F5F923-D5A4-4CD1-BE35-619E9A48B3BD}" sibTransId="{6E227C95-D32B-444D-BA80-C9C64228D286}"/>
    <dgm:cxn modelId="{0BC9BFF6-7D06-4C95-B9CF-B4A3935AE48D}" type="presOf" srcId="{A717A241-4459-4786-A03B-C7D97ACCE98A}" destId="{3ACDF80F-970E-4FC9-8A20-4FD7A3D548C4}" srcOrd="0" destOrd="0" presId="urn:microsoft.com/office/officeart/2005/8/layout/equation2"/>
    <dgm:cxn modelId="{2CA687D4-9130-41B2-84CC-0EFA42C83694}" srcId="{A58B3B3A-78D4-4938-B2AE-F7E95B14CF2A}" destId="{2B5D5EB3-4772-4615-ACB0-4D7444612D4E}" srcOrd="0" destOrd="0" parTransId="{81A89315-E569-4FA0-A941-9401A5DF515A}" sibTransId="{D66D25D5-9E85-4D31-BC31-49B16FBD4D16}"/>
    <dgm:cxn modelId="{73A52A95-E1D2-42B9-9A45-2E862905DB8C}" srcId="{A58B3B3A-78D4-4938-B2AE-F7E95B14CF2A}" destId="{F01CC165-920B-4EE9-9BA7-11DB13803F19}" srcOrd="3" destOrd="0" parTransId="{1BC4F14C-2AE2-49F1-B1C0-D13B3DAB2261}" sibTransId="{F22B4075-35BF-4F6E-8A8B-9ADFAE5097DC}"/>
    <dgm:cxn modelId="{D0BC127F-E0BF-4BF7-B007-A5DDE371C29E}" type="presOf" srcId="{E8B0CD37-9C1C-400E-BBF2-9EC2B8343A0F}" destId="{545B57FC-DAC9-4731-9181-B891F6D9E69E}" srcOrd="0" destOrd="0" presId="urn:microsoft.com/office/officeart/2005/8/layout/equation2"/>
    <dgm:cxn modelId="{DAD1E689-C2EA-49AB-B6C9-02931A7A9709}" srcId="{A58B3B3A-78D4-4938-B2AE-F7E95B14CF2A}" destId="{A717A241-4459-4786-A03B-C7D97ACCE98A}" srcOrd="4" destOrd="0" parTransId="{D61CD46F-7C46-4D10-A7FA-7B68DFBC70A6}" sibTransId="{2B9E3411-5C0E-4C5E-8CB1-202C75421BFB}"/>
    <dgm:cxn modelId="{12776E5A-E7F9-4CED-833D-1D216DDEE4DE}" type="presOf" srcId="{CE1C41CD-69CA-42F4-AB62-56313E639426}" destId="{E6D2D861-4EE1-4AD7-B676-020F9E7CD638}" srcOrd="0" destOrd="0" presId="urn:microsoft.com/office/officeart/2005/8/layout/equation2"/>
    <dgm:cxn modelId="{315B9F91-3F76-4943-857F-38DC23C24E70}" type="presOf" srcId="{2B9E3411-5C0E-4C5E-8CB1-202C75421BFB}" destId="{D0AAB5F0-49B2-47B4-AB9B-BCA412B42AFA}" srcOrd="0" destOrd="0" presId="urn:microsoft.com/office/officeart/2005/8/layout/equation2"/>
    <dgm:cxn modelId="{6FA2F373-4583-46F0-B40A-99340C0BCDD7}" type="presOf" srcId="{D66D25D5-9E85-4D31-BC31-49B16FBD4D16}" destId="{D81E8972-F319-4798-9AB6-8D05F95052FE}" srcOrd="0" destOrd="0" presId="urn:microsoft.com/office/officeart/2005/8/layout/equation2"/>
    <dgm:cxn modelId="{C53786C5-0428-4737-ACDD-F9E8267FCF20}" type="presOf" srcId="{F22B4075-35BF-4F6E-8A8B-9ADFAE5097DC}" destId="{11954EE5-198D-435E-BB3D-D1D1E70D2BB0}" srcOrd="0" destOrd="0" presId="urn:microsoft.com/office/officeart/2005/8/layout/equation2"/>
    <dgm:cxn modelId="{312B4217-603A-4A5A-90CE-5E873D52328F}" srcId="{A58B3B3A-78D4-4938-B2AE-F7E95B14CF2A}" destId="{A8AEB0DF-B249-41A8-8562-D8AF9953DE6E}" srcOrd="2" destOrd="0" parTransId="{D074B6FB-27E4-4271-ABB7-6476F9A9BDC0}" sibTransId="{D6BF29D5-E7C3-4683-9D8D-1C8C0EBEE452}"/>
    <dgm:cxn modelId="{7D3C5522-4F2B-4CB9-B26C-8F050242CF86}" type="presOf" srcId="{2B5D5EB3-4772-4615-ACB0-4D7444612D4E}" destId="{500409C3-7389-4781-9112-77C6BACE1717}" srcOrd="0" destOrd="0" presId="urn:microsoft.com/office/officeart/2005/8/layout/equation2"/>
    <dgm:cxn modelId="{6FFA5DCD-6389-4943-A266-3433C6B2CE0B}" type="presOf" srcId="{A8AEB0DF-B249-41A8-8562-D8AF9953DE6E}" destId="{EA2006EC-7372-4386-97CB-90A4F4372712}" srcOrd="0" destOrd="0" presId="urn:microsoft.com/office/officeart/2005/8/layout/equation2"/>
    <dgm:cxn modelId="{676AB480-CCD7-4759-B2BC-A0FF9F93161C}" type="presOf" srcId="{F01CC165-920B-4EE9-9BA7-11DB13803F19}" destId="{50EE6BA3-863A-4DDB-AC35-0E8FFBD82525}" srcOrd="0" destOrd="0" presId="urn:microsoft.com/office/officeart/2005/8/layout/equation2"/>
    <dgm:cxn modelId="{3A0B6666-9502-4D98-8CD2-19FC48D7AF3B}" type="presOf" srcId="{A58B3B3A-78D4-4938-B2AE-F7E95B14CF2A}" destId="{C65CC01E-DD6B-4DC9-A81B-2A274DBFA43B}" srcOrd="0" destOrd="0" presId="urn:microsoft.com/office/officeart/2005/8/layout/equation2"/>
    <dgm:cxn modelId="{6C18F46E-3452-4D3F-BAA7-535557138BFF}" type="presOf" srcId="{2B9E3411-5C0E-4C5E-8CB1-202C75421BFB}" destId="{02862D6B-16B8-4C90-AA74-363CCEDB0AE0}" srcOrd="1" destOrd="0" presId="urn:microsoft.com/office/officeart/2005/8/layout/equation2"/>
    <dgm:cxn modelId="{CD359D71-C62D-4C14-850F-BC5FFB69B334}" type="presParOf" srcId="{C65CC01E-DD6B-4DC9-A81B-2A274DBFA43B}" destId="{56F1168E-0A39-44CA-9A16-0448CA4CB7D9}" srcOrd="0" destOrd="0" presId="urn:microsoft.com/office/officeart/2005/8/layout/equation2"/>
    <dgm:cxn modelId="{3D552397-880E-4C40-BE5F-51F53D094397}" type="presParOf" srcId="{56F1168E-0A39-44CA-9A16-0448CA4CB7D9}" destId="{500409C3-7389-4781-9112-77C6BACE1717}" srcOrd="0" destOrd="0" presId="urn:microsoft.com/office/officeart/2005/8/layout/equation2"/>
    <dgm:cxn modelId="{90B20158-B6FB-49C5-94C2-EB777E0049A8}" type="presParOf" srcId="{56F1168E-0A39-44CA-9A16-0448CA4CB7D9}" destId="{3DEA1570-CA77-4CB8-B13B-1D52B0BDE648}" srcOrd="1" destOrd="0" presId="urn:microsoft.com/office/officeart/2005/8/layout/equation2"/>
    <dgm:cxn modelId="{275BC0AE-B76C-4BB4-8197-41B04CAD6836}" type="presParOf" srcId="{56F1168E-0A39-44CA-9A16-0448CA4CB7D9}" destId="{D81E8972-F319-4798-9AB6-8D05F95052FE}" srcOrd="2" destOrd="0" presId="urn:microsoft.com/office/officeart/2005/8/layout/equation2"/>
    <dgm:cxn modelId="{F41EA70E-9D25-480F-B871-2DC050C34F96}" type="presParOf" srcId="{56F1168E-0A39-44CA-9A16-0448CA4CB7D9}" destId="{CD2937BE-54CA-435F-AFFA-C8EBEE049707}" srcOrd="3" destOrd="0" presId="urn:microsoft.com/office/officeart/2005/8/layout/equation2"/>
    <dgm:cxn modelId="{11EAFF1B-FE8C-4FA8-AE01-858E7E5369D7}" type="presParOf" srcId="{56F1168E-0A39-44CA-9A16-0448CA4CB7D9}" destId="{7EBC68E2-FF94-4CAB-8AFA-3C755D3B47BB}" srcOrd="4" destOrd="0" presId="urn:microsoft.com/office/officeart/2005/8/layout/equation2"/>
    <dgm:cxn modelId="{C151F22D-8F32-47DD-803F-DAA736F1B7EE}" type="presParOf" srcId="{56F1168E-0A39-44CA-9A16-0448CA4CB7D9}" destId="{3DAE31EC-5FDF-4EB1-A491-CE0A5E3DF5D0}" srcOrd="5" destOrd="0" presId="urn:microsoft.com/office/officeart/2005/8/layout/equation2"/>
    <dgm:cxn modelId="{08E0BADD-DF03-4945-8FD4-F30E01935151}" type="presParOf" srcId="{56F1168E-0A39-44CA-9A16-0448CA4CB7D9}" destId="{E6D2D861-4EE1-4AD7-B676-020F9E7CD638}" srcOrd="6" destOrd="0" presId="urn:microsoft.com/office/officeart/2005/8/layout/equation2"/>
    <dgm:cxn modelId="{0D7FBB40-4247-42E6-B2A2-E4007869C149}" type="presParOf" srcId="{56F1168E-0A39-44CA-9A16-0448CA4CB7D9}" destId="{CF781990-A62E-461D-AD5E-AD0927A8238A}" srcOrd="7" destOrd="0" presId="urn:microsoft.com/office/officeart/2005/8/layout/equation2"/>
    <dgm:cxn modelId="{1FB3F6C7-A55F-4499-ABEC-8FA50A74A5D8}" type="presParOf" srcId="{56F1168E-0A39-44CA-9A16-0448CA4CB7D9}" destId="{EA2006EC-7372-4386-97CB-90A4F4372712}" srcOrd="8" destOrd="0" presId="urn:microsoft.com/office/officeart/2005/8/layout/equation2"/>
    <dgm:cxn modelId="{E66E4E98-90F3-4FE9-847E-5DF582F11100}" type="presParOf" srcId="{56F1168E-0A39-44CA-9A16-0448CA4CB7D9}" destId="{C07F799D-FA0E-4A1A-A536-6CCD8EFDB106}" srcOrd="9" destOrd="0" presId="urn:microsoft.com/office/officeart/2005/8/layout/equation2"/>
    <dgm:cxn modelId="{A0A2C800-E7F0-400B-B82B-FACC7968FA45}" type="presParOf" srcId="{56F1168E-0A39-44CA-9A16-0448CA4CB7D9}" destId="{060FEEC0-5351-4EBE-988E-B9F3125BAF47}" srcOrd="10" destOrd="0" presId="urn:microsoft.com/office/officeart/2005/8/layout/equation2"/>
    <dgm:cxn modelId="{BB6656D5-4C40-4797-898E-AA7539AB3099}" type="presParOf" srcId="{56F1168E-0A39-44CA-9A16-0448CA4CB7D9}" destId="{0DE5314C-7938-4ECF-BB71-13AD23E70788}" srcOrd="11" destOrd="0" presId="urn:microsoft.com/office/officeart/2005/8/layout/equation2"/>
    <dgm:cxn modelId="{E08A22D8-D00A-4BBB-84BE-389574A30CE5}" type="presParOf" srcId="{56F1168E-0A39-44CA-9A16-0448CA4CB7D9}" destId="{50EE6BA3-863A-4DDB-AC35-0E8FFBD82525}" srcOrd="12" destOrd="0" presId="urn:microsoft.com/office/officeart/2005/8/layout/equation2"/>
    <dgm:cxn modelId="{2AC8A6B4-C18E-48A8-B4B0-B4E993508752}" type="presParOf" srcId="{56F1168E-0A39-44CA-9A16-0448CA4CB7D9}" destId="{5D824B7F-C2F0-4AF2-8868-1110AB7FBF6D}" srcOrd="13" destOrd="0" presId="urn:microsoft.com/office/officeart/2005/8/layout/equation2"/>
    <dgm:cxn modelId="{C8DE8CD7-3FC1-4D92-9026-8A9CC4B14035}" type="presParOf" srcId="{56F1168E-0A39-44CA-9A16-0448CA4CB7D9}" destId="{11954EE5-198D-435E-BB3D-D1D1E70D2BB0}" srcOrd="14" destOrd="0" presId="urn:microsoft.com/office/officeart/2005/8/layout/equation2"/>
    <dgm:cxn modelId="{98D88C73-A310-4469-8A60-0F6D3ACF15E7}" type="presParOf" srcId="{56F1168E-0A39-44CA-9A16-0448CA4CB7D9}" destId="{7B67B79B-5648-414F-8BA0-95EF76CE4FA6}" srcOrd="15" destOrd="0" presId="urn:microsoft.com/office/officeart/2005/8/layout/equation2"/>
    <dgm:cxn modelId="{87A36EF6-CBD0-4F04-BEC2-6096E702FADC}" type="presParOf" srcId="{56F1168E-0A39-44CA-9A16-0448CA4CB7D9}" destId="{3ACDF80F-970E-4FC9-8A20-4FD7A3D548C4}" srcOrd="16" destOrd="0" presId="urn:microsoft.com/office/officeart/2005/8/layout/equation2"/>
    <dgm:cxn modelId="{3C901083-A677-42F5-BE6E-1704CD0B4EA1}" type="presParOf" srcId="{C65CC01E-DD6B-4DC9-A81B-2A274DBFA43B}" destId="{D0AAB5F0-49B2-47B4-AB9B-BCA412B42AFA}" srcOrd="1" destOrd="0" presId="urn:microsoft.com/office/officeart/2005/8/layout/equation2"/>
    <dgm:cxn modelId="{C0995D49-6694-4ECB-9276-E0C74721145F}" type="presParOf" srcId="{D0AAB5F0-49B2-47B4-AB9B-BCA412B42AFA}" destId="{02862D6B-16B8-4C90-AA74-363CCEDB0AE0}" srcOrd="0" destOrd="0" presId="urn:microsoft.com/office/officeart/2005/8/layout/equation2"/>
    <dgm:cxn modelId="{B65E39BE-D971-4191-B97C-5751F98379A6}" type="presParOf" srcId="{C65CC01E-DD6B-4DC9-A81B-2A274DBFA43B}" destId="{545B57FC-DAC9-4731-9181-B891F6D9E69E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E5E7CEA-92EC-4FB8-BF37-1CB068090114}" type="doc">
      <dgm:prSet loTypeId="urn:microsoft.com/office/officeart/2005/8/layout/equation1" loCatId="relationship" qsTypeId="urn:microsoft.com/office/officeart/2005/8/quickstyle/3d1" qsCatId="3D" csTypeId="urn:microsoft.com/office/officeart/2005/8/colors/accent2_2" csCatId="accent2" phldr="1"/>
      <dgm:spPr/>
    </dgm:pt>
    <dgm:pt modelId="{FDB0F257-C3CB-44BB-BBF4-D8C61316E0BA}">
      <dgm:prSet phldrT="[Текст]"/>
      <dgm:spPr/>
      <dgm:t>
        <a:bodyPr/>
        <a:lstStyle/>
        <a:p>
          <a:r>
            <a:rPr lang="uk-UA" dirty="0" smtClean="0"/>
            <a:t>2</a:t>
          </a:r>
          <a:endParaRPr lang="en-US" dirty="0"/>
        </a:p>
      </dgm:t>
    </dgm:pt>
    <dgm:pt modelId="{FE08D896-6380-4E06-B760-40DD76FE9AB0}" type="parTrans" cxnId="{662BE9E0-3578-4C00-8DE7-FC52C834E5F2}">
      <dgm:prSet/>
      <dgm:spPr/>
      <dgm:t>
        <a:bodyPr/>
        <a:lstStyle/>
        <a:p>
          <a:endParaRPr lang="en-US"/>
        </a:p>
      </dgm:t>
    </dgm:pt>
    <dgm:pt modelId="{780E44DA-FFC5-455C-9C95-8789D7BEEED0}" type="sibTrans" cxnId="{662BE9E0-3578-4C00-8DE7-FC52C834E5F2}">
      <dgm:prSet/>
      <dgm:spPr/>
      <dgm:t>
        <a:bodyPr/>
        <a:lstStyle/>
        <a:p>
          <a:endParaRPr lang="en-US"/>
        </a:p>
      </dgm:t>
    </dgm:pt>
    <dgm:pt modelId="{B297CA6C-2021-44AE-92C0-9EA0525604BA}">
      <dgm:prSet phldrT="[Текст]"/>
      <dgm:spPr/>
      <dgm:t>
        <a:bodyPr/>
        <a:lstStyle/>
        <a:p>
          <a:r>
            <a:rPr lang="uk-UA" dirty="0" smtClean="0"/>
            <a:t>4</a:t>
          </a:r>
          <a:endParaRPr lang="en-US" dirty="0"/>
        </a:p>
      </dgm:t>
    </dgm:pt>
    <dgm:pt modelId="{0469F880-9CE1-4692-BAE1-F5035062D9FD}" type="parTrans" cxnId="{B4141A51-C40E-40C0-9CC7-23C6FB34BF4A}">
      <dgm:prSet/>
      <dgm:spPr/>
      <dgm:t>
        <a:bodyPr/>
        <a:lstStyle/>
        <a:p>
          <a:endParaRPr lang="en-US"/>
        </a:p>
      </dgm:t>
    </dgm:pt>
    <dgm:pt modelId="{4597A928-B783-47B9-8F05-5E8959B72899}" type="sibTrans" cxnId="{B4141A51-C40E-40C0-9CC7-23C6FB34BF4A}">
      <dgm:prSet/>
      <dgm:spPr/>
      <dgm:t>
        <a:bodyPr/>
        <a:lstStyle/>
        <a:p>
          <a:endParaRPr lang="en-US"/>
        </a:p>
      </dgm:t>
    </dgm:pt>
    <dgm:pt modelId="{8233D715-64EC-45EB-9819-24F34C044A75}">
      <dgm:prSet phldrT="[Текст]"/>
      <dgm:spPr/>
      <dgm:t>
        <a:bodyPr/>
        <a:lstStyle/>
        <a:p>
          <a:r>
            <a:rPr lang="uk-UA" dirty="0" smtClean="0"/>
            <a:t>6</a:t>
          </a:r>
          <a:endParaRPr lang="en-US" dirty="0"/>
        </a:p>
      </dgm:t>
    </dgm:pt>
    <dgm:pt modelId="{359DAF43-8409-4EC7-8B34-867B0CE1F72B}" type="parTrans" cxnId="{B979342C-EA8A-4B34-A522-B478051DB514}">
      <dgm:prSet/>
      <dgm:spPr/>
      <dgm:t>
        <a:bodyPr/>
        <a:lstStyle/>
        <a:p>
          <a:endParaRPr lang="en-US"/>
        </a:p>
      </dgm:t>
    </dgm:pt>
    <dgm:pt modelId="{1FF7D97A-B5D0-41AA-832E-66C83A4D148C}" type="sibTrans" cxnId="{B979342C-EA8A-4B34-A522-B478051DB514}">
      <dgm:prSet/>
      <dgm:spPr/>
      <dgm:t>
        <a:bodyPr/>
        <a:lstStyle/>
        <a:p>
          <a:endParaRPr lang="en-US"/>
        </a:p>
      </dgm:t>
    </dgm:pt>
    <dgm:pt modelId="{49E02E50-AB72-4DD6-B84D-C3AFFB1E5968}" type="pres">
      <dgm:prSet presAssocID="{1E5E7CEA-92EC-4FB8-BF37-1CB068090114}" presName="linearFlow" presStyleCnt="0">
        <dgm:presLayoutVars>
          <dgm:dir/>
          <dgm:resizeHandles val="exact"/>
        </dgm:presLayoutVars>
      </dgm:prSet>
      <dgm:spPr/>
    </dgm:pt>
    <dgm:pt modelId="{371CAF85-1BB2-48F6-BA2F-DA2FE63FB71F}" type="pres">
      <dgm:prSet presAssocID="{FDB0F257-C3CB-44BB-BBF4-D8C61316E0BA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3CA1EB-C491-4DE7-9053-DD3BC658848B}" type="pres">
      <dgm:prSet presAssocID="{780E44DA-FFC5-455C-9C95-8789D7BEEED0}" presName="spacerL" presStyleCnt="0"/>
      <dgm:spPr/>
    </dgm:pt>
    <dgm:pt modelId="{3AD3655D-D739-482F-AF84-89F617FE8DD0}" type="pres">
      <dgm:prSet presAssocID="{780E44DA-FFC5-455C-9C95-8789D7BEEED0}" presName="sibTrans" presStyleLbl="sibTrans2D1" presStyleIdx="0" presStyleCnt="2"/>
      <dgm:spPr/>
      <dgm:t>
        <a:bodyPr/>
        <a:lstStyle/>
        <a:p>
          <a:endParaRPr lang="en-US"/>
        </a:p>
      </dgm:t>
    </dgm:pt>
    <dgm:pt modelId="{C948469D-3575-46EF-AC3B-E402EFFE85E1}" type="pres">
      <dgm:prSet presAssocID="{780E44DA-FFC5-455C-9C95-8789D7BEEED0}" presName="spacerR" presStyleCnt="0"/>
      <dgm:spPr/>
    </dgm:pt>
    <dgm:pt modelId="{6EB4337E-28EF-4EF2-98AA-15130ABF9772}" type="pres">
      <dgm:prSet presAssocID="{B297CA6C-2021-44AE-92C0-9EA0525604B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87B632-821F-4BF5-AA2A-4EC868586CE1}" type="pres">
      <dgm:prSet presAssocID="{4597A928-B783-47B9-8F05-5E8959B72899}" presName="spacerL" presStyleCnt="0"/>
      <dgm:spPr/>
    </dgm:pt>
    <dgm:pt modelId="{F5FE73C0-060F-44CF-87B3-895196657907}" type="pres">
      <dgm:prSet presAssocID="{4597A928-B783-47B9-8F05-5E8959B72899}" presName="sibTrans" presStyleLbl="sibTrans2D1" presStyleIdx="1" presStyleCnt="2"/>
      <dgm:spPr/>
      <dgm:t>
        <a:bodyPr/>
        <a:lstStyle/>
        <a:p>
          <a:endParaRPr lang="en-US"/>
        </a:p>
      </dgm:t>
    </dgm:pt>
    <dgm:pt modelId="{596CD3C7-D6CE-4764-856B-303F80CDC539}" type="pres">
      <dgm:prSet presAssocID="{4597A928-B783-47B9-8F05-5E8959B72899}" presName="spacerR" presStyleCnt="0"/>
      <dgm:spPr/>
    </dgm:pt>
    <dgm:pt modelId="{A732EBE2-5636-4425-9CBF-23C995B62356}" type="pres">
      <dgm:prSet presAssocID="{8233D715-64EC-45EB-9819-24F34C044A7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4141A51-C40E-40C0-9CC7-23C6FB34BF4A}" srcId="{1E5E7CEA-92EC-4FB8-BF37-1CB068090114}" destId="{B297CA6C-2021-44AE-92C0-9EA0525604BA}" srcOrd="1" destOrd="0" parTransId="{0469F880-9CE1-4692-BAE1-F5035062D9FD}" sibTransId="{4597A928-B783-47B9-8F05-5E8959B72899}"/>
    <dgm:cxn modelId="{B979342C-EA8A-4B34-A522-B478051DB514}" srcId="{1E5E7CEA-92EC-4FB8-BF37-1CB068090114}" destId="{8233D715-64EC-45EB-9819-24F34C044A75}" srcOrd="2" destOrd="0" parTransId="{359DAF43-8409-4EC7-8B34-867B0CE1F72B}" sibTransId="{1FF7D97A-B5D0-41AA-832E-66C83A4D148C}"/>
    <dgm:cxn modelId="{958CE862-132E-4659-BEEA-700AE5363F8B}" type="presOf" srcId="{4597A928-B783-47B9-8F05-5E8959B72899}" destId="{F5FE73C0-060F-44CF-87B3-895196657907}" srcOrd="0" destOrd="0" presId="urn:microsoft.com/office/officeart/2005/8/layout/equation1"/>
    <dgm:cxn modelId="{D3170F26-E5E6-4701-A24D-361F31590E48}" type="presOf" srcId="{B297CA6C-2021-44AE-92C0-9EA0525604BA}" destId="{6EB4337E-28EF-4EF2-98AA-15130ABF9772}" srcOrd="0" destOrd="0" presId="urn:microsoft.com/office/officeart/2005/8/layout/equation1"/>
    <dgm:cxn modelId="{912B4E4C-59AA-4EC6-AC36-9FF955374FEF}" type="presOf" srcId="{1E5E7CEA-92EC-4FB8-BF37-1CB068090114}" destId="{49E02E50-AB72-4DD6-B84D-C3AFFB1E5968}" srcOrd="0" destOrd="0" presId="urn:microsoft.com/office/officeart/2005/8/layout/equation1"/>
    <dgm:cxn modelId="{66AADF61-EEC7-4989-938B-EEEF16099159}" type="presOf" srcId="{780E44DA-FFC5-455C-9C95-8789D7BEEED0}" destId="{3AD3655D-D739-482F-AF84-89F617FE8DD0}" srcOrd="0" destOrd="0" presId="urn:microsoft.com/office/officeart/2005/8/layout/equation1"/>
    <dgm:cxn modelId="{17E760F7-A723-450D-AE48-280A20738390}" type="presOf" srcId="{FDB0F257-C3CB-44BB-BBF4-D8C61316E0BA}" destId="{371CAF85-1BB2-48F6-BA2F-DA2FE63FB71F}" srcOrd="0" destOrd="0" presId="urn:microsoft.com/office/officeart/2005/8/layout/equation1"/>
    <dgm:cxn modelId="{662BE9E0-3578-4C00-8DE7-FC52C834E5F2}" srcId="{1E5E7CEA-92EC-4FB8-BF37-1CB068090114}" destId="{FDB0F257-C3CB-44BB-BBF4-D8C61316E0BA}" srcOrd="0" destOrd="0" parTransId="{FE08D896-6380-4E06-B760-40DD76FE9AB0}" sibTransId="{780E44DA-FFC5-455C-9C95-8789D7BEEED0}"/>
    <dgm:cxn modelId="{1ED19F1C-F522-4811-9D9D-08A1E9062557}" type="presOf" srcId="{8233D715-64EC-45EB-9819-24F34C044A75}" destId="{A732EBE2-5636-4425-9CBF-23C995B62356}" srcOrd="0" destOrd="0" presId="urn:microsoft.com/office/officeart/2005/8/layout/equation1"/>
    <dgm:cxn modelId="{E3B3F738-4BFC-4C86-AC4E-96BED7981E4A}" type="presParOf" srcId="{49E02E50-AB72-4DD6-B84D-C3AFFB1E5968}" destId="{371CAF85-1BB2-48F6-BA2F-DA2FE63FB71F}" srcOrd="0" destOrd="0" presId="urn:microsoft.com/office/officeart/2005/8/layout/equation1"/>
    <dgm:cxn modelId="{65B909B2-2B34-461F-9C18-7143E80E10FF}" type="presParOf" srcId="{49E02E50-AB72-4DD6-B84D-C3AFFB1E5968}" destId="{1D3CA1EB-C491-4DE7-9053-DD3BC658848B}" srcOrd="1" destOrd="0" presId="urn:microsoft.com/office/officeart/2005/8/layout/equation1"/>
    <dgm:cxn modelId="{4D08CB00-BB4A-4237-99CA-31B1E10B9FCC}" type="presParOf" srcId="{49E02E50-AB72-4DD6-B84D-C3AFFB1E5968}" destId="{3AD3655D-D739-482F-AF84-89F617FE8DD0}" srcOrd="2" destOrd="0" presId="urn:microsoft.com/office/officeart/2005/8/layout/equation1"/>
    <dgm:cxn modelId="{59019654-F75B-44C5-BC3D-AE6A464BB24A}" type="presParOf" srcId="{49E02E50-AB72-4DD6-B84D-C3AFFB1E5968}" destId="{C948469D-3575-46EF-AC3B-E402EFFE85E1}" srcOrd="3" destOrd="0" presId="urn:microsoft.com/office/officeart/2005/8/layout/equation1"/>
    <dgm:cxn modelId="{64FFE53C-4B7D-4AF8-A20D-9943CE96E89E}" type="presParOf" srcId="{49E02E50-AB72-4DD6-B84D-C3AFFB1E5968}" destId="{6EB4337E-28EF-4EF2-98AA-15130ABF9772}" srcOrd="4" destOrd="0" presId="urn:microsoft.com/office/officeart/2005/8/layout/equation1"/>
    <dgm:cxn modelId="{0A1FD6D8-71A3-4115-9399-5CE52D4368AC}" type="presParOf" srcId="{49E02E50-AB72-4DD6-B84D-C3AFFB1E5968}" destId="{A687B632-821F-4BF5-AA2A-4EC868586CE1}" srcOrd="5" destOrd="0" presId="urn:microsoft.com/office/officeart/2005/8/layout/equation1"/>
    <dgm:cxn modelId="{C810C573-D342-4876-B39C-226574333E60}" type="presParOf" srcId="{49E02E50-AB72-4DD6-B84D-C3AFFB1E5968}" destId="{F5FE73C0-060F-44CF-87B3-895196657907}" srcOrd="6" destOrd="0" presId="urn:microsoft.com/office/officeart/2005/8/layout/equation1"/>
    <dgm:cxn modelId="{9DF47997-DCF3-4A44-BAEB-C928F766EE45}" type="presParOf" srcId="{49E02E50-AB72-4DD6-B84D-C3AFFB1E5968}" destId="{596CD3C7-D6CE-4764-856B-303F80CDC539}" srcOrd="7" destOrd="0" presId="urn:microsoft.com/office/officeart/2005/8/layout/equation1"/>
    <dgm:cxn modelId="{79052A33-3D26-46BB-9F0D-DEBA0E67FA87}" type="presParOf" srcId="{49E02E50-AB72-4DD6-B84D-C3AFFB1E5968}" destId="{A732EBE2-5636-4425-9CBF-23C995B62356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D56802F-3E0A-4B2B-9061-0F214EBD5AE2}">
      <dsp:nvSpPr>
        <dsp:cNvPr id="0" name=""/>
        <dsp:cNvSpPr/>
      </dsp:nvSpPr>
      <dsp:spPr>
        <a:xfrm>
          <a:off x="1867779" y="-27638"/>
          <a:ext cx="4494040" cy="4494040"/>
        </a:xfrm>
        <a:prstGeom prst="circularArrow">
          <a:avLst>
            <a:gd name="adj1" fmla="val 5544"/>
            <a:gd name="adj2" fmla="val 330680"/>
            <a:gd name="adj3" fmla="val 13765712"/>
            <a:gd name="adj4" fmla="val 17392183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494274-9FAF-46EF-885E-A650C0434191}">
      <dsp:nvSpPr>
        <dsp:cNvPr id="0" name=""/>
        <dsp:cNvSpPr/>
      </dsp:nvSpPr>
      <dsp:spPr>
        <a:xfrm>
          <a:off x="3057971" y="1135"/>
          <a:ext cx="2113657" cy="10568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400" kern="1200"/>
        </a:p>
      </dsp:txBody>
      <dsp:txXfrm>
        <a:off x="3057971" y="1135"/>
        <a:ext cx="2113657" cy="1056828"/>
      </dsp:txXfrm>
    </dsp:sp>
    <dsp:sp modelId="{21CF5CD3-2718-417A-91B0-B950CB9F2906}">
      <dsp:nvSpPr>
        <dsp:cNvPr id="0" name=""/>
        <dsp:cNvSpPr/>
      </dsp:nvSpPr>
      <dsp:spPr>
        <a:xfrm>
          <a:off x="4880609" y="1325359"/>
          <a:ext cx="2113657" cy="10568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400" kern="1200"/>
        </a:p>
      </dsp:txBody>
      <dsp:txXfrm>
        <a:off x="4880609" y="1325359"/>
        <a:ext cx="2113657" cy="1056828"/>
      </dsp:txXfrm>
    </dsp:sp>
    <dsp:sp modelId="{024A888C-B39A-48D7-84A4-8D251A2894FE}">
      <dsp:nvSpPr>
        <dsp:cNvPr id="0" name=""/>
        <dsp:cNvSpPr/>
      </dsp:nvSpPr>
      <dsp:spPr>
        <a:xfrm>
          <a:off x="4184423" y="3467999"/>
          <a:ext cx="2113657" cy="10568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400" kern="1200"/>
        </a:p>
      </dsp:txBody>
      <dsp:txXfrm>
        <a:off x="4184423" y="3467999"/>
        <a:ext cx="2113657" cy="1056828"/>
      </dsp:txXfrm>
    </dsp:sp>
    <dsp:sp modelId="{4E2428CF-CBBB-4C48-A5D9-19EAA47440E3}">
      <dsp:nvSpPr>
        <dsp:cNvPr id="0" name=""/>
        <dsp:cNvSpPr/>
      </dsp:nvSpPr>
      <dsp:spPr>
        <a:xfrm>
          <a:off x="1931519" y="3467999"/>
          <a:ext cx="2113657" cy="10568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400" kern="1200"/>
        </a:p>
      </dsp:txBody>
      <dsp:txXfrm>
        <a:off x="1931519" y="3467999"/>
        <a:ext cx="2113657" cy="1056828"/>
      </dsp:txXfrm>
    </dsp:sp>
    <dsp:sp modelId="{D2C4A56E-10F0-4039-BAFD-9E8B690722D1}">
      <dsp:nvSpPr>
        <dsp:cNvPr id="0" name=""/>
        <dsp:cNvSpPr/>
      </dsp:nvSpPr>
      <dsp:spPr>
        <a:xfrm>
          <a:off x="1235333" y="1325359"/>
          <a:ext cx="2113657" cy="10568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400" kern="1200"/>
        </a:p>
      </dsp:txBody>
      <dsp:txXfrm>
        <a:off x="1235333" y="1325359"/>
        <a:ext cx="2113657" cy="105682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E49C59A-A167-4A96-B59B-C955F0D0EC87}">
      <dsp:nvSpPr>
        <dsp:cNvPr id="0" name=""/>
        <dsp:cNvSpPr/>
      </dsp:nvSpPr>
      <dsp:spPr>
        <a:xfrm>
          <a:off x="45661" y="3396"/>
          <a:ext cx="4956940" cy="3525404"/>
        </a:xfrm>
        <a:prstGeom prst="rect">
          <a:avLst/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rPr>
            <a:t>Код  імені </a:t>
          </a:r>
        </a:p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rPr>
            <a:t>твого…</a:t>
          </a:r>
          <a:endParaRPr lang="en-US" sz="6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ndara" pitchFamily="34" charset="0"/>
          </a:endParaRPr>
        </a:p>
      </dsp:txBody>
      <dsp:txXfrm>
        <a:off x="45661" y="3396"/>
        <a:ext cx="4956940" cy="352540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28578-64E9-4CE8-A3A0-30D2E069C124}" type="datetimeFigureOut">
              <a:rPr lang="ru-RU"/>
              <a:pPr>
                <a:defRPr/>
              </a:pPr>
              <a:t>29.04.2013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3FD28-5C49-4417-AB79-5CC90518A5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38F8F-AB0F-4F76-B491-29C5451DF5E3}" type="datetimeFigureOut">
              <a:rPr lang="ru-RU"/>
              <a:pPr>
                <a:defRPr/>
              </a:pPr>
              <a:t>29.04.2013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5071F-9518-4209-BC79-FCA2147B3A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9687D-0926-447A-B46B-38551490AE4F}" type="datetimeFigureOut">
              <a:rPr lang="ru-RU"/>
              <a:pPr>
                <a:defRPr/>
              </a:pPr>
              <a:t>29.04.2013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ABCF4-3217-429E-8F40-546E38A827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547E1-BA15-410D-8879-ABCEE670FF40}" type="datetimeFigureOut">
              <a:rPr lang="ru-RU"/>
              <a:pPr>
                <a:defRPr/>
              </a:pPr>
              <a:t>29.04.2013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074C9-AAFF-4836-9DB4-95DB077A4D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05ABF-703D-4176-A50E-8315ADEE61DD}" type="datetimeFigureOut">
              <a:rPr lang="ru-RU"/>
              <a:pPr>
                <a:defRPr/>
              </a:pPr>
              <a:t>29.04.2013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5D07B-2B47-4084-A364-A9124F8E8B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00EAF-5375-4E5A-BF97-5066BC6EDFF8}" type="datetimeFigureOut">
              <a:rPr lang="ru-RU"/>
              <a:pPr>
                <a:defRPr/>
              </a:pPr>
              <a:t>29.04.2013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4CC1E-F517-413C-BEE9-8E25F69676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6255C-1840-4241-853F-B8ACF0A2024D}" type="datetimeFigureOut">
              <a:rPr lang="ru-RU"/>
              <a:pPr>
                <a:defRPr/>
              </a:pPr>
              <a:t>29.04.2013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8A13B-B209-4520-8442-4E9BE95145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844F6-F074-451D-8573-9FF1F8BA26DA}" type="datetimeFigureOut">
              <a:rPr lang="ru-RU"/>
              <a:pPr>
                <a:defRPr/>
              </a:pPr>
              <a:t>29.04.2013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278F2-7553-4C27-B4B8-CA1B36EE5B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6C59E-BFEB-46B1-A4AA-1B00DCE0BF04}" type="datetimeFigureOut">
              <a:rPr lang="ru-RU"/>
              <a:pPr>
                <a:defRPr/>
              </a:pPr>
              <a:t>29.04.2013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5A15D-ABC9-4CF8-A634-5596CD5477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0ACAB-5389-46E5-9889-F1D37C899B82}" type="datetimeFigureOut">
              <a:rPr lang="ru-RU"/>
              <a:pPr>
                <a:defRPr/>
              </a:pPr>
              <a:t>29.04.2013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237A4-F253-4698-A63C-EA8CDBFFF4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B517B-BD56-47FD-A414-C55B9ACFCDF5}" type="datetimeFigureOut">
              <a:rPr lang="ru-RU"/>
              <a:pPr>
                <a:defRPr/>
              </a:pPr>
              <a:t>29.04.2013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888FE-E07A-4723-ABBB-DD221B9240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D7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8178509-F134-4185-848F-8AB212E34D12}" type="datetimeFigureOut">
              <a:rPr lang="ru-RU"/>
              <a:pPr>
                <a:defRPr/>
              </a:pPr>
              <a:t>29.04.2013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700A774-47FD-43F2-B998-F08F6B4C20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1.jpeg"/><Relationship Id="rId12" Type="http://schemas.microsoft.com/office/2007/relationships/diagramDrawing" Target="../diagrams/drawing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diagramColors" Target="../diagrams/colors2.xml"/><Relationship Id="rId5" Type="http://schemas.openxmlformats.org/officeDocument/2006/relationships/diagramColors" Target="../diagrams/colors1.xml"/><Relationship Id="rId10" Type="http://schemas.openxmlformats.org/officeDocument/2006/relationships/diagramQuickStyle" Target="../diagrams/quickStyle2.xml"/><Relationship Id="rId4" Type="http://schemas.openxmlformats.org/officeDocument/2006/relationships/diagramQuickStyle" Target="../diagrams/quickStyle1.xml"/><Relationship Id="rId9" Type="http://schemas.openxmlformats.org/officeDocument/2006/relationships/diagramLayout" Target="../diagrams/layout2.xml"/></Relationships>
</file>

<file path=ppt/slides/_rels/slide10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16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0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3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4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5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6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7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8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9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0.xml.rels><?xml version="1.0" encoding="UTF-8" standalone="yes" ?><Relationships xmlns="http://schemas.openxmlformats.org/package/2006/relationships"><Relationship Id="rId3" Target="../media/image20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1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2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3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4.xml.rels><?xml version="1.0" encoding="UTF-8" standalone="yes" ?><Relationships xmlns="http://schemas.openxmlformats.org/package/2006/relationships"><Relationship Id="rId3" Target="../media/image24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5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6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7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8.xml.rels><?xml version="1.0" encoding="UTF-8" standalone="yes" ?><Relationships xmlns="http://schemas.openxmlformats.org/package/2006/relationships"><Relationship Id="rId3" Target="../media/image28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9.xml.rels><?xml version="1.0" encoding="UTF-8" standalone="yes" ?><Relationships xmlns="http://schemas.openxmlformats.org/package/2006/relationships"><Relationship Id="rId3" Target="../media/image29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0.xml.rels><?xml version="1.0" encoding="UTF-8" standalone="yes" ?><Relationships xmlns="http://schemas.openxmlformats.org/package/2006/relationships"><Relationship Id="rId3" Target="../media/image30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1.xml.rels><?xml version="1.0" encoding="UTF-8" standalone="yes" ?><Relationships xmlns="http://schemas.openxmlformats.org/package/2006/relationships"><Relationship Id="rId3" Target="../media/image31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2.xml.rels><?xml version="1.0" encoding="UTF-8" standalone="yes" ?><Relationships xmlns="http://schemas.openxmlformats.org/package/2006/relationships"><Relationship Id="rId3" Target="../media/image32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3.xml.rels><?xml version="1.0" encoding="UTF-8" standalone="yes" ?><Relationships xmlns="http://schemas.openxmlformats.org/package/2006/relationships"><Relationship Id="rId3" Target="../media/image33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4.xml.rels><?xml version="1.0" encoding="UTF-8" standalone="yes" ?><Relationships xmlns="http://schemas.openxmlformats.org/package/2006/relationships"><Relationship Id="rId3" Target="../media/image34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4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-7938"/>
            <a:ext cx="9132888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="" xmlns:p14="http://schemas.microsoft.com/office/powerpoint/2010/main" val="4076550040"/>
              </p:ext>
            </p:extLst>
          </p:nvPr>
        </p:nvGraphicFramePr>
        <p:xfrm>
          <a:off x="3571868" y="1285860"/>
          <a:ext cx="5048264" cy="3532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755577" y="764704"/>
            <a:ext cx="8388423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043608" y="1052736"/>
            <a:ext cx="612068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baseline="0" dirty="0" err="1" smtClean="0">
                <a:ln w="50800"/>
                <a:solidFill>
                  <a:srgbClr val="5607E3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Олександр</a:t>
            </a:r>
            <a:r>
              <a:rPr kumimoji="0" lang="ru-RU" sz="5400" b="1" i="0" u="none" strike="noStrike" normalizeH="0" baseline="0" dirty="0" smtClean="0">
                <a:ln w="50800"/>
                <a:solidFill>
                  <a:srgbClr val="5607E3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5400" b="1" i="0" u="none" strike="noStrike" normalizeH="0" baseline="0" dirty="0" err="1" smtClean="0">
                <a:ln w="50800"/>
                <a:solidFill>
                  <a:srgbClr val="5607E3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Олексій</a:t>
            </a:r>
            <a:r>
              <a:rPr kumimoji="0" lang="ru-RU" sz="5400" b="1" i="0" u="none" strike="noStrike" normalizeH="0" baseline="0" dirty="0" smtClean="0">
                <a:ln w="50800"/>
                <a:solidFill>
                  <a:srgbClr val="5607E3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5400" b="1" i="0" u="none" strike="noStrike" normalizeH="0" baseline="0" dirty="0" err="1" smtClean="0">
                <a:ln w="50800"/>
                <a:solidFill>
                  <a:srgbClr val="5607E3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Валерій</a:t>
            </a:r>
            <a:r>
              <a:rPr kumimoji="0" lang="ru-RU" sz="5400" b="1" i="0" u="none" strike="noStrike" normalizeH="0" baseline="0" dirty="0" smtClean="0">
                <a:ln w="50800"/>
                <a:solidFill>
                  <a:srgbClr val="5607E3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baseline="0" dirty="0" err="1" smtClean="0">
                <a:ln w="50800"/>
                <a:solidFill>
                  <a:srgbClr val="5607E3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Микита</a:t>
            </a:r>
            <a:r>
              <a:rPr kumimoji="0" lang="ru-RU" sz="5400" b="1" i="0" u="none" strike="noStrike" normalizeH="0" baseline="0" dirty="0" smtClean="0">
                <a:ln w="50800"/>
                <a:solidFill>
                  <a:srgbClr val="5607E3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5400" b="1" i="0" u="none" strike="noStrike" normalizeH="0" baseline="0" dirty="0" err="1" smtClean="0">
                <a:ln w="50800"/>
                <a:solidFill>
                  <a:srgbClr val="5607E3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Вероніка</a:t>
            </a:r>
            <a:r>
              <a:rPr kumimoji="0" lang="ru-RU" sz="5400" b="1" i="0" u="none" strike="noStrike" normalizeH="0" baseline="0" dirty="0" smtClean="0">
                <a:ln w="50800"/>
                <a:solidFill>
                  <a:srgbClr val="5607E3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5400" b="1" i="0" u="none" strike="noStrike" normalizeH="0" baseline="0" dirty="0" err="1" smtClean="0">
                <a:ln w="50800"/>
                <a:solidFill>
                  <a:srgbClr val="5607E3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Вікторія</a:t>
            </a:r>
            <a:r>
              <a:rPr kumimoji="0" lang="ru-RU" sz="5400" b="1" i="0" u="none" strike="noStrike" normalizeH="0" baseline="0" dirty="0" smtClean="0">
                <a:ln w="50800"/>
                <a:solidFill>
                  <a:srgbClr val="5607E3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   </a:t>
            </a:r>
            <a:r>
              <a:rPr kumimoji="0" lang="ru-RU" sz="5400" b="1" i="0" u="none" strike="noStrike" normalizeH="0" baseline="0" dirty="0" err="1" smtClean="0">
                <a:ln w="50800"/>
                <a:solidFill>
                  <a:srgbClr val="5607E3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Лідія</a:t>
            </a:r>
            <a:r>
              <a:rPr kumimoji="0" lang="ru-RU" sz="5400" b="1" i="0" u="none" strike="noStrike" normalizeH="0" baseline="0" dirty="0" smtClean="0">
                <a:ln w="50800"/>
                <a:solidFill>
                  <a:srgbClr val="5607E3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5400" b="1" i="0" u="none" strike="noStrike" normalizeH="0" baseline="0" dirty="0" smtClean="0">
              <a:ln w="50800"/>
              <a:solidFill>
                <a:srgbClr val="5607E3"/>
              </a:solidFill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755577" y="764704"/>
            <a:ext cx="8388423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907704" y="2132856"/>
            <a:ext cx="6264696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baseline="0" dirty="0" smtClean="0">
                <a:ln w="1905"/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Стас, </a:t>
            </a:r>
            <a:r>
              <a:rPr kumimoji="0" lang="ru-RU" sz="5400" b="1" i="0" u="none" strike="noStrike" normalizeH="0" baseline="0" dirty="0" err="1" smtClean="0">
                <a:ln w="1905"/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Андрій</a:t>
            </a:r>
            <a:r>
              <a:rPr kumimoji="0" lang="ru-RU" sz="5400" b="1" i="0" u="none" strike="noStrike" normalizeH="0" baseline="0" dirty="0" smtClean="0">
                <a:ln w="1905"/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5400" b="1" i="0" u="none" strike="noStrike" normalizeH="0" baseline="0" dirty="0" err="1" smtClean="0">
                <a:ln w="1905"/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Ілля</a:t>
            </a:r>
            <a:r>
              <a:rPr kumimoji="0" lang="ru-RU" sz="5400" b="1" i="0" u="none" strike="noStrike" normalizeH="0" baseline="0" dirty="0" smtClean="0">
                <a:ln w="1905"/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Лев, </a:t>
            </a:r>
            <a:r>
              <a:rPr kumimoji="0" lang="ru-RU" sz="5400" b="1" i="0" u="none" strike="noStrike" normalizeH="0" baseline="0" dirty="0" err="1" smtClean="0">
                <a:ln w="1905"/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Микола</a:t>
            </a:r>
            <a:r>
              <a:rPr kumimoji="0" lang="ru-RU" sz="5400" b="1" i="0" u="none" strike="noStrike" normalizeH="0" baseline="0" dirty="0" smtClean="0">
                <a:ln w="1905"/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Роман, Мирослава,    </a:t>
            </a:r>
            <a:r>
              <a:rPr kumimoji="0" lang="ru-RU" sz="5400" b="1" i="0" u="none" strike="noStrike" normalizeH="0" baseline="0" dirty="0" err="1" smtClean="0">
                <a:ln w="1905"/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Іра</a:t>
            </a:r>
            <a:r>
              <a:rPr kumimoji="0" lang="ru-RU" sz="5400" b="1" i="0" u="none" strike="noStrike" normalizeH="0" baseline="0" dirty="0" smtClean="0">
                <a:ln w="1905"/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5400" b="1" i="0" u="none" strike="noStrike" normalizeH="0" baseline="0" dirty="0" smtClean="0">
              <a:ln w="1905"/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755576" y="764703"/>
            <a:ext cx="8388424" cy="609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411760" y="2852936"/>
            <a:ext cx="6192688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relaxedInset"/>
              <a:contourClr>
                <a:srgbClr val="DDDDDD"/>
              </a:contourClr>
            </a:sp3d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spc="150" normalizeH="0" baseline="0" dirty="0" err="1" smtClean="0">
                <a:ln w="11430"/>
                <a:solidFill>
                  <a:srgbClr val="66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Григорій</a:t>
            </a:r>
            <a:r>
              <a:rPr kumimoji="0" lang="ru-RU" sz="5400" b="1" i="0" u="none" strike="noStrike" spc="150" normalizeH="0" baseline="0" dirty="0" smtClean="0">
                <a:ln w="11430"/>
                <a:solidFill>
                  <a:srgbClr val="66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Роман, Тарас, </a:t>
            </a:r>
            <a:r>
              <a:rPr kumimoji="0" lang="ru-RU" sz="5400" b="1" i="0" u="none" strike="noStrike" spc="150" normalizeH="0" baseline="0" dirty="0" err="1" smtClean="0">
                <a:ln w="11430"/>
                <a:solidFill>
                  <a:srgbClr val="66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Костянтин</a:t>
            </a:r>
            <a:r>
              <a:rPr kumimoji="0" lang="ru-RU" sz="5400" b="1" i="0" u="none" strike="noStrike" spc="150" normalizeH="0" baseline="0" dirty="0" smtClean="0">
                <a:ln w="11430"/>
                <a:solidFill>
                  <a:srgbClr val="66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Борис,   Людмила. </a:t>
            </a:r>
            <a:endParaRPr kumimoji="0" lang="ru-RU" sz="5400" b="1" i="0" u="none" strike="noStrike" spc="150" normalizeH="0" baseline="0" dirty="0" smtClean="0">
              <a:ln w="11430"/>
              <a:solidFill>
                <a:srgbClr val="6633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755576" y="764703"/>
            <a:ext cx="8388424" cy="609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187624" y="1988840"/>
            <a:ext cx="6840760" cy="258532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spc="150" dirty="0" err="1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Яків</a:t>
            </a:r>
            <a:r>
              <a:rPr lang="ru-RU" sz="5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,  Лев,  </a:t>
            </a:r>
            <a:r>
              <a:rPr lang="ru-RU" sz="5400" b="1" spc="150" dirty="0" err="1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Іван</a:t>
            </a:r>
            <a:r>
              <a:rPr lang="uk-UA" sz="5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,</a:t>
            </a:r>
            <a:r>
              <a:rPr lang="ru-RU" sz="5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spc="150" dirty="0" err="1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Ксенія</a:t>
            </a:r>
            <a:r>
              <a:rPr lang="ru-RU" sz="5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,  </a:t>
            </a:r>
            <a:r>
              <a:rPr lang="ru-RU" sz="5400" b="1" spc="150" dirty="0" err="1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Марія</a:t>
            </a:r>
            <a:r>
              <a:rPr lang="ru-RU" sz="5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, Маргарита,  Тамара.</a:t>
            </a:r>
            <a:endParaRPr lang="en-US" sz="54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755576" y="764703"/>
            <a:ext cx="8388424" cy="609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563888" y="3429001"/>
            <a:ext cx="4392488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Артур, Антон, </a:t>
            </a:r>
            <a:r>
              <a:rPr kumimoji="0" lang="ru-RU" sz="5400" i="0" u="none" strike="noStrike" normalizeH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54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Лілія</a:t>
            </a:r>
            <a:r>
              <a:rPr kumimoji="0" lang="ru-RU" sz="54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54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Анастасія</a:t>
            </a:r>
            <a:r>
              <a:rPr kumimoji="0" lang="ru-RU" sz="54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54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115616" y="908720"/>
          <a:ext cx="5184576" cy="2232250"/>
        </p:xfrm>
        <a:graphic>
          <a:graphicData uri="http://schemas.openxmlformats.org/drawingml/2006/table">
            <a:tbl>
              <a:tblPr/>
              <a:tblGrid>
                <a:gridCol w="576064"/>
                <a:gridCol w="576064"/>
                <a:gridCol w="576064"/>
                <a:gridCol w="576064"/>
                <a:gridCol w="576064"/>
                <a:gridCol w="576064"/>
                <a:gridCol w="576064"/>
                <a:gridCol w="576064"/>
                <a:gridCol w="576064"/>
              </a:tblGrid>
              <a:tr h="446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1759A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1759A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1759A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1759A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1759A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1759A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1759A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1759A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1759A1"/>
                    </a:solidFill>
                  </a:tcPr>
                </a:tc>
              </a:tr>
              <a:tr h="446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 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ґ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</a:tr>
              <a:tr h="446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є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ж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і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ї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й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</a:tr>
              <a:tr h="446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</a:tr>
              <a:tr h="446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Calibri"/>
                          <a:cs typeface="Times New Roman"/>
                        </a:rPr>
                        <a:t>ф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Calibri"/>
                          <a:cs typeface="Times New Roman"/>
                        </a:rPr>
                        <a:t>ц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Calibri"/>
                          <a:cs typeface="Times New Roman"/>
                        </a:rPr>
                        <a:t>ч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Calibri"/>
                          <a:cs typeface="Times New Roman"/>
                        </a:rPr>
                        <a:t>ш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Calibri"/>
                          <a:cs typeface="Times New Roman"/>
                        </a:rPr>
                        <a:t>щ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ю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D163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iblet"/>
                      <a:lightRig rig="flood" dir="t"/>
                    </a:cell3D>
                    <a:solidFill>
                      <a:srgbClr val="F5E8D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Схема 7"/>
          <p:cNvGraphicFramePr/>
          <p:nvPr/>
        </p:nvGraphicFramePr>
        <p:xfrm>
          <a:off x="2267744" y="3356992"/>
          <a:ext cx="4536504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Овал 11"/>
          <p:cNvSpPr/>
          <p:nvPr/>
        </p:nvSpPr>
        <p:spPr>
          <a:xfrm>
            <a:off x="2987824" y="3356992"/>
            <a:ext cx="432048" cy="43204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Овал 12"/>
          <p:cNvSpPr/>
          <p:nvPr/>
        </p:nvSpPr>
        <p:spPr>
          <a:xfrm>
            <a:off x="2987824" y="4005064"/>
            <a:ext cx="432048" cy="43204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2987824" y="4653136"/>
            <a:ext cx="432048" cy="43204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Овал 14"/>
          <p:cNvSpPr/>
          <p:nvPr/>
        </p:nvSpPr>
        <p:spPr>
          <a:xfrm>
            <a:off x="2987824" y="5949280"/>
            <a:ext cx="432048" cy="43204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Овал 15"/>
          <p:cNvSpPr/>
          <p:nvPr/>
        </p:nvSpPr>
        <p:spPr>
          <a:xfrm>
            <a:off x="2987824" y="5301208"/>
            <a:ext cx="432048" cy="43204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059832" y="335699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59832" y="400506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59832" y="465313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59832" y="537321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59832" y="594928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Минус 21"/>
          <p:cNvSpPr/>
          <p:nvPr/>
        </p:nvSpPr>
        <p:spPr>
          <a:xfrm>
            <a:off x="3491880" y="3501008"/>
            <a:ext cx="288032" cy="144016"/>
          </a:xfrm>
          <a:prstGeom prst="mathMinus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Минус 22"/>
          <p:cNvSpPr/>
          <p:nvPr/>
        </p:nvSpPr>
        <p:spPr>
          <a:xfrm>
            <a:off x="3491880" y="4149080"/>
            <a:ext cx="288032" cy="144016"/>
          </a:xfrm>
          <a:prstGeom prst="mathMinus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Минус 23"/>
          <p:cNvSpPr/>
          <p:nvPr/>
        </p:nvSpPr>
        <p:spPr>
          <a:xfrm>
            <a:off x="3491880" y="4797152"/>
            <a:ext cx="288032" cy="144016"/>
          </a:xfrm>
          <a:prstGeom prst="mathMinus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Минус 24"/>
          <p:cNvSpPr/>
          <p:nvPr/>
        </p:nvSpPr>
        <p:spPr>
          <a:xfrm>
            <a:off x="3491880" y="5445224"/>
            <a:ext cx="288032" cy="144016"/>
          </a:xfrm>
          <a:prstGeom prst="mathMinus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Минус 25"/>
          <p:cNvSpPr/>
          <p:nvPr/>
        </p:nvSpPr>
        <p:spPr>
          <a:xfrm>
            <a:off x="3491880" y="6093296"/>
            <a:ext cx="288032" cy="144016"/>
          </a:xfrm>
          <a:prstGeom prst="mathMinus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7" name="Схема 26"/>
          <p:cNvGraphicFramePr/>
          <p:nvPr/>
        </p:nvGraphicFramePr>
        <p:xfrm>
          <a:off x="5724128" y="3717032"/>
          <a:ext cx="3192016" cy="2320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431405">
            <a:off x="971600" y="908720"/>
            <a:ext cx="4720677" cy="3485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 rot="21189227">
            <a:off x="2829584" y="4569064"/>
            <a:ext cx="591744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flat" dir="tl">
                <a:rot lat="0" lon="0" rev="11400000"/>
              </a:lightRig>
            </a:scene3d>
            <a:sp3d extrusionH="57150">
              <a:bevelT w="82550" h="38100" prst="coolSlant"/>
              <a:bevelB w="38100" h="38100" prst="relaxedInset"/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dventure" pitchFamily="2" charset="0"/>
              </a:rPr>
              <a:t>АНАСТАСІЯ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dventure" pitchFamily="2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764704"/>
            <a:ext cx="4864782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755576" y="2852936"/>
            <a:ext cx="8280920" cy="2862322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endParaRPr lang="uk-UA" sz="6000" b="1" dirty="0" smtClean="0">
              <a:ln>
                <a:prstDash val="solid"/>
              </a:ln>
              <a:gradFill rotWithShape="1">
                <a:gsLst>
                  <a:gs pos="0">
                    <a:srgbClr val="270369"/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rbat" pitchFamily="2" charset="0"/>
            </a:endParaRPr>
          </a:p>
          <a:p>
            <a:r>
              <a:rPr lang="uk-UA" sz="6000" b="1" dirty="0" smtClean="0">
                <a:ln>
                  <a:prstDash val="solid"/>
                </a:ln>
                <a:gradFill rotWithShape="1">
                  <a:gsLst>
                    <a:gs pos="0">
                      <a:srgbClr val="270369"/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bat" pitchFamily="2" charset="0"/>
              </a:rPr>
              <a:t> Віталій, </a:t>
            </a:r>
          </a:p>
          <a:p>
            <a:r>
              <a:rPr lang="uk-UA" sz="6000" b="1" dirty="0" smtClean="0">
                <a:ln>
                  <a:prstDash val="solid"/>
                </a:ln>
                <a:gradFill rotWithShape="1">
                  <a:gsLst>
                    <a:gs pos="0">
                      <a:srgbClr val="270369"/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bat" pitchFamily="2" charset="0"/>
              </a:rPr>
              <a:t>      	    Роман   </a:t>
            </a:r>
            <a:endParaRPr lang="en-US" sz="6000" b="1" dirty="0">
              <a:ln>
                <a:prstDash val="solid"/>
              </a:ln>
              <a:gradFill rotWithShape="1">
                <a:gsLst>
                  <a:gs pos="0">
                    <a:srgbClr val="270369"/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rbat" pitchFamily="2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268760"/>
            <a:ext cx="5328592" cy="410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 rot="21185636">
            <a:off x="4913101" y="5305639"/>
            <a:ext cx="373371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600" dirty="0" smtClean="0">
                <a:solidFill>
                  <a:srgbClr val="5607E3"/>
                </a:solidFill>
                <a:latin typeface="Arial Black" pitchFamily="34" charset="0"/>
              </a:rPr>
              <a:t>Андрій</a:t>
            </a:r>
            <a:r>
              <a:rPr lang="uk-UA" sz="6600" b="1" dirty="0" smtClean="0">
                <a:solidFill>
                  <a:srgbClr val="5607E3"/>
                </a:solidFill>
                <a:latin typeface="Arial Black" pitchFamily="34" charset="0"/>
              </a:rPr>
              <a:t> </a:t>
            </a:r>
            <a:endParaRPr lang="en-US" sz="6600" dirty="0">
              <a:solidFill>
                <a:srgbClr val="5607E3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124744"/>
            <a:ext cx="4464496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5652120" y="2564904"/>
            <a:ext cx="30963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dirty="0" smtClean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nabelle" pitchFamily="66" charset="0"/>
              </a:rPr>
              <a:t>Анна</a:t>
            </a:r>
            <a:endParaRPr lang="en-US" sz="8000" b="1" dirty="0">
              <a:solidFill>
                <a:srgbClr val="FF6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nabelle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2643110" y="785794"/>
            <a:ext cx="650089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    Існує таємна і нез'ясовна гармонія ...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Comic Sans MS" pitchFamily="66" charset="0"/>
                <a:ea typeface="Calibri" pitchFamily="34" charset="0"/>
                <a:cs typeface="Times New Roman" pitchFamily="18" charset="0"/>
              </a:rPr>
              <a:t>між ім'ям людини і подіями його життя ...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Comic Sans MS" pitchFamily="66" charset="0"/>
                <a:ea typeface="Calibri" pitchFamily="34" charset="0"/>
                <a:cs typeface="Times New Roman" pitchFamily="18" charset="0"/>
              </a:rPr>
              <a:t> Ім'я - якнайтонша плоть, за допомогою якої визначається духовна сутність.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663300"/>
              </a:solidFill>
              <a:effectLst/>
              <a:uLnTx/>
              <a:uFillTx/>
              <a:latin typeface="Comic Sans MS" pitchFamily="66" charset="0"/>
              <a:ea typeface="+mj-ea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Cambria" pitchFamily="18" charset="0"/>
                <a:ea typeface="Calibri" pitchFamily="34" charset="0"/>
                <a:cs typeface="Times New Roman" pitchFamily="18" charset="0"/>
              </a:rPr>
              <a:t>			             </a:t>
            </a:r>
            <a:r>
              <a:rPr kumimoji="0" lang="uk-UA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Cambria" pitchFamily="18" charset="0"/>
                <a:ea typeface="Calibri" pitchFamily="34" charset="0"/>
                <a:cs typeface="Times New Roman" pitchFamily="18" charset="0"/>
              </a:rPr>
              <a:t>П. А. </a:t>
            </a:r>
            <a:r>
              <a:rPr kumimoji="0" lang="uk-UA" sz="24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Cambria" pitchFamily="18" charset="0"/>
                <a:ea typeface="Calibri" pitchFamily="34" charset="0"/>
                <a:cs typeface="Times New Roman" pitchFamily="18" charset="0"/>
              </a:rPr>
              <a:t>Флоренський</a:t>
            </a:r>
            <a:r>
              <a:rPr kumimoji="0" lang="uk-UA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Cambri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2400" b="0" i="1" u="none" strike="noStrike" kern="1200" cap="none" spc="0" normalizeH="0" baseline="0" noProof="0" dirty="0" smtClean="0">
              <a:ln>
                <a:noFill/>
              </a:ln>
              <a:solidFill>
                <a:srgbClr val="663300"/>
              </a:solidFill>
              <a:effectLst/>
              <a:uLnTx/>
              <a:uFillTx/>
              <a:latin typeface="Cambria" pitchFamily="18" charset="0"/>
              <a:ea typeface="+mj-ea"/>
              <a:cs typeface="Arial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786058"/>
            <a:ext cx="5715040" cy="3929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980728"/>
            <a:ext cx="5017740" cy="3763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971600" y="4293096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Вадим</a:t>
            </a:r>
            <a:endParaRPr lang="en-US" sz="7200" b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 rot="21416940">
            <a:off x="4460295" y="4689419"/>
            <a:ext cx="410445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RelaxedModerately"/>
              <a:lightRig rig="threePt" dir="t"/>
            </a:scene3d>
          </a:bodyPr>
          <a:lstStyle/>
          <a:p>
            <a:r>
              <a:rPr lang="uk-UA" sz="8000" b="1" dirty="0" smtClean="0">
                <a:ln>
                  <a:solidFill>
                    <a:srgbClr val="C00000"/>
                  </a:solidFill>
                </a:ln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Василь</a:t>
            </a:r>
            <a:endParaRPr lang="en-US" sz="8000" b="1" dirty="0">
              <a:ln>
                <a:solidFill>
                  <a:srgbClr val="C00000"/>
                </a:solidFill>
              </a:ln>
              <a:solidFill>
                <a:srgbClr val="FF6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980728"/>
            <a:ext cx="430983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124744"/>
            <a:ext cx="3029322" cy="40350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971600" y="1772816"/>
            <a:ext cx="3600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b="1" dirty="0" smtClean="0">
                <a:ln>
                  <a:solidFill>
                    <a:srgbClr val="660066"/>
                  </a:solidFill>
                </a:ln>
                <a:solidFill>
                  <a:srgbClr val="A05E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rolina" pitchFamily="2" charset="0"/>
              </a:rPr>
              <a:t>Віра</a:t>
            </a:r>
          </a:p>
          <a:p>
            <a:pPr algn="ctr"/>
            <a:endParaRPr lang="uk-UA" sz="2000" b="1" dirty="0" smtClean="0">
              <a:ln>
                <a:solidFill>
                  <a:srgbClr val="660066"/>
                </a:solidFill>
              </a:ln>
              <a:solidFill>
                <a:srgbClr val="A05EB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rolina" pitchFamily="2" charset="0"/>
            </a:endParaRPr>
          </a:p>
          <a:p>
            <a:pPr algn="ctr"/>
            <a:r>
              <a:rPr lang="uk-UA" sz="8000" b="1" dirty="0" smtClean="0">
                <a:ln>
                  <a:solidFill>
                    <a:srgbClr val="660066"/>
                  </a:solidFill>
                </a:ln>
                <a:solidFill>
                  <a:srgbClr val="A05E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rolina" pitchFamily="2" charset="0"/>
              </a:rPr>
              <a:t>Сергій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124744"/>
            <a:ext cx="4353272" cy="30146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4932040" y="4293096"/>
            <a:ext cx="36724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dirty="0" smtClean="0">
                <a:ln>
                  <a:solidFill>
                    <a:srgbClr val="660066"/>
                  </a:solidFill>
                </a:ln>
                <a:solidFill>
                  <a:srgbClr val="FFC000"/>
                </a:solidFill>
                <a:latin typeface="Gabriola" pitchFamily="82" charset="0"/>
              </a:rPr>
              <a:t>Вікторія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rrowheads="1" noChangeAspect="1"/>
          </p:cNvPicPr>
          <p:nvPr/>
        </p:nvPicPr>
        <p:blipFill>
          <a:blip cstate="print" r:embed="rId3"/>
          <a:srcRect b="9"/>
          <a:stretch>
            <a:fillRect/>
          </a:stretch>
        </p:blipFill>
        <p:spPr bwMode="auto">
          <a:xfrm>
            <a:off x="971600" y="980727"/>
            <a:ext cx="4392488" cy="3586893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987824" y="5013176"/>
            <a:ext cx="5040560" cy="83099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4800">
                <a:solidFill>
                  <a:srgbClr val="270369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Segoe Script"/>
              </a:rPr>
              <a:t>ВОЛОДИМИР</a:t>
            </a:r>
            <a:endParaRPr b="1" dirty="0" lang="en-US" sz="4800">
              <a:solidFill>
                <a:srgbClr val="270369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34" typeface="Segoe Scrip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844824"/>
            <a:ext cx="3422873" cy="3422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 rot="21184374">
            <a:off x="1043608" y="980728"/>
            <a:ext cx="4032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dirty="0" smtClean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necia" pitchFamily="34" charset="-52"/>
                <a:cs typeface="Vijaya" pitchFamily="34" charset="0"/>
              </a:rPr>
              <a:t>Галина</a:t>
            </a:r>
            <a:endParaRPr lang="en-US" sz="5400" dirty="0">
              <a:solidFill>
                <a:srgbClr val="66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ijaya" pitchFamily="34" charset="0"/>
              <a:cs typeface="Vijay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21161335">
            <a:off x="5076056" y="5445224"/>
            <a:ext cx="3888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smtClean="0">
                <a:solidFill>
                  <a:srgbClr val="270369"/>
                </a:solidFill>
                <a:latin typeface="Cambria Math" pitchFamily="18" charset="0"/>
                <a:ea typeface="Cambria Math" pitchFamily="18" charset="0"/>
              </a:rPr>
              <a:t>Степан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852936"/>
            <a:ext cx="4729708" cy="3547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868144" y="1124744"/>
            <a:ext cx="2664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Юрій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764704"/>
            <a:ext cx="5394176" cy="4045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300192" y="2348880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Дмитро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59832" y="4797152"/>
            <a:ext cx="41764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i="1" dirty="0" smtClean="0">
                <a:ln>
                  <a:solidFill>
                    <a:srgbClr val="660066"/>
                  </a:solidFill>
                </a:ln>
                <a:solidFill>
                  <a:srgbClr val="FF66FF"/>
                </a:solidFill>
                <a:latin typeface="Gabriola" pitchFamily="82" charset="0"/>
              </a:rPr>
              <a:t>Людмила</a:t>
            </a:r>
            <a:endParaRPr lang="en-US" sz="8800" i="1" dirty="0">
              <a:ln>
                <a:solidFill>
                  <a:srgbClr val="660066"/>
                </a:solidFill>
              </a:ln>
              <a:solidFill>
                <a:srgbClr val="FF66FF"/>
              </a:solidFill>
              <a:latin typeface="Gabriola" pitchFamily="82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980728"/>
            <a:ext cx="4430439" cy="4292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259632" y="2420888"/>
            <a:ext cx="2520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Іван</a:t>
            </a:r>
            <a:endParaRPr lang="en-US" sz="80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Euphemia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196752"/>
            <a:ext cx="4615058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6300192" y="3284984"/>
            <a:ext cx="23762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Ігор</a:t>
            </a:r>
            <a:endParaRPr lang="en-US" sz="8000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755576" y="764704"/>
            <a:ext cx="8388424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403648" y="1052736"/>
            <a:ext cx="702027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i="0" u="none" strike="noStrike" normalizeH="0" baseline="0" dirty="0" err="1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Олександр</a:t>
            </a:r>
            <a:r>
              <a:rPr kumimoji="0" lang="ru-RU" sz="54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Владислав, Артем,  </a:t>
            </a:r>
            <a:r>
              <a:rPr kumimoji="0" lang="ru-RU" sz="5400" i="0" u="none" strike="noStrike" normalizeH="0" baseline="0" dirty="0" err="1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Микола</a:t>
            </a:r>
            <a:r>
              <a:rPr kumimoji="0" lang="ru-RU" sz="54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5400" i="0" u="none" strike="noStrike" normalizeH="0" baseline="0" dirty="0" err="1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Станіслав</a:t>
            </a:r>
            <a:r>
              <a:rPr kumimoji="0" lang="ru-RU" sz="54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5400" i="0" u="none" strike="noStrike" normalizeH="0" baseline="0" dirty="0" err="1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Олександра</a:t>
            </a:r>
            <a:r>
              <a:rPr kumimoji="0" lang="ru-RU" sz="54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5400" i="0" u="none" strike="noStrike" normalizeH="0" baseline="0" dirty="0" err="1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Аліна</a:t>
            </a:r>
            <a:r>
              <a:rPr kumimoji="0" lang="ru-RU" sz="54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5400" i="0" u="none" strike="noStrike" normalizeH="0" baseline="0" dirty="0" err="1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Тетяна</a:t>
            </a:r>
            <a:r>
              <a:rPr kumimoji="0" lang="uk-UA" sz="54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5400" i="0" u="none" strike="noStrike" normalizeH="0" baseline="0" dirty="0" err="1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Володимир</a:t>
            </a:r>
            <a:r>
              <a:rPr kumimoji="0" lang="ru-RU" sz="54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 Петро,  </a:t>
            </a:r>
            <a:r>
              <a:rPr kumimoji="0" lang="ru-RU" sz="5400" i="0" u="none" strike="noStrike" normalizeH="0" baseline="0" dirty="0" err="1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Іван</a:t>
            </a:r>
            <a:r>
              <a:rPr kumimoji="0" lang="ru-RU" sz="5400" i="0" u="none" strike="noStrike" normalizeH="0" baseline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  Ганна. </a:t>
            </a:r>
            <a:endParaRPr kumimoji="0" lang="ru-RU" sz="5400" i="0" u="none" strike="noStrike" normalizeH="0" baseline="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980728"/>
            <a:ext cx="5029373" cy="3770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99592" y="4581128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Марія</a:t>
            </a:r>
            <a:endParaRPr lang="en-US" sz="7200" dirty="0">
              <a:ln>
                <a:solidFill>
                  <a:srgbClr val="0000CC"/>
                </a:solidFill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196752"/>
            <a:ext cx="3240360" cy="4320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5292080" y="2420888"/>
            <a:ext cx="33123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onella script X" pitchFamily="18" charset="0"/>
              </a:rPr>
              <a:t>Ірина</a:t>
            </a:r>
            <a:endParaRPr lang="en-US" sz="9600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onella script X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3" y="908720"/>
            <a:ext cx="4896544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995936" y="5085184"/>
            <a:ext cx="41044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necia" pitchFamily="34" charset="-52"/>
              </a:rPr>
              <a:t>Лідія</a:t>
            </a:r>
            <a:endParaRPr lang="en-US" sz="8000" b="1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124744"/>
            <a:ext cx="3240360" cy="32403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403648" y="3356992"/>
            <a:ext cx="5846472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600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rgbClr val="825600"/>
                    </a:gs>
                    <a:gs pos="13000">
                      <a:srgbClr val="FFA800"/>
                    </a:gs>
                    <a:gs pos="28000">
                      <a:srgbClr val="825600"/>
                    </a:gs>
                    <a:gs pos="42999">
                      <a:srgbClr val="FFA800"/>
                    </a:gs>
                    <a:gs pos="58000">
                      <a:srgbClr val="825600"/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Любов,</a:t>
            </a:r>
          </a:p>
          <a:p>
            <a:r>
              <a:rPr lang="uk-UA" sz="1000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rgbClr val="825600"/>
                    </a:gs>
                    <a:gs pos="13000">
                      <a:srgbClr val="FFA800"/>
                    </a:gs>
                    <a:gs pos="28000">
                      <a:srgbClr val="825600"/>
                    </a:gs>
                    <a:gs pos="42999">
                      <a:srgbClr val="FFA800"/>
                    </a:gs>
                    <a:gs pos="58000">
                      <a:srgbClr val="825600"/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uk-UA" sz="6600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rgbClr val="825600"/>
                    </a:gs>
                    <a:gs pos="13000">
                      <a:srgbClr val="FFA800"/>
                    </a:gs>
                    <a:gs pos="28000">
                      <a:srgbClr val="825600"/>
                    </a:gs>
                    <a:gs pos="42999">
                      <a:srgbClr val="FFA800"/>
                    </a:gs>
                    <a:gs pos="58000">
                      <a:srgbClr val="825600"/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Софія </a:t>
            </a:r>
            <a:endParaRPr lang="en-US" sz="6600" dirty="0"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gradFill>
                <a:gsLst>
                  <a:gs pos="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052736"/>
            <a:ext cx="5038841" cy="37829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899592" y="5229200"/>
            <a:ext cx="49685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dirty="0" smtClean="0">
                <a:ln>
                  <a:solidFill>
                    <a:schemeClr val="tx1"/>
                  </a:solidFill>
                </a:ln>
                <a:gradFill flip="none" rotWithShape="1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Comic Sans MS" pitchFamily="66" charset="0"/>
              </a:rPr>
              <a:t>Максим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0316" y="2344316"/>
            <a:ext cx="4513684" cy="4513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899592" y="908720"/>
            <a:ext cx="79481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>
                <a:ln>
                  <a:solidFill>
                    <a:srgbClr val="C00000"/>
                  </a:solidFill>
                </a:ln>
                <a:gradFill flip="none" rotWithShape="1">
                  <a:gsLst>
                    <a:gs pos="0">
                      <a:srgbClr val="C00000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dventure" pitchFamily="2" charset="0"/>
              </a:rPr>
              <a:t>Марина</a:t>
            </a:r>
            <a:r>
              <a:rPr lang="uk-UA" sz="7200" dirty="0" smtClean="0">
                <a:ln>
                  <a:solidFill>
                    <a:srgbClr val="C00000"/>
                  </a:solidFill>
                </a:ln>
                <a:gradFill flip="none" rotWithShape="1">
                  <a:gsLst>
                    <a:gs pos="0">
                      <a:srgbClr val="C00000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dventure" pitchFamily="2" charset="0"/>
              </a:rPr>
              <a:t> і Світлана</a:t>
            </a:r>
            <a:r>
              <a:rPr lang="uk-UA" sz="7200" dirty="0" smtClean="0">
                <a:latin typeface="Adventure" pitchFamily="2" charset="0"/>
              </a:rPr>
              <a:t> </a:t>
            </a:r>
            <a:endParaRPr lang="en-US" sz="7200" dirty="0">
              <a:latin typeface="Adventure" pitchFamily="2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052736"/>
            <a:ext cx="5669523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508104" y="5373216"/>
            <a:ext cx="30243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dirty="0" smtClean="0">
                <a:ln>
                  <a:solidFill>
                    <a:srgbClr val="FF0000"/>
                  </a:solidFill>
                </a:ln>
                <a:solidFill>
                  <a:srgbClr val="F6530A"/>
                </a:solidFill>
                <a:latin typeface="Adventure" pitchFamily="2" charset="0"/>
              </a:rPr>
              <a:t>Надія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5" y="2780928"/>
            <a:ext cx="5303101" cy="3531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691680" y="1340768"/>
            <a:ext cx="412965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err="1" smtClean="0">
                <a:solidFill>
                  <a:srgbClr val="CC0066"/>
                </a:solidFill>
                <a:latin typeface="Annabelle" pitchFamily="66" charset="0"/>
              </a:rPr>
              <a:t>Натал</a:t>
            </a:r>
            <a:r>
              <a:rPr lang="uk-UA" sz="7200" b="1" dirty="0" smtClean="0">
                <a:solidFill>
                  <a:srgbClr val="CC0066"/>
                </a:solidFill>
                <a:latin typeface="Annabelle" pitchFamily="66" charset="0"/>
              </a:rPr>
              <a:t>і</a:t>
            </a:r>
            <a:r>
              <a:rPr lang="ru-RU" sz="7200" b="1" dirty="0" smtClean="0">
                <a:solidFill>
                  <a:srgbClr val="CC0066"/>
                </a:solidFill>
                <a:latin typeface="Annabelle" pitchFamily="66" charset="0"/>
              </a:rPr>
              <a:t>я</a:t>
            </a:r>
            <a:endParaRPr lang="en-US" sz="7200" dirty="0">
              <a:solidFill>
                <a:srgbClr val="CC0066"/>
              </a:solidFill>
              <a:latin typeface="Annabelle" pitchFamily="66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196752"/>
            <a:ext cx="4286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868144" y="4869160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parajita" pitchFamily="34" charset="0"/>
              </a:rPr>
              <a:t>Олег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276872"/>
            <a:ext cx="5826224" cy="4369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187624" y="908720"/>
            <a:ext cx="64807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lumMod val="20000"/>
                        <a:lumOff val="80000"/>
                      </a:schemeClr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path path="shape">
                    <a:fillToRect l="50000" t="50000" r="50000" b="50000"/>
                  </a:path>
                </a:gradFill>
                <a:latin typeface="Adventure" pitchFamily="2" charset="0"/>
              </a:rPr>
              <a:t>Оксана</a:t>
            </a:r>
            <a:endParaRPr lang="en-US" sz="8000" dirty="0">
              <a:ln>
                <a:solidFill>
                  <a:schemeClr val="accent6">
                    <a:lumMod val="75000"/>
                  </a:schemeClr>
                </a:solidFill>
              </a:ln>
              <a:gradFill>
                <a:gsLst>
                  <a:gs pos="0">
                    <a:schemeClr val="accent6">
                      <a:lumMod val="20000"/>
                      <a:lumOff val="80000"/>
                    </a:schemeClr>
                  </a:gs>
                  <a:gs pos="8000">
                    <a:srgbClr val="83A7C3"/>
                  </a:gs>
                  <a:gs pos="13000">
                    <a:srgbClr val="768FB9"/>
                  </a:gs>
                  <a:gs pos="21001">
                    <a:srgbClr val="83A7C3"/>
                  </a:gs>
                  <a:gs pos="52000">
                    <a:srgbClr val="FFFFFF"/>
                  </a:gs>
                  <a:gs pos="56000">
                    <a:srgbClr val="9C6563"/>
                  </a:gs>
                  <a:gs pos="58000">
                    <a:srgbClr val="80302D"/>
                  </a:gs>
                  <a:gs pos="71001">
                    <a:srgbClr val="C0524E"/>
                  </a:gs>
                  <a:gs pos="94000">
                    <a:srgbClr val="EBDAD4"/>
                  </a:gs>
                  <a:gs pos="100000">
                    <a:srgbClr val="55261C"/>
                  </a:gs>
                </a:gsLst>
                <a:path path="shape">
                  <a:fillToRect l="50000" t="50000" r="50000" b="50000"/>
                </a:path>
              </a:gradFill>
              <a:latin typeface="Adventure" pitchFamily="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683568" y="764704"/>
            <a:ext cx="8460432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691680" y="1412776"/>
            <a:ext cx="489654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baseline="0" dirty="0" err="1" smtClean="0">
                <a:ln w="1905"/>
                <a:gradFill>
                  <a:gsLst>
                    <a:gs pos="0">
                      <a:srgbClr val="F262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Назар</a:t>
            </a:r>
            <a:r>
              <a:rPr kumimoji="0" lang="ru-RU" sz="5400" b="1" i="0" u="none" strike="noStrike" normalizeH="0" baseline="0" dirty="0" smtClean="0">
                <a:ln w="1905"/>
                <a:gradFill>
                  <a:gsLst>
                    <a:gs pos="0">
                      <a:srgbClr val="F262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5400" b="1" i="0" u="none" strike="noStrike" normalizeH="0" baseline="0" dirty="0" err="1" smtClean="0">
                <a:ln w="1905"/>
                <a:gradFill>
                  <a:gsLst>
                    <a:gs pos="0">
                      <a:srgbClr val="F262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Павло</a:t>
            </a:r>
            <a:r>
              <a:rPr kumimoji="0" lang="ru-RU" sz="5400" b="1" i="0" u="none" strike="noStrike" normalizeH="0" baseline="0" dirty="0" smtClean="0">
                <a:ln w="1905"/>
                <a:gradFill>
                  <a:gsLst>
                    <a:gs pos="0">
                      <a:srgbClr val="F262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Анжела,  Марта, </a:t>
            </a:r>
            <a:r>
              <a:rPr kumimoji="0" lang="ru-RU" sz="5400" b="1" i="0" u="none" strike="noStrike" normalizeH="0" baseline="0" dirty="0" err="1" smtClean="0">
                <a:ln w="1905"/>
                <a:gradFill>
                  <a:gsLst>
                    <a:gs pos="0">
                      <a:srgbClr val="F262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Світлана</a:t>
            </a:r>
            <a:r>
              <a:rPr kumimoji="0" lang="ru-RU" sz="5400" b="1" i="0" u="none" strike="noStrike" normalizeH="0" baseline="0" dirty="0" smtClean="0">
                <a:ln w="1905"/>
                <a:gradFill>
                  <a:gsLst>
                    <a:gs pos="0">
                      <a:srgbClr val="F262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Галина. </a:t>
            </a:r>
            <a:endParaRPr kumimoji="0" lang="ru-RU" sz="5400" b="1" i="0" u="none" strike="noStrike" normalizeH="0" baseline="0" dirty="0" smtClean="0">
              <a:ln w="1905"/>
              <a:gradFill>
                <a:gsLst>
                  <a:gs pos="0">
                    <a:srgbClr val="F26200"/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908720"/>
            <a:ext cx="4674096" cy="3505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278750" y="4365104"/>
            <a:ext cx="31438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necia" pitchFamily="34" charset="-52"/>
              </a:rPr>
              <a:t>Ольга</a:t>
            </a:r>
            <a:endParaRPr lang="ru-RU" sz="8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necia" pitchFamily="34" charset="-5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980728"/>
            <a:ext cx="4841156" cy="32274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043608" y="4653136"/>
            <a:ext cx="5085046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7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bat" pitchFamily="2" charset="0"/>
              </a:rPr>
              <a:t>Олександр</a:t>
            </a:r>
            <a:endParaRPr lang="en-US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bat" pitchFamily="2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052736"/>
            <a:ext cx="4382045" cy="3251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572000" y="4725144"/>
            <a:ext cx="41044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b="1" dirty="0" smtClean="0">
                <a:solidFill>
                  <a:srgbClr val="42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rolina" pitchFamily="2" charset="0"/>
              </a:rPr>
              <a:t>Тетяна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052736"/>
            <a:ext cx="4320480" cy="3225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1835696" y="4797152"/>
            <a:ext cx="58326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dirty="0" smtClean="0">
                <a:ln>
                  <a:solidFill>
                    <a:srgbClr val="582A04"/>
                  </a:solidFill>
                </a:ln>
                <a:solidFill>
                  <a:srgbClr val="FFC000"/>
                </a:solidFill>
                <a:latin typeface="Arbat" pitchFamily="2" charset="0"/>
              </a:rPr>
              <a:t>Юлія</a:t>
            </a:r>
            <a:endParaRPr lang="en-US" sz="8000" dirty="0">
              <a:ln>
                <a:solidFill>
                  <a:srgbClr val="582A04"/>
                </a:solidFill>
              </a:ln>
              <a:solidFill>
                <a:srgbClr val="FFC000"/>
              </a:solidFill>
              <a:latin typeface="Arbat" pitchFamily="2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96752"/>
            <a:ext cx="35718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860032" y="2636912"/>
            <a:ext cx="3960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Ярослав</a:t>
            </a:r>
            <a:endParaRPr lang="en-US" sz="7200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755576" y="764704"/>
            <a:ext cx="8388424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606480" y="2610683"/>
            <a:ext cx="453752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baseline="0" dirty="0" smtClean="0">
                <a:ln w="50800">
                  <a:solidFill>
                    <a:srgbClr val="FFC000"/>
                  </a:solidFill>
                </a:ln>
                <a:solidFill>
                  <a:srgbClr val="FFFF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Антон, </a:t>
            </a:r>
            <a:r>
              <a:rPr kumimoji="0" lang="ru-RU" sz="5400" b="1" i="0" u="none" strike="noStrike" normalizeH="0" baseline="0" dirty="0" err="1" smtClean="0">
                <a:ln w="50800">
                  <a:solidFill>
                    <a:srgbClr val="FFC000"/>
                  </a:solidFill>
                </a:ln>
                <a:solidFill>
                  <a:srgbClr val="FFFF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Віктор</a:t>
            </a:r>
            <a:r>
              <a:rPr kumimoji="0" lang="ru-RU" sz="5400" b="1" i="0" u="none" strike="noStrike" normalizeH="0" baseline="0" dirty="0" smtClean="0">
                <a:ln w="50800">
                  <a:solidFill>
                    <a:srgbClr val="FFC000"/>
                  </a:solidFill>
                </a:ln>
                <a:solidFill>
                  <a:srgbClr val="FFFF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Влад, Денис, </a:t>
            </a:r>
            <a:r>
              <a:rPr kumimoji="0" lang="ru-RU" sz="5400" b="1" i="0" u="none" strike="noStrike" normalizeH="0" baseline="0" dirty="0" err="1" smtClean="0">
                <a:ln w="50800">
                  <a:solidFill>
                    <a:srgbClr val="FFC000"/>
                  </a:solidFill>
                </a:ln>
                <a:solidFill>
                  <a:srgbClr val="FFFF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Зіновій</a:t>
            </a:r>
            <a:r>
              <a:rPr kumimoji="0" lang="ru-RU" sz="5400" b="1" i="0" u="none" strike="noStrike" normalizeH="0" baseline="0" dirty="0" smtClean="0">
                <a:ln w="50800">
                  <a:solidFill>
                    <a:srgbClr val="FFC000"/>
                  </a:solidFill>
                </a:ln>
                <a:solidFill>
                  <a:srgbClr val="FFFF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5400" b="1" i="0" u="none" strike="noStrike" normalizeH="0" baseline="0" dirty="0" err="1" smtClean="0">
                <a:ln w="50800">
                  <a:solidFill>
                    <a:srgbClr val="FFC000"/>
                  </a:solidFill>
                </a:ln>
                <a:solidFill>
                  <a:srgbClr val="FFFF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Федір</a:t>
            </a:r>
            <a:r>
              <a:rPr kumimoji="0" lang="uk-UA" sz="5400" b="1" i="0" u="none" strike="noStrike" normalizeH="0" baseline="0" dirty="0" smtClean="0">
                <a:ln w="50800">
                  <a:solidFill>
                    <a:srgbClr val="FFC000"/>
                  </a:solidFill>
                </a:ln>
                <a:solidFill>
                  <a:srgbClr val="FFFF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ru-RU" sz="5400" b="1" i="0" u="none" strike="noStrike" normalizeH="0" baseline="0" dirty="0" smtClean="0">
                <a:ln w="50800">
                  <a:solidFill>
                    <a:srgbClr val="FFC000"/>
                  </a:solidFill>
                </a:ln>
                <a:solidFill>
                  <a:srgbClr val="FFFF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Ганна,   </a:t>
            </a:r>
            <a:r>
              <a:rPr kumimoji="0" lang="ru-RU" sz="5400" b="1" i="0" u="none" strike="noStrike" normalizeH="0" baseline="0" dirty="0" err="1" smtClean="0">
                <a:ln w="50800">
                  <a:solidFill>
                    <a:srgbClr val="FFC000"/>
                  </a:solidFill>
                </a:ln>
                <a:solidFill>
                  <a:srgbClr val="FFFF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Надія</a:t>
            </a:r>
            <a:r>
              <a:rPr kumimoji="0" lang="ru-RU" sz="5400" b="1" i="0" u="none" strike="noStrike" normalizeH="0" baseline="0" dirty="0" smtClean="0">
                <a:ln w="50800">
                  <a:solidFill>
                    <a:srgbClr val="FFC000"/>
                  </a:solidFill>
                </a:ln>
                <a:solidFill>
                  <a:srgbClr val="FFFF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 Лариса. </a:t>
            </a:r>
            <a:endParaRPr kumimoji="0" lang="ru-RU" sz="5400" b="1" i="0" u="none" strike="noStrike" normalizeH="0" baseline="0" dirty="0" smtClean="0">
              <a:ln w="50800">
                <a:solidFill>
                  <a:srgbClr val="FFC000"/>
                </a:solidFill>
              </a:ln>
              <a:solidFill>
                <a:srgbClr val="FFFF00"/>
              </a:solidFill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755576" y="764704"/>
            <a:ext cx="8388424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995936" y="1779687"/>
            <a:ext cx="504056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spc="150" normalizeH="0" baseline="0" dirty="0" smtClean="0">
                <a:ln w="11430"/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         </a:t>
            </a:r>
            <a:r>
              <a:rPr kumimoji="0" lang="uk-UA" sz="5400" b="1" i="0" u="none" strike="noStrike" spc="150" normalizeH="0" baseline="0" dirty="0" smtClean="0">
                <a:ln w="11430"/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Оксана,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0" u="none" strike="noStrike" spc="150" normalizeH="0" baseline="0" dirty="0" smtClean="0">
                <a:ln w="11430"/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5400" b="1" i="0" u="none" strike="noStrike" spc="150" normalizeH="0" baseline="0" dirty="0" err="1" smtClean="0">
                <a:ln w="11430"/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Віталій</a:t>
            </a:r>
            <a:r>
              <a:rPr kumimoji="0" lang="ru-RU" sz="5400" b="1" i="0" u="none" strike="noStrike" spc="150" normalizeH="0" baseline="0" dirty="0" smtClean="0">
                <a:ln w="11430"/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5400" b="1" i="0" u="none" strike="noStrike" spc="150" normalizeH="0" baseline="0" dirty="0" err="1" smtClean="0">
                <a:ln w="11430"/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Григорій</a:t>
            </a:r>
            <a:r>
              <a:rPr kumimoji="0" lang="ru-RU" sz="5400" b="1" i="0" u="none" strike="noStrike" spc="150" normalizeH="0" baseline="0" dirty="0" smtClean="0">
                <a:ln w="11430"/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5400" b="1" i="0" u="none" strike="noStrike" spc="150" normalizeH="0" baseline="0" dirty="0" err="1" smtClean="0">
                <a:ln w="11430"/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Євген</a:t>
            </a:r>
            <a:r>
              <a:rPr kumimoji="0" lang="ru-RU" sz="5400" b="1" i="0" u="none" strike="noStrike" spc="150" normalizeH="0" baseline="0" dirty="0" smtClean="0">
                <a:ln w="11430"/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5400" b="1" i="0" u="none" strike="noStrike" spc="150" normalizeH="0" baseline="0" dirty="0" err="1" smtClean="0">
                <a:ln w="11430"/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Ігор</a:t>
            </a:r>
            <a:r>
              <a:rPr kumimoji="0" lang="ru-RU" sz="5400" b="1" i="0" u="none" strike="noStrike" spc="150" normalizeH="0" baseline="0" dirty="0" smtClean="0">
                <a:ln w="11430"/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5400" b="1" i="0" u="none" strike="noStrike" spc="150" normalizeH="0" baseline="0" dirty="0" err="1" smtClean="0">
                <a:ln w="11430"/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Євгенія</a:t>
            </a:r>
            <a:r>
              <a:rPr kumimoji="0" lang="ru-RU" sz="5400" b="1" i="0" u="none" strike="noStrike" spc="150" normalizeH="0" baseline="0" dirty="0" smtClean="0">
                <a:ln w="11430"/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Людмила, </a:t>
            </a:r>
            <a:r>
              <a:rPr kumimoji="0" lang="ru-RU" sz="5400" b="1" i="0" u="none" strike="noStrike" spc="150" normalizeH="0" baseline="0" dirty="0" err="1" smtClean="0">
                <a:ln w="11430"/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Юлія</a:t>
            </a:r>
            <a:r>
              <a:rPr kumimoji="0" lang="ru-RU" sz="5400" b="1" i="0" u="none" strike="noStrike" spc="150" normalizeH="0" baseline="0" dirty="0" smtClean="0">
                <a:ln w="11430"/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5400" b="1" i="0" u="none" strike="noStrike" spc="150" normalizeH="0" baseline="0" dirty="0" err="1" smtClean="0">
                <a:ln w="11430"/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Інна</a:t>
            </a:r>
            <a:r>
              <a:rPr kumimoji="0" lang="uk-UA" sz="5400" b="1" i="0" u="none" strike="noStrike" spc="150" normalizeH="0" baseline="0" dirty="0" smtClean="0">
                <a:ln w="11430"/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  Наталія. </a:t>
            </a:r>
            <a:endParaRPr kumimoji="0" lang="uk-UA" sz="5400" b="1" i="0" u="none" strike="noStrike" spc="150" normalizeH="0" baseline="0" dirty="0" smtClean="0">
              <a:ln w="11430"/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755576" y="764704"/>
            <a:ext cx="8388424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827584" y="764704"/>
            <a:ext cx="6768752" cy="424731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      </a:t>
            </a:r>
            <a:r>
              <a:rPr lang="ru-RU" sz="5400" b="1" spc="50" dirty="0" err="1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Гліб</a:t>
            </a:r>
            <a:r>
              <a:rPr lang="ru-RU" sz="5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,   Олег,  Данило, </a:t>
            </a:r>
            <a:r>
              <a:rPr lang="ru-RU" sz="5400" b="1" spc="50" dirty="0" err="1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Леонід</a:t>
            </a:r>
            <a:r>
              <a:rPr lang="ru-RU" sz="5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,  Руслан,  </a:t>
            </a:r>
            <a:r>
              <a:rPr lang="ru-RU" sz="5400" b="1" spc="50" dirty="0" err="1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Олексій</a:t>
            </a:r>
            <a:r>
              <a:rPr lang="uk-UA" sz="5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,</a:t>
            </a:r>
            <a:r>
              <a:rPr lang="ru-RU" sz="5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  Христина,  </a:t>
            </a:r>
            <a:r>
              <a:rPr lang="ru-RU" sz="5400" b="1" spc="50" dirty="0" err="1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Любов</a:t>
            </a:r>
            <a:r>
              <a:rPr lang="ru-RU" sz="5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,  Марина,  </a:t>
            </a:r>
            <a:r>
              <a:rPr lang="ru-RU" sz="5400" b="1" spc="50" dirty="0" err="1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Поліна</a:t>
            </a:r>
            <a:r>
              <a:rPr lang="ru-RU" sz="5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,   </a:t>
            </a:r>
            <a:r>
              <a:rPr lang="ru-RU" sz="5400" b="1" spc="50" dirty="0" err="1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Софія</a:t>
            </a:r>
            <a:r>
              <a:rPr lang="ru-RU" sz="5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, </a:t>
            </a:r>
            <a:r>
              <a:rPr lang="ru-RU" sz="5400" b="1" spc="50" dirty="0" err="1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Валерія</a:t>
            </a:r>
            <a:r>
              <a:rPr lang="ru-RU" sz="5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. </a:t>
            </a:r>
            <a:endParaRPr lang="en-US" sz="54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755576" y="764704"/>
            <a:ext cx="8388424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691680" y="1556792"/>
            <a:ext cx="5508104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i="0" u="none" strike="noStrike" normalizeH="0" baseline="0" dirty="0" err="1" smtClean="0">
                <a:ln w="18415" cmpd="sng">
                  <a:solidFill>
                    <a:srgbClr val="1F4A7F"/>
                  </a:solidFill>
                  <a:prstDash val="solid"/>
                </a:ln>
                <a:solidFill>
                  <a:srgbClr val="1F4A7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Арсен</a:t>
            </a:r>
            <a:r>
              <a:rPr kumimoji="0" lang="ru-RU" sz="5400" i="0" u="none" strike="noStrike" normalizeH="0" baseline="0" dirty="0" smtClean="0">
                <a:ln w="18415" cmpd="sng">
                  <a:solidFill>
                    <a:srgbClr val="1F4A7F"/>
                  </a:solidFill>
                  <a:prstDash val="solid"/>
                </a:ln>
                <a:solidFill>
                  <a:srgbClr val="1F4A7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5400" i="0" u="none" strike="noStrike" normalizeH="0" baseline="0" dirty="0" err="1" smtClean="0">
                <a:ln w="18415" cmpd="sng">
                  <a:solidFill>
                    <a:srgbClr val="1F4A7F"/>
                  </a:solidFill>
                  <a:prstDash val="solid"/>
                </a:ln>
                <a:solidFill>
                  <a:srgbClr val="1F4A7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Любомир</a:t>
            </a:r>
            <a:r>
              <a:rPr kumimoji="0" lang="ru-RU" sz="5400" i="0" u="none" strike="noStrike" normalizeH="0" baseline="0" dirty="0" smtClean="0">
                <a:ln w="18415" cmpd="sng">
                  <a:solidFill>
                    <a:srgbClr val="1F4A7F"/>
                  </a:solidFill>
                  <a:prstDash val="solid"/>
                </a:ln>
                <a:solidFill>
                  <a:srgbClr val="1F4A7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5400" i="0" u="none" strike="noStrike" normalizeH="0" baseline="0" dirty="0" err="1" smtClean="0">
                <a:ln w="18415" cmpd="sng">
                  <a:solidFill>
                    <a:srgbClr val="1F4A7F"/>
                  </a:solidFill>
                  <a:prstDash val="solid"/>
                </a:ln>
                <a:solidFill>
                  <a:srgbClr val="1F4A7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Юрій</a:t>
            </a:r>
            <a:r>
              <a:rPr kumimoji="0" lang="ru-RU" sz="5400" i="0" u="none" strike="noStrike" normalizeH="0" baseline="0" dirty="0" smtClean="0">
                <a:ln w="18415" cmpd="sng">
                  <a:solidFill>
                    <a:srgbClr val="1F4A7F"/>
                  </a:solidFill>
                  <a:prstDash val="solid"/>
                </a:ln>
                <a:solidFill>
                  <a:srgbClr val="1F4A7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5400" i="0" u="none" strike="noStrike" normalizeH="0" baseline="0" dirty="0" err="1" smtClean="0">
                <a:ln w="18415" cmpd="sng">
                  <a:solidFill>
                    <a:srgbClr val="1F4A7F"/>
                  </a:solidFill>
                  <a:prstDash val="solid"/>
                </a:ln>
                <a:solidFill>
                  <a:srgbClr val="1F4A7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Станіслав</a:t>
            </a:r>
            <a:r>
              <a:rPr kumimoji="0" lang="ru-RU" sz="5400" i="0" u="none" strike="noStrike" normalizeH="0" baseline="0" dirty="0" smtClean="0">
                <a:ln w="18415" cmpd="sng">
                  <a:solidFill>
                    <a:srgbClr val="1F4A7F"/>
                  </a:solidFill>
                  <a:prstDash val="solid"/>
                </a:ln>
                <a:solidFill>
                  <a:srgbClr val="1F4A7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Максим, </a:t>
            </a:r>
            <a:r>
              <a:rPr kumimoji="0" lang="ru-RU" sz="5400" i="0" u="none" strike="noStrike" normalizeH="0" baseline="0" dirty="0" err="1" smtClean="0">
                <a:ln w="18415" cmpd="sng">
                  <a:solidFill>
                    <a:srgbClr val="1F4A7F"/>
                  </a:solidFill>
                  <a:prstDash val="solid"/>
                </a:ln>
                <a:solidFill>
                  <a:srgbClr val="1F4A7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Віталій</a:t>
            </a:r>
            <a:r>
              <a:rPr kumimoji="0" lang="uk-UA" sz="5400" i="0" u="none" strike="noStrike" normalizeH="0" baseline="0" dirty="0" smtClean="0">
                <a:ln w="18415" cmpd="sng">
                  <a:solidFill>
                    <a:srgbClr val="1F4A7F"/>
                  </a:solidFill>
                  <a:prstDash val="solid"/>
                </a:ln>
                <a:solidFill>
                  <a:srgbClr val="1F4A7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5400" i="0" u="none" strike="noStrike" normalizeH="0" baseline="0" dirty="0" err="1" smtClean="0">
                <a:ln w="18415" cmpd="sng">
                  <a:solidFill>
                    <a:srgbClr val="1F4A7F"/>
                  </a:solidFill>
                  <a:prstDash val="solid"/>
                </a:ln>
                <a:solidFill>
                  <a:srgbClr val="1F4A7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Уляна</a:t>
            </a:r>
            <a:r>
              <a:rPr kumimoji="0" lang="ru-RU" sz="5400" i="0" u="none" strike="noStrike" normalizeH="0" baseline="0" dirty="0" smtClean="0">
                <a:ln w="18415" cmpd="sng">
                  <a:solidFill>
                    <a:srgbClr val="1F4A7F"/>
                  </a:solidFill>
                  <a:prstDash val="solid"/>
                </a:ln>
                <a:solidFill>
                  <a:srgbClr val="1F4A7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5400" i="0" u="none" strike="noStrike" normalizeH="0" baseline="0" dirty="0" err="1" smtClean="0">
                <a:ln w="18415" cmpd="sng">
                  <a:solidFill>
                    <a:srgbClr val="1F4A7F"/>
                  </a:solidFill>
                  <a:prstDash val="solid"/>
                </a:ln>
                <a:solidFill>
                  <a:srgbClr val="1F4A7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Марія</a:t>
            </a:r>
            <a:r>
              <a:rPr kumimoji="0" lang="ru-RU" sz="5400" i="0" u="none" strike="noStrike" normalizeH="0" baseline="0" dirty="0" smtClean="0">
                <a:ln w="18415" cmpd="sng">
                  <a:solidFill>
                    <a:srgbClr val="1F4A7F"/>
                  </a:solidFill>
                  <a:prstDash val="solid"/>
                </a:ln>
                <a:solidFill>
                  <a:srgbClr val="1F4A7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Ольга,   </a:t>
            </a:r>
            <a:r>
              <a:rPr kumimoji="0" lang="ru-RU" sz="5400" i="0" u="none" strike="noStrike" normalizeH="0" baseline="0" dirty="0" err="1" smtClean="0">
                <a:ln w="18415" cmpd="sng">
                  <a:solidFill>
                    <a:srgbClr val="1F4A7F"/>
                  </a:solidFill>
                  <a:prstDash val="solid"/>
                </a:ln>
                <a:solidFill>
                  <a:srgbClr val="1F4A7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Софія</a:t>
            </a:r>
            <a:r>
              <a:rPr kumimoji="0" lang="ru-RU" sz="5400" i="0" u="none" strike="noStrike" normalizeH="0" baseline="0" dirty="0" smtClean="0">
                <a:ln w="18415" cmpd="sng">
                  <a:solidFill>
                    <a:srgbClr val="1F4A7F"/>
                  </a:solidFill>
                  <a:prstDash val="solid"/>
                </a:ln>
                <a:solidFill>
                  <a:srgbClr val="1F4A7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5400" b="0" i="0" u="none" strike="noStrike" cap="none" normalizeH="0" baseline="0" dirty="0" smtClean="0">
              <a:ln w="18415" cmpd="sng">
                <a:solidFill>
                  <a:srgbClr val="1F4A7F"/>
                </a:solidFill>
                <a:prstDash val="solid"/>
              </a:ln>
              <a:solidFill>
                <a:srgbClr val="1F4A7F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755577" y="764704"/>
            <a:ext cx="8388423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899592" y="836712"/>
            <a:ext cx="612068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spc="50" normalizeH="0" baseline="0" dirty="0" smtClean="0">
                <a:ln w="12700" cmpd="sng">
                  <a:solidFill>
                    <a:srgbClr val="A05EBA"/>
                  </a:solidFill>
                  <a:prstDash val="solid"/>
                </a:ln>
                <a:solidFill>
                  <a:srgbClr val="A05EBA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Святослав, </a:t>
            </a:r>
            <a:r>
              <a:rPr kumimoji="0" lang="ru-RU" sz="5400" b="1" i="0" u="none" strike="noStrike" spc="50" normalizeH="0" baseline="0" dirty="0" err="1" smtClean="0">
                <a:ln w="12700" cmpd="sng">
                  <a:solidFill>
                    <a:srgbClr val="A05EBA"/>
                  </a:solidFill>
                  <a:prstDash val="solid"/>
                </a:ln>
                <a:solidFill>
                  <a:srgbClr val="A05EBA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Віктор</a:t>
            </a:r>
            <a:r>
              <a:rPr kumimoji="0" lang="ru-RU" sz="5400" b="1" i="0" u="none" strike="noStrike" spc="50" normalizeH="0" baseline="0" dirty="0" smtClean="0">
                <a:ln w="12700" cmpd="sng">
                  <a:solidFill>
                    <a:srgbClr val="A05EBA"/>
                  </a:solidFill>
                  <a:prstDash val="solid"/>
                </a:ln>
                <a:solidFill>
                  <a:srgbClr val="A05EBA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5400" b="1" i="0" u="none" strike="noStrike" spc="50" normalizeH="0" baseline="0" dirty="0" err="1" smtClean="0">
                <a:ln w="12700" cmpd="sng">
                  <a:solidFill>
                    <a:srgbClr val="A05EBA"/>
                  </a:solidFill>
                  <a:prstDash val="solid"/>
                </a:ln>
                <a:solidFill>
                  <a:srgbClr val="A05EBA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В'ячеслав</a:t>
            </a:r>
            <a:r>
              <a:rPr kumimoji="0" lang="ru-RU" sz="5400" b="1" i="0" u="none" strike="noStrike" spc="50" normalizeH="0" baseline="0" dirty="0" smtClean="0">
                <a:ln w="12700" cmpd="sng">
                  <a:solidFill>
                    <a:srgbClr val="A05EBA"/>
                  </a:solidFill>
                  <a:prstDash val="solid"/>
                </a:ln>
                <a:solidFill>
                  <a:srgbClr val="A05EBA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5400" b="1" i="0" u="none" strike="noStrike" spc="50" normalizeH="0" baseline="0" dirty="0" err="1" smtClean="0">
                <a:ln w="12700" cmpd="sng">
                  <a:solidFill>
                    <a:srgbClr val="A05EBA"/>
                  </a:solidFill>
                  <a:prstDash val="solid"/>
                </a:ln>
                <a:solidFill>
                  <a:srgbClr val="A05EBA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Аліса</a:t>
            </a:r>
            <a:r>
              <a:rPr kumimoji="0" lang="ru-RU" sz="5400" b="1" i="0" u="none" strike="noStrike" spc="50" normalizeH="0" baseline="0" dirty="0" smtClean="0">
                <a:ln w="12700" cmpd="sng">
                  <a:solidFill>
                    <a:srgbClr val="A05EBA"/>
                  </a:solidFill>
                  <a:prstDash val="solid"/>
                </a:ln>
                <a:solidFill>
                  <a:srgbClr val="A05EBA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spc="50" normalizeH="0" baseline="0" dirty="0" smtClean="0">
                <a:ln w="12700" cmpd="sng">
                  <a:solidFill>
                    <a:srgbClr val="A05EBA"/>
                  </a:solidFill>
                  <a:prstDash val="solid"/>
                </a:ln>
                <a:solidFill>
                  <a:srgbClr val="A05EBA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5400" b="1" i="0" u="none" strike="noStrike" spc="50" normalizeH="0" baseline="0" dirty="0" err="1" smtClean="0">
                <a:ln w="12700" cmpd="sng">
                  <a:solidFill>
                    <a:srgbClr val="A05EBA"/>
                  </a:solidFill>
                  <a:prstDash val="solid"/>
                </a:ln>
                <a:solidFill>
                  <a:srgbClr val="A05EBA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Антоніна</a:t>
            </a:r>
            <a:r>
              <a:rPr kumimoji="0" lang="ru-RU" sz="5400" b="1" i="0" u="none" strike="noStrike" spc="50" normalizeH="0" baseline="0" dirty="0" smtClean="0">
                <a:ln w="12700" cmpd="sng">
                  <a:solidFill>
                    <a:srgbClr val="A05EBA"/>
                  </a:solidFill>
                  <a:prstDash val="solid"/>
                </a:ln>
                <a:solidFill>
                  <a:srgbClr val="A05EBA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Маргарита,  Роксана. </a:t>
            </a:r>
            <a:endParaRPr kumimoji="0" lang="ru-RU" sz="5400" b="1" i="0" u="none" strike="noStrike" spc="50" normalizeH="0" baseline="0" dirty="0" smtClean="0">
              <a:ln w="12700" cmpd="sng">
                <a:solidFill>
                  <a:srgbClr val="A05EBA"/>
                </a:solidFill>
                <a:prstDash val="solid"/>
              </a:ln>
              <a:solidFill>
                <a:srgbClr val="A05EBA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330</Words>
  <Application>Microsoft Office PowerPoint</Application>
  <PresentationFormat>Экран (4:3)</PresentationFormat>
  <Paragraphs>117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dobraya</dc:creator>
  <cp:lastModifiedBy>1</cp:lastModifiedBy>
  <cp:revision>62</cp:revision>
  <dcterms:created xsi:type="dcterms:W3CDTF">2011-07-15T13:25:17Z</dcterms:created>
  <dcterms:modified xsi:type="dcterms:W3CDTF">2013-04-29T20:29:34Z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1125136</vt:lpwstr>
  </property>
  <property fmtid="{D5CDD505-2E9C-101B-9397-08002B2CF9AE}" name="NXPowerLiteVersion" pid="3">
    <vt:lpwstr>D4.1.4</vt:lpwstr>
  </property>
</Properties>
</file>