
<file path=[Content_Types].xml><?xml version="1.0" encoding="utf-8"?>
<Types xmlns="http://schemas.openxmlformats.org/package/2006/content-types">
  <Override ContentType="application/vnd.openxmlformats-officedocument.presentationml.slide+xml" PartName="/ppt/slides/slide6.xml"/>
  <Override ContentType="application/vnd.openxmlformats-officedocument.presentationml.slide+xml" PartName="/ppt/slides/slide29.xml"/>
  <Override ContentType="application/vnd.openxmlformats-officedocument.presentationml.slideLayout+xml" PartName="/ppt/slideLayouts/slideLayout8.xml"/>
  <Override ContentType="application/vnd.openxmlformats-officedocument.presentationml.slideLayout+xml" PartName="/ppt/slideLayouts/slideLayout19.xml"/>
  <Override ContentType="application/vnd.openxmlformats-officedocument.presentationml.tags+xml" PartName="/ppt/tags/tag6.xml"/>
  <Override ContentType="application/vnd.openxmlformats-officedocument.presentationml.tags+xml" PartName="/ppt/tags/tag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7.xml"/>
  <Override ContentType="application/vnd.openxmlformats-officedocument.presentationml.slideLayout+xml" PartName="/ppt/slideLayouts/slideLayout4.xml"/>
  <Override ContentType="application/vnd.openxmlformats-officedocument.presentationml.slideLayout+xml" PartName="/ppt/slideLayouts/slideLayout6.xml"/>
  <Override ContentType="application/vnd.openxmlformats-officedocument.presentationml.slideLayout+xml" PartName="/ppt/slideLayouts/slideLayout17.xml"/>
  <Override ContentType="application/vnd.openxmlformats-officedocument.theme+xml" PartName="/ppt/theme/theme3.xml"/>
  <Override ContentType="application/vnd.openxmlformats-officedocument.presentationml.tags+xml" PartName="/ppt/tags/tag4.xml"/>
  <Override ContentType="application/vnd.openxmlformats-officedocument.presentationml.slide+xml" PartName="/ppt/slides/slide2.xml"/>
  <Override ContentType="application/vnd.openxmlformats-officedocument.presentationml.slide+xml" PartName="/ppt/slides/slide16.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theme+xml" PartName="/ppt/theme/theme1.xml"/>
  <Override ContentType="application/vnd.openxmlformats-officedocument.presentationml.slideLayout+xml" PartName="/ppt/slideLayouts/slideLayout2.xml"/>
  <Override ContentType="application/vnd.openxmlformats-officedocument.presentationml.slideLayout+xml" PartName="/ppt/slideLayouts/slideLayout15.xml"/>
  <Override ContentType="application/vnd.openxmlformats-officedocument.presentationml.slideLayout+xml" PartName="/ppt/slideLayouts/slideLayout26.xml"/>
  <Override ContentType="application/vnd.openxmlformats-officedocument.presentationml.tags+xml" PartName="/ppt/tags/tag2.xml"/>
  <Default ContentType="application/vnd.openxmlformats-package.relationships+xml" Extension="rels"/>
  <Default ContentType="application/xml" Extension="xml"/>
  <Override ContentType="application/vnd.openxmlformats-officedocument.presentationml.slide+xml" PartName="/ppt/slides/slide14.xml"/>
  <Override ContentType="application/vnd.openxmlformats-officedocument.presentationml.slide+xml" PartName="/ppt/slides/slide23.xml"/>
  <Override ContentType="application/vnd.openxmlformats-officedocument.presentationml.slide+xml" PartName="/ppt/slides/slide32.xml"/>
  <Override ContentType="application/vnd.openxmlformats-officedocument.presentationml.notesMaster+xml" PartName="/ppt/notesMasters/notesMaster1.xml"/>
  <Override ContentType="application/vnd.openxmlformats-officedocument.presentationml.slideLayout+xml" PartName="/ppt/slideLayouts/slideLayout13.xml"/>
  <Override ContentType="application/vnd.openxmlformats-officedocument.presentationml.slideLayout+xml" PartName="/ppt/slideLayouts/slideLayout22.xml"/>
  <Override ContentType="application/vnd.openxmlformats-officedocument.presentationml.slideLayout+xml" PartName="/ppt/slideLayouts/slideLayout24.xml"/>
  <Override ContentType="application/vnd.openxmlformats-officedocument.themeOverride+xml" PartName="/ppt/theme/themeOverride1.xml"/>
  <Override ContentType="application/vnd.openxmlformats-officedocument.presentationml.slide+xml" PartName="/ppt/slides/slide10.xml"/>
  <Override ContentType="application/vnd.openxmlformats-officedocument.presentationml.slide+xml" PartName="/ppt/slides/slide12.xml"/>
  <Override ContentType="application/vnd.openxmlformats-officedocument.presentationml.slide+xml" PartName="/ppt/slides/slide21.xml"/>
  <Override ContentType="application/vnd.openxmlformats-officedocument.presentationml.slide+xml" PartName="/ppt/slides/slide30.xml"/>
  <Override ContentType="application/vnd.openxmlformats-officedocument.presentationml.tableStyles+xml" PartName="/ppt/tableStyles.xml"/>
  <Override ContentType="application/vnd.openxmlformats-officedocument.presentationml.slideLayout+xml" PartName="/ppt/slideLayouts/slideLayout11.xml"/>
  <Override ContentType="application/vnd.openxmlformats-officedocument.presentationml.slideLayout+xml" PartName="/ppt/slideLayouts/slideLayout20.xml"/>
  <Override ContentType="application/vnd.openxmlformats-officedocument.presentationml.tags+xml" PartName="/ppt/tags/tag12.xml"/>
  <Override ContentType="application/vnd.openxmlformats-officedocument.presentationml.slide+xml" PartName="/ppt/slides/slide7.xml"/>
  <Override ContentType="application/vnd.openxmlformats-officedocument.presentationml.slide+xml" PartName="/ppt/slides/slide9.xml"/>
  <Override ContentType="application/vnd.openxmlformats-officedocument.presentationml.viewProps+xml" PartName="/ppt/viewProps.xml"/>
  <Override ContentType="application/vnd.openxmlformats-officedocument.presentationml.slideLayout+xml" PartName="/ppt/slideLayouts/slideLayout9.xml"/>
  <Override ContentType="application/vnd.openxmlformats-officedocument.presentationml.tags+xml" PartName="/ppt/tags/tag9.xml"/>
  <Override ContentType="application/vnd.openxmlformats-officedocument.presentationml.tags+xml" PartName="/ppt/tags/tag10.xml"/>
  <Override ContentType="application/vnd.openxmlformats-officedocument.presentationml.slideMaster+xml" PartName="/ppt/slideMasters/slideMaster2.xml"/>
  <Override ContentType="application/vnd.openxmlformats-officedocument.presentationml.slide+xml" PartName="/ppt/slides/slide5.xml"/>
  <Override ContentType="application/vnd.openxmlformats-officedocument.presentationml.slide+xml" PartName="/ppt/slides/slide19.xml"/>
  <Override ContentType="application/vnd.openxmlformats-officedocument.presentationml.slide+xml" PartName="/ppt/slides/slide28.xml"/>
  <Override ContentType="application/vnd.openxmlformats-officedocument.presentationml.slideLayout+xml" PartName="/ppt/slideLayouts/slideLayout7.xml"/>
  <Default ContentType="image/png" Extension="png"/>
  <Override ContentType="application/vnd.openxmlformats-officedocument.presentationml.tags+xml" PartName="/ppt/tags/tag7.xml"/>
  <Override ContentType="application/vnd.openxmlformats-officedocument.presentationml.notesSlide+xml" PartName="/ppt/notesSlides/notesSlide1.xml"/>
  <Override ContentType="application/vnd.openxmlformats-officedocument.presentationml.slide+xml" PartName="/ppt/slides/slide3.xml"/>
  <Override ContentType="application/vnd.openxmlformats-officedocument.presentationml.slide+xml" PartName="/ppt/slides/slide17.xml"/>
  <Override ContentType="application/vnd.openxmlformats-officedocument.presentationml.slide+xml" PartName="/ppt/slides/slide26.xml"/>
  <Override ContentType="application/vnd.openxmlformats-officedocument.presentationml.presProps+xml" PartName="/ppt/presProps.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7.xml"/>
  <Override ContentType="application/vnd.openxmlformats-officedocument.theme+xml" PartName="/ppt/theme/theme2.xml"/>
  <Override ContentType="application/vnd.openxmlformats-officedocument.presentationml.tags+xml" PartName="/ppt/tags/tag5.xml"/>
  <Override ContentType="application/vnd.openxmlformats-officedocument.presentationml.slide+xml" PartName="/ppt/slides/slide1.xml"/>
  <Override ContentType="application/vnd.openxmlformats-officedocument.presentationml.slide+xml" PartName="/ppt/slides/slide15.xml"/>
  <Override ContentType="application/vnd.openxmlformats-officedocument.presentationml.slide+xml" PartName="/ppt/slides/slide24.xml"/>
  <Override ContentType="application/vnd.openxmlformats-officedocument.presentationml.slide+xml" PartName="/ppt/slides/slide33.xml"/>
  <Override ContentType="application/vnd.openxmlformats-officedocument.presentationml.slide+xml" PartName="/ppt/slides/slide35.xml"/>
  <Default ContentType="image/jpeg" Extension="jpeg"/>
  <Override ContentType="application/vnd.openxmlformats-officedocument.presentationml.slideLayout+xml" PartName="/ppt/slideLayouts/slideLayout3.xml"/>
  <Override ContentType="application/vnd.openxmlformats-officedocument.presentationml.slideLayout+xml" PartName="/ppt/slideLayouts/slideLayout16.xml"/>
  <Override ContentType="application/vnd.openxmlformats-officedocument.presentationml.slideLayout+xml" PartName="/ppt/slideLayouts/slideLayout25.xml"/>
  <Override ContentType="application/vnd.openxmlformats-officedocument.presentationml.tags+xml" PartName="/ppt/tags/tag3.xml"/>
  <Override ContentType="application/vnd.openxmlformats-officedocument.presentationml.presentation.main+xml" PartName="/ppt/presentation.xml"/>
  <Override ContentType="application/vnd.openxmlformats-officedocument.presentationml.slide+xml" PartName="/ppt/slides/slide13.xml"/>
  <Override ContentType="application/vnd.openxmlformats-officedocument.presentationml.slide+xml" PartName="/ppt/slides/slide22.xml"/>
  <Override ContentType="application/vnd.openxmlformats-officedocument.presentationml.slide+xml" PartName="/ppt/slides/slide31.xml"/>
  <Override ContentType="application/vnd.openxmlformats-officedocument.presentationml.slideLayout+xml" PartName="/ppt/slideLayouts/slideLayout1.xml"/>
  <Override ContentType="application/vnd.openxmlformats-officedocument.presentationml.slideLayout+xml" PartName="/ppt/slideLayouts/slideLayout14.xml"/>
  <Override ContentType="application/vnd.openxmlformats-officedocument.presentationml.slideLayout+xml" PartName="/ppt/slideLayouts/slideLayout23.xml"/>
  <Override ContentType="application/vnd.openxmlformats-officedocument.presentationml.tags+xml" PartName="/ppt/tags/tag1.xml"/>
  <Override ContentType="application/vnd.openxmlformats-officedocument.extended-properties+xml" PartName="/docProps/app.xml"/>
  <Override ContentType="application/vnd.openxmlformats-officedocument.presentationml.slide+xml" PartName="/ppt/slides/slide11.xml"/>
  <Override ContentType="application/vnd.openxmlformats-officedocument.presentationml.slide+xml" PartName="/ppt/slides/slide20.xml"/>
  <Override ContentType="application/vnd.openxmlformats-officedocument.presentationml.slideLayout+xml" PartName="/ppt/slideLayouts/slideLayout12.xml"/>
  <Override ContentType="application/vnd.openxmlformats-officedocument.presentationml.slideLayout+xml" PartName="/ppt/slideLayouts/slideLayout21.xml"/>
  <Override ContentType="application/vnd.openxmlformats-officedocument.presentationml.slideLayout+xml" PartName="/ppt/slideLayouts/slideLayout10.xml"/>
  <Override ContentType="application/vnd.openxmlformats-officedocument.presentationml.tags+xml" PartName="/ppt/tags/tag13.xml"/>
  <Override ContentType="application/vnd.openxmlformats-officedocument.presentationml.slide+xml" PartName="/ppt/slides/slide8.xml"/>
  <Override ContentType="application/vnd.openxmlformats-officedocument.presentationml.tags+xml" PartName="/ppt/tags/tag11.xml"/>
  <Override ContentType="application/vnd.openxmlformats-package.core-properties+xml" PartName="/docProps/core.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334" r:id="rId1"/>
    <p:sldMasterId id="2147484407" r:id="rId2"/>
  </p:sldMasterIdLst>
  <p:notesMasterIdLst>
    <p:notesMasterId r:id="rId38"/>
  </p:notesMasterIdLst>
  <p:sldIdLst>
    <p:sldId id="256" r:id="rId3"/>
    <p:sldId id="321" r:id="rId4"/>
    <p:sldId id="322" r:id="rId5"/>
    <p:sldId id="323" r:id="rId6"/>
    <p:sldId id="324" r:id="rId7"/>
    <p:sldId id="325" r:id="rId8"/>
    <p:sldId id="326" r:id="rId9"/>
    <p:sldId id="327" r:id="rId10"/>
    <p:sldId id="329" r:id="rId11"/>
    <p:sldId id="331" r:id="rId12"/>
    <p:sldId id="259" r:id="rId13"/>
    <p:sldId id="330" r:id="rId14"/>
    <p:sldId id="313" r:id="rId15"/>
    <p:sldId id="260" r:id="rId16"/>
    <p:sldId id="314" r:id="rId17"/>
    <p:sldId id="315" r:id="rId18"/>
    <p:sldId id="316" r:id="rId19"/>
    <p:sldId id="317" r:id="rId20"/>
    <p:sldId id="318" r:id="rId21"/>
    <p:sldId id="319" r:id="rId22"/>
    <p:sldId id="320" r:id="rId23"/>
    <p:sldId id="333" r:id="rId24"/>
    <p:sldId id="334" r:id="rId25"/>
    <p:sldId id="335" r:id="rId26"/>
    <p:sldId id="336" r:id="rId27"/>
    <p:sldId id="337" r:id="rId28"/>
    <p:sldId id="338" r:id="rId29"/>
    <p:sldId id="339" r:id="rId30"/>
    <p:sldId id="340" r:id="rId31"/>
    <p:sldId id="341" r:id="rId32"/>
    <p:sldId id="342" r:id="rId33"/>
    <p:sldId id="343" r:id="rId34"/>
    <p:sldId id="345" r:id="rId35"/>
    <p:sldId id="346" r:id="rId36"/>
    <p:sldId id="312" r:id="rId37"/>
  </p:sldIdLst>
  <p:sldSz cx="9144000" cy="6858000" type="screen4x3"/>
  <p:notesSz cx="6858000" cy="9945688"/>
  <p:defaultTextStyle>
    <a:defPPr>
      <a:defRPr lang="ru-RU"/>
    </a:defPPr>
    <a:lvl1pPr algn="l" rtl="0" fontAlgn="base">
      <a:spcBef>
        <a:spcPct val="0"/>
      </a:spcBef>
      <a:spcAft>
        <a:spcPct val="0"/>
      </a:spcAft>
      <a:defRPr kern="1200">
        <a:solidFill>
          <a:schemeClr val="tx1"/>
        </a:solidFill>
        <a:latin typeface="Tahoma" pitchFamily="34" charset="0"/>
        <a:ea typeface="+mn-ea"/>
        <a:cs typeface="+mn-cs"/>
      </a:defRPr>
    </a:lvl1pPr>
    <a:lvl2pPr marL="457200" algn="l" rtl="0" fontAlgn="base">
      <a:spcBef>
        <a:spcPct val="0"/>
      </a:spcBef>
      <a:spcAft>
        <a:spcPct val="0"/>
      </a:spcAft>
      <a:defRPr kern="1200">
        <a:solidFill>
          <a:schemeClr val="tx1"/>
        </a:solidFill>
        <a:latin typeface="Tahoma" pitchFamily="34" charset="0"/>
        <a:ea typeface="+mn-ea"/>
        <a:cs typeface="+mn-cs"/>
      </a:defRPr>
    </a:lvl2pPr>
    <a:lvl3pPr marL="914400" algn="l" rtl="0" fontAlgn="base">
      <a:spcBef>
        <a:spcPct val="0"/>
      </a:spcBef>
      <a:spcAft>
        <a:spcPct val="0"/>
      </a:spcAft>
      <a:defRPr kern="1200">
        <a:solidFill>
          <a:schemeClr val="tx1"/>
        </a:solidFill>
        <a:latin typeface="Tahoma" pitchFamily="34" charset="0"/>
        <a:ea typeface="+mn-ea"/>
        <a:cs typeface="+mn-cs"/>
      </a:defRPr>
    </a:lvl3pPr>
    <a:lvl4pPr marL="1371600" algn="l" rtl="0" fontAlgn="base">
      <a:spcBef>
        <a:spcPct val="0"/>
      </a:spcBef>
      <a:spcAft>
        <a:spcPct val="0"/>
      </a:spcAft>
      <a:defRPr kern="1200">
        <a:solidFill>
          <a:schemeClr val="tx1"/>
        </a:solidFill>
        <a:latin typeface="Tahoma" pitchFamily="34" charset="0"/>
        <a:ea typeface="+mn-ea"/>
        <a:cs typeface="+mn-cs"/>
      </a:defRPr>
    </a:lvl4pPr>
    <a:lvl5pPr marL="1828800" algn="l" rtl="0" fontAlgn="base">
      <a:spcBef>
        <a:spcPct val="0"/>
      </a:spcBef>
      <a:spcAft>
        <a:spcPct val="0"/>
      </a:spcAft>
      <a:defRPr kern="1200">
        <a:solidFill>
          <a:schemeClr val="tx1"/>
        </a:solidFill>
        <a:latin typeface="Tahoma" pitchFamily="34" charset="0"/>
        <a:ea typeface="+mn-ea"/>
        <a:cs typeface="+mn-cs"/>
      </a:defRPr>
    </a:lvl5pPr>
    <a:lvl6pPr marL="2286000" algn="l" defTabSz="914400" rtl="0" eaLnBrk="1" latinLnBrk="0" hangingPunct="1">
      <a:defRPr kern="1200">
        <a:solidFill>
          <a:schemeClr val="tx1"/>
        </a:solidFill>
        <a:latin typeface="Tahoma" pitchFamily="34" charset="0"/>
        <a:ea typeface="+mn-ea"/>
        <a:cs typeface="+mn-cs"/>
      </a:defRPr>
    </a:lvl6pPr>
    <a:lvl7pPr marL="2743200" algn="l" defTabSz="914400" rtl="0" eaLnBrk="1" latinLnBrk="0" hangingPunct="1">
      <a:defRPr kern="1200">
        <a:solidFill>
          <a:schemeClr val="tx1"/>
        </a:solidFill>
        <a:latin typeface="Tahoma" pitchFamily="34" charset="0"/>
        <a:ea typeface="+mn-ea"/>
        <a:cs typeface="+mn-cs"/>
      </a:defRPr>
    </a:lvl7pPr>
    <a:lvl8pPr marL="3200400" algn="l" defTabSz="914400" rtl="0" eaLnBrk="1" latinLnBrk="0" hangingPunct="1">
      <a:defRPr kern="1200">
        <a:solidFill>
          <a:schemeClr val="tx1"/>
        </a:solidFill>
        <a:latin typeface="Tahoma" pitchFamily="34" charset="0"/>
        <a:ea typeface="+mn-ea"/>
        <a:cs typeface="+mn-cs"/>
      </a:defRPr>
    </a:lvl8pPr>
    <a:lvl9pPr marL="3657600" algn="l" defTabSz="914400" rtl="0" eaLnBrk="1" latinLnBrk="0" hangingPunct="1">
      <a:defRPr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CC0099"/>
    <a:srgbClr val="00FF00"/>
    <a:srgbClr val="FF3300"/>
    <a:srgbClr val="660033"/>
    <a:srgbClr val="FFFFFF"/>
    <a:srgbClr val="660066"/>
    <a:srgbClr val="000066"/>
    <a:srgbClr val="FFFF00"/>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629" autoAdjust="0"/>
    <p:restoredTop sz="90415" autoAdjust="0"/>
  </p:normalViewPr>
  <p:slideViewPr>
    <p:cSldViewPr snapToGrid="0">
      <p:cViewPr>
        <p:scale>
          <a:sx n="53" d="100"/>
          <a:sy n="53" d="100"/>
        </p:scale>
        <p:origin x="-1368" y="-10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8659"/>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96888"/>
          </a:xfrm>
          <a:prstGeom prst="rect">
            <a:avLst/>
          </a:prstGeom>
        </p:spPr>
        <p:txBody>
          <a:bodyPr vert="horz" lIns="91440" tIns="45720" rIns="91440" bIns="45720" rtlCol="0"/>
          <a:lstStyle>
            <a:lvl1pPr algn="l">
              <a:defRPr sz="1200" smtClean="0"/>
            </a:lvl1pPr>
          </a:lstStyle>
          <a:p>
            <a:pPr>
              <a:defRPr/>
            </a:pPr>
            <a:endParaRPr lang="ru-RU"/>
          </a:p>
        </p:txBody>
      </p:sp>
      <p:sp>
        <p:nvSpPr>
          <p:cNvPr id="3" name="Дата 2"/>
          <p:cNvSpPr>
            <a:spLocks noGrp="1"/>
          </p:cNvSpPr>
          <p:nvPr>
            <p:ph type="dt" idx="1"/>
          </p:nvPr>
        </p:nvSpPr>
        <p:spPr>
          <a:xfrm>
            <a:off x="3884613" y="0"/>
            <a:ext cx="2971800" cy="496888"/>
          </a:xfrm>
          <a:prstGeom prst="rect">
            <a:avLst/>
          </a:prstGeom>
        </p:spPr>
        <p:txBody>
          <a:bodyPr vert="horz" lIns="91440" tIns="45720" rIns="91440" bIns="45720" rtlCol="0"/>
          <a:lstStyle>
            <a:lvl1pPr algn="r">
              <a:defRPr sz="1200" smtClean="0"/>
            </a:lvl1pPr>
          </a:lstStyle>
          <a:p>
            <a:pPr>
              <a:defRPr/>
            </a:pPr>
            <a:fld id="{A1A980AA-9F01-49E9-9401-06AE33000E10}" type="datetimeFigureOut">
              <a:rPr lang="ru-RU"/>
              <a:pPr>
                <a:defRPr/>
              </a:pPr>
              <a:t>28.10.2013</a:t>
            </a:fld>
            <a:endParaRPr lang="ru-RU"/>
          </a:p>
        </p:txBody>
      </p:sp>
      <p:sp>
        <p:nvSpPr>
          <p:cNvPr id="4" name="Образ слайда 3"/>
          <p:cNvSpPr>
            <a:spLocks noGrp="1" noRot="1" noChangeAspect="1"/>
          </p:cNvSpPr>
          <p:nvPr>
            <p:ph type="sldImg" idx="2"/>
          </p:nvPr>
        </p:nvSpPr>
        <p:spPr>
          <a:xfrm>
            <a:off x="942975" y="746125"/>
            <a:ext cx="4972050" cy="3729038"/>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685800" y="4724400"/>
            <a:ext cx="5486400" cy="4475163"/>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9447213"/>
            <a:ext cx="2971800" cy="496887"/>
          </a:xfrm>
          <a:prstGeom prst="rect">
            <a:avLst/>
          </a:prstGeom>
        </p:spPr>
        <p:txBody>
          <a:bodyPr vert="horz" lIns="91440" tIns="45720" rIns="91440" bIns="45720" rtlCol="0" anchor="b"/>
          <a:lstStyle>
            <a:lvl1pPr algn="l">
              <a:defRPr sz="1200" smtClean="0"/>
            </a:lvl1pPr>
          </a:lstStyle>
          <a:p>
            <a:pPr>
              <a:defRPr/>
            </a:pPr>
            <a:endParaRPr lang="ru-RU"/>
          </a:p>
        </p:txBody>
      </p:sp>
      <p:sp>
        <p:nvSpPr>
          <p:cNvPr id="7" name="Номер слайда 6"/>
          <p:cNvSpPr>
            <a:spLocks noGrp="1"/>
          </p:cNvSpPr>
          <p:nvPr>
            <p:ph type="sldNum" sz="quarter" idx="5"/>
          </p:nvPr>
        </p:nvSpPr>
        <p:spPr>
          <a:xfrm>
            <a:off x="3884613" y="9447213"/>
            <a:ext cx="2971800" cy="496887"/>
          </a:xfrm>
          <a:prstGeom prst="rect">
            <a:avLst/>
          </a:prstGeom>
        </p:spPr>
        <p:txBody>
          <a:bodyPr vert="horz" lIns="91440" tIns="45720" rIns="91440" bIns="45720" rtlCol="0" anchor="b"/>
          <a:lstStyle>
            <a:lvl1pPr algn="r">
              <a:defRPr sz="1200" smtClean="0"/>
            </a:lvl1pPr>
          </a:lstStyle>
          <a:p>
            <a:pPr>
              <a:defRPr/>
            </a:pPr>
            <a:fld id="{5577CF1D-EC2F-43A5-B434-D49BED37CD4E}"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Образ слайда 1"/>
          <p:cNvSpPr>
            <a:spLocks noGrp="1" noRot="1" noChangeAspect="1" noTextEdit="1"/>
          </p:cNvSpPr>
          <p:nvPr>
            <p:ph type="sldImg"/>
          </p:nvPr>
        </p:nvSpPr>
        <p:spPr bwMode="auto">
          <a:noFill/>
          <a:ln>
            <a:solidFill>
              <a:srgbClr val="000000"/>
            </a:solidFill>
            <a:miter lim="800000"/>
            <a:headEnd/>
            <a:tailEnd/>
          </a:ln>
        </p:spPr>
      </p:sp>
      <p:sp>
        <p:nvSpPr>
          <p:cNvPr id="60419"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60420"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57E6520-23D0-4168-BF1F-73AC0A9F5D5B}" type="slidenum">
              <a:rPr lang="ru-RU"/>
              <a:pPr/>
              <a:t>35</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ru-RU" smtClean="0"/>
              <a:t>Образец заголовка</a:t>
            </a:r>
            <a:endParaRPr lang="en-US"/>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4" name="Дата 13"/>
          <p:cNvSpPr>
            <a:spLocks noGrp="1"/>
          </p:cNvSpPr>
          <p:nvPr>
            <p:ph type="dt" sz="half" idx="10"/>
          </p:nvPr>
        </p:nvSpPr>
        <p:spPr/>
        <p:txBody>
          <a:bodyPr/>
          <a:lstStyle>
            <a:lvl1pPr>
              <a:defRPr/>
            </a:lvl1pPr>
          </a:lstStyle>
          <a:p>
            <a:pPr>
              <a:defRPr/>
            </a:pPr>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54A2B357-BE90-4015-B189-CF858D9C871C}" type="slidenum">
              <a:rPr lang="ru-RU"/>
              <a:pPr>
                <a:defRPr/>
              </a:pPr>
              <a:t>‹#›</a:t>
            </a:fld>
            <a:endParaRPr lang="ru-RU" dirty="0"/>
          </a:p>
        </p:txBody>
      </p:sp>
    </p:spTree>
  </p:cSld>
  <p:clrMapOvr>
    <a:masterClrMapping/>
  </p:clrMapOvr>
  <p:transition advTm="21978">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FFBC83B9-E12C-408C-82FC-55B663DCEE37}" type="slidenum">
              <a:rPr lang="ru-RU"/>
              <a:pPr>
                <a:defRPr/>
              </a:pPr>
              <a:t>‹#›</a:t>
            </a:fld>
            <a:endParaRPr lang="ru-RU" dirty="0"/>
          </a:p>
        </p:txBody>
      </p:sp>
    </p:spTree>
  </p:cSld>
  <p:clrMapOvr>
    <a:masterClrMapping/>
  </p:clrMapOvr>
  <p:transition advTm="21978">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DDBC53BB-33B2-44AA-A937-AFA194AF9CB6}" type="slidenum">
              <a:rPr lang="ru-RU"/>
              <a:pPr>
                <a:defRPr/>
              </a:pPr>
              <a:t>‹#›</a:t>
            </a:fld>
            <a:endParaRPr lang="ru-RU" dirty="0"/>
          </a:p>
        </p:txBody>
      </p:sp>
    </p:spTree>
  </p:cSld>
  <p:clrMapOvr>
    <a:masterClrMapping/>
  </p:clrMapOvr>
  <p:transition advTm="21978">
    <p:wipe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cSld name="Заголовок, клип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304800"/>
            <a:ext cx="7543800" cy="1431925"/>
          </a:xfrm>
        </p:spPr>
        <p:txBody>
          <a:bodyPr/>
          <a:lstStyle/>
          <a:p>
            <a:r>
              <a:rPr lang="ru-RU" smtClean="0"/>
              <a:t>Образец заголовка</a:t>
            </a:r>
            <a:endParaRPr lang="ru-RU"/>
          </a:p>
        </p:txBody>
      </p:sp>
      <p:sp>
        <p:nvSpPr>
          <p:cNvPr id="3" name="Клип 2"/>
          <p:cNvSpPr>
            <a:spLocks noGrp="1"/>
          </p:cNvSpPr>
          <p:nvPr>
            <p:ph type="clipArt" sz="half" idx="1"/>
          </p:nvPr>
        </p:nvSpPr>
        <p:spPr>
          <a:xfrm>
            <a:off x="1066800" y="1981200"/>
            <a:ext cx="3695700" cy="4114800"/>
          </a:xfrm>
        </p:spPr>
        <p:txBody>
          <a:bodyPr>
            <a:normAutofit/>
          </a:bodyPr>
          <a:lstStyle/>
          <a:p>
            <a:pPr lvl="0"/>
            <a:endParaRPr lang="ru-RU" noProof="0" dirty="0" smtClean="0"/>
          </a:p>
        </p:txBody>
      </p:sp>
      <p:sp>
        <p:nvSpPr>
          <p:cNvPr id="4" name="Текст 3"/>
          <p:cNvSpPr>
            <a:spLocks noGrp="1"/>
          </p:cNvSpPr>
          <p:nvPr>
            <p:ph type="body" sz="half" idx="2"/>
          </p:nvPr>
        </p:nvSpPr>
        <p:spPr>
          <a:xfrm>
            <a:off x="4914900" y="1981200"/>
            <a:ext cx="36957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13"/>
          <p:cNvSpPr>
            <a:spLocks noGrp="1"/>
          </p:cNvSpPr>
          <p:nvPr>
            <p:ph type="dt" sz="half" idx="10"/>
          </p:nvPr>
        </p:nvSpPr>
        <p:spPr/>
        <p:txBody>
          <a:bodyPr/>
          <a:lstStyle>
            <a:lvl1pPr>
              <a:defRPr/>
            </a:lvl1pPr>
          </a:lstStyle>
          <a:p>
            <a:pPr>
              <a:defRPr/>
            </a:pPr>
            <a:endParaRPr lang="ru-RU"/>
          </a:p>
        </p:txBody>
      </p:sp>
      <p:sp>
        <p:nvSpPr>
          <p:cNvPr id="6" name="Нижний колонтитул 2"/>
          <p:cNvSpPr>
            <a:spLocks noGrp="1"/>
          </p:cNvSpPr>
          <p:nvPr>
            <p:ph type="ftr" sz="quarter" idx="11"/>
          </p:nvPr>
        </p:nvSpPr>
        <p:spPr/>
        <p:txBody>
          <a:bodyPr/>
          <a:lstStyle>
            <a:lvl1pPr>
              <a:defRPr/>
            </a:lvl1pPr>
          </a:lstStyle>
          <a:p>
            <a:pPr>
              <a:defRPr/>
            </a:pPr>
            <a:endParaRPr lang="ru-RU"/>
          </a:p>
        </p:txBody>
      </p:sp>
      <p:sp>
        <p:nvSpPr>
          <p:cNvPr id="7" name="Номер слайда 22"/>
          <p:cNvSpPr>
            <a:spLocks noGrp="1"/>
          </p:cNvSpPr>
          <p:nvPr>
            <p:ph type="sldNum" sz="quarter" idx="12"/>
          </p:nvPr>
        </p:nvSpPr>
        <p:spPr/>
        <p:txBody>
          <a:bodyPr/>
          <a:lstStyle>
            <a:lvl1pPr>
              <a:defRPr/>
            </a:lvl1pPr>
          </a:lstStyle>
          <a:p>
            <a:pPr>
              <a:defRPr/>
            </a:pPr>
            <a:fld id="{5C066AD5-9693-487E-87F9-B7479EAA70DF}" type="slidenum">
              <a:rPr lang="ru-RU"/>
              <a:pPr>
                <a:defRPr/>
              </a:pPr>
              <a:t>‹#›</a:t>
            </a:fld>
            <a:endParaRPr lang="ru-RU" dirty="0"/>
          </a:p>
        </p:txBody>
      </p:sp>
    </p:spTree>
  </p:cSld>
  <p:clrMapOvr>
    <a:masterClrMapping/>
  </p:clrMapOvr>
  <p:transition advTm="21978">
    <p:wipe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verTx">
  <p:cSld name="Заголовок и объект над текс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304800"/>
            <a:ext cx="7543800" cy="1431925"/>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1066800" y="1981200"/>
            <a:ext cx="75438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1066800" y="4114800"/>
            <a:ext cx="75438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13"/>
          <p:cNvSpPr>
            <a:spLocks noGrp="1"/>
          </p:cNvSpPr>
          <p:nvPr>
            <p:ph type="dt" sz="half" idx="10"/>
          </p:nvPr>
        </p:nvSpPr>
        <p:spPr/>
        <p:txBody>
          <a:bodyPr/>
          <a:lstStyle>
            <a:lvl1pPr>
              <a:defRPr/>
            </a:lvl1pPr>
          </a:lstStyle>
          <a:p>
            <a:pPr>
              <a:defRPr/>
            </a:pPr>
            <a:endParaRPr lang="ru-RU"/>
          </a:p>
        </p:txBody>
      </p:sp>
      <p:sp>
        <p:nvSpPr>
          <p:cNvPr id="6" name="Нижний колонтитул 2"/>
          <p:cNvSpPr>
            <a:spLocks noGrp="1"/>
          </p:cNvSpPr>
          <p:nvPr>
            <p:ph type="ftr" sz="quarter" idx="11"/>
          </p:nvPr>
        </p:nvSpPr>
        <p:spPr/>
        <p:txBody>
          <a:bodyPr/>
          <a:lstStyle>
            <a:lvl1pPr>
              <a:defRPr/>
            </a:lvl1pPr>
          </a:lstStyle>
          <a:p>
            <a:pPr>
              <a:defRPr/>
            </a:pPr>
            <a:endParaRPr lang="ru-RU"/>
          </a:p>
        </p:txBody>
      </p:sp>
      <p:sp>
        <p:nvSpPr>
          <p:cNvPr id="7" name="Номер слайда 22"/>
          <p:cNvSpPr>
            <a:spLocks noGrp="1"/>
          </p:cNvSpPr>
          <p:nvPr>
            <p:ph type="sldNum" sz="quarter" idx="12"/>
          </p:nvPr>
        </p:nvSpPr>
        <p:spPr/>
        <p:txBody>
          <a:bodyPr/>
          <a:lstStyle>
            <a:lvl1pPr>
              <a:defRPr/>
            </a:lvl1pPr>
          </a:lstStyle>
          <a:p>
            <a:pPr>
              <a:defRPr/>
            </a:pPr>
            <a:fld id="{F9614B92-9B1D-4881-AB7D-FF135EEF9DA9}" type="slidenum">
              <a:rPr lang="ru-RU"/>
              <a:pPr>
                <a:defRPr/>
              </a:pPr>
              <a:t>‹#›</a:t>
            </a:fld>
            <a:endParaRPr lang="ru-RU" dirty="0"/>
          </a:p>
        </p:txBody>
      </p:sp>
    </p:spTree>
  </p:cSld>
  <p:clrMapOvr>
    <a:masterClrMapping/>
  </p:clrMapOvr>
  <p:transition advTm="21978">
    <p:wipe di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ая соединительная линия 3"/>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dirty="0"/>
          </a:p>
        </p:txBody>
      </p:sp>
      <p:sp>
        <p:nvSpPr>
          <p:cNvPr id="29" name="Заголовок 28"/>
          <p:cNvSpPr>
            <a:spLocks noGrp="1"/>
          </p:cNvSpPr>
          <p:nvPr>
            <p:ph type="ctrTitle"/>
          </p:nvPr>
        </p:nvSpPr>
        <p:spPr>
          <a:xfrm>
            <a:off x="381000" y="4853411"/>
            <a:ext cx="8458200" cy="1222375"/>
          </a:xfrm>
        </p:spPr>
        <p:txBody>
          <a:bodyPr anchor="t"/>
          <a:lstStyle/>
          <a:p>
            <a:r>
              <a:rPr lang="ru-RU" smtClean="0"/>
              <a:t>Образец заголовка</a:t>
            </a:r>
            <a:endParaRPr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5" name="Дата 15"/>
          <p:cNvSpPr>
            <a:spLocks noGrp="1"/>
          </p:cNvSpPr>
          <p:nvPr>
            <p:ph type="dt" sz="half" idx="10"/>
          </p:nvPr>
        </p:nvSpPr>
        <p:spPr/>
        <p:txBody>
          <a:bodyPr/>
          <a:lstStyle>
            <a:lvl1pPr>
              <a:defRPr dirty="0"/>
            </a:lvl1pPr>
          </a:lstStyle>
          <a:p>
            <a:pPr>
              <a:defRPr/>
            </a:pPr>
            <a:endParaRPr lang="ru-RU"/>
          </a:p>
        </p:txBody>
      </p:sp>
      <p:sp>
        <p:nvSpPr>
          <p:cNvPr id="6" name="Нижний колонтитул 1"/>
          <p:cNvSpPr>
            <a:spLocks noGrp="1"/>
          </p:cNvSpPr>
          <p:nvPr>
            <p:ph type="ftr" sz="quarter" idx="11"/>
          </p:nvPr>
        </p:nvSpPr>
        <p:spPr/>
        <p:txBody>
          <a:bodyPr/>
          <a:lstStyle>
            <a:lvl1pPr>
              <a:defRPr dirty="0"/>
            </a:lvl1pPr>
          </a:lstStyle>
          <a:p>
            <a:pPr>
              <a:defRPr/>
            </a:pPr>
            <a:endParaRPr lang="ru-RU"/>
          </a:p>
        </p:txBody>
      </p:sp>
      <p:sp>
        <p:nvSpPr>
          <p:cNvPr id="7" name="Номер слайда 14"/>
          <p:cNvSpPr>
            <a:spLocks noGrp="1"/>
          </p:cNvSpPr>
          <p:nvPr>
            <p:ph type="sldNum" sz="quarter" idx="12"/>
          </p:nvPr>
        </p:nvSpPr>
        <p:spPr>
          <a:xfrm>
            <a:off x="8229600" y="6473825"/>
            <a:ext cx="758825" cy="247650"/>
          </a:xfrm>
        </p:spPr>
        <p:txBody>
          <a:bodyPr/>
          <a:lstStyle>
            <a:lvl1pPr>
              <a:defRPr/>
            </a:lvl1pPr>
          </a:lstStyle>
          <a:p>
            <a:pPr>
              <a:defRPr/>
            </a:pPr>
            <a:fld id="{B46CBF97-6E03-4320-9D4F-691056CEF66A}" type="slidenum">
              <a:rPr lang="ru-RU"/>
              <a:pPr>
                <a:defRPr/>
              </a:pPr>
              <a:t>‹#›</a:t>
            </a:fld>
            <a:endParaRPr lang="ru-RU" dirty="0"/>
          </a:p>
        </p:txBody>
      </p:sp>
    </p:spTree>
  </p:cSld>
  <p:clrMapOvr>
    <a:masterClrMapping/>
  </p:clrMapOvr>
  <p:transition advTm="21978">
    <p:wipe dir="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lang="ru-RU" smtClean="0"/>
              <a:t>Образец заголовка</a:t>
            </a:r>
            <a:endParaRPr lang="en-US"/>
          </a:p>
        </p:txBody>
      </p:sp>
      <p:sp>
        <p:nvSpPr>
          <p:cNvPr id="27" name="Содержимое 26"/>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4"/>
          <p:cNvSpPr>
            <a:spLocks noGrp="1"/>
          </p:cNvSpPr>
          <p:nvPr>
            <p:ph type="dt" sz="half" idx="10"/>
          </p:nvPr>
        </p:nvSpPr>
        <p:spPr/>
        <p:txBody>
          <a:bodyPr/>
          <a:lstStyle>
            <a:lvl1pPr>
              <a:defRPr dirty="0"/>
            </a:lvl1pPr>
          </a:lstStyle>
          <a:p>
            <a:pPr>
              <a:defRPr/>
            </a:pPr>
            <a:endParaRPr lang="ru-RU"/>
          </a:p>
        </p:txBody>
      </p:sp>
      <p:sp>
        <p:nvSpPr>
          <p:cNvPr id="5" name="Нижний колонтитул 18"/>
          <p:cNvSpPr>
            <a:spLocks noGrp="1"/>
          </p:cNvSpPr>
          <p:nvPr>
            <p:ph type="ftr" sz="quarter" idx="11"/>
          </p:nvPr>
        </p:nvSpPr>
        <p:spPr>
          <a:xfrm>
            <a:off x="3581400" y="76200"/>
            <a:ext cx="2895600" cy="288925"/>
          </a:xfrm>
        </p:spPr>
        <p:txBody>
          <a:bodyPr/>
          <a:lstStyle>
            <a:lvl1pPr>
              <a:defRPr dirty="0"/>
            </a:lvl1pPr>
          </a:lstStyle>
          <a:p>
            <a:pPr>
              <a:defRPr/>
            </a:pPr>
            <a:endParaRPr lang="ru-RU"/>
          </a:p>
        </p:txBody>
      </p:sp>
      <p:sp>
        <p:nvSpPr>
          <p:cNvPr id="6" name="Номер слайда 15"/>
          <p:cNvSpPr>
            <a:spLocks noGrp="1"/>
          </p:cNvSpPr>
          <p:nvPr>
            <p:ph type="sldNum" sz="quarter" idx="12"/>
          </p:nvPr>
        </p:nvSpPr>
        <p:spPr>
          <a:xfrm>
            <a:off x="8229600" y="6473825"/>
            <a:ext cx="758825" cy="247650"/>
          </a:xfrm>
        </p:spPr>
        <p:txBody>
          <a:bodyPr/>
          <a:lstStyle>
            <a:lvl1pPr>
              <a:defRPr/>
            </a:lvl1pPr>
          </a:lstStyle>
          <a:p>
            <a:pPr>
              <a:defRPr/>
            </a:pPr>
            <a:fld id="{53428971-DFBB-432B-8A55-9207C343891D}" type="slidenum">
              <a:rPr lang="ru-RU"/>
              <a:pPr>
                <a:defRPr/>
              </a:pPr>
              <a:t>‹#›</a:t>
            </a:fld>
            <a:endParaRPr lang="ru-RU" dirty="0"/>
          </a:p>
        </p:txBody>
      </p:sp>
    </p:spTree>
  </p:cSld>
  <p:clrMapOvr>
    <a:masterClrMapping/>
  </p:clrMapOvr>
  <p:transition advTm="21978">
    <p:wipe dir="d"/>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Прямая соединительная линия 3"/>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dirty="0"/>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lang="ru-RU" smtClean="0"/>
              <a:t>Образец заголовка</a:t>
            </a:r>
            <a:endParaRPr lang="en-US"/>
          </a:p>
        </p:txBody>
      </p:sp>
      <p:sp>
        <p:nvSpPr>
          <p:cNvPr id="5" name="Дата 18"/>
          <p:cNvSpPr>
            <a:spLocks noGrp="1"/>
          </p:cNvSpPr>
          <p:nvPr>
            <p:ph type="dt" sz="half" idx="10"/>
          </p:nvPr>
        </p:nvSpPr>
        <p:spPr/>
        <p:txBody>
          <a:bodyPr/>
          <a:lstStyle>
            <a:lvl1pPr>
              <a:defRPr dirty="0"/>
            </a:lvl1pPr>
          </a:lstStyle>
          <a:p>
            <a:pPr>
              <a:defRPr/>
            </a:pPr>
            <a:endParaRPr lang="ru-RU"/>
          </a:p>
        </p:txBody>
      </p:sp>
      <p:sp>
        <p:nvSpPr>
          <p:cNvPr id="7" name="Нижний колонтитул 10"/>
          <p:cNvSpPr>
            <a:spLocks noGrp="1"/>
          </p:cNvSpPr>
          <p:nvPr>
            <p:ph type="ftr" sz="quarter" idx="11"/>
          </p:nvPr>
        </p:nvSpPr>
        <p:spPr/>
        <p:txBody>
          <a:bodyPr/>
          <a:lstStyle>
            <a:lvl1pPr>
              <a:defRPr dirty="0"/>
            </a:lvl1pPr>
          </a:lstStyle>
          <a:p>
            <a:pPr>
              <a:defRPr/>
            </a:pPr>
            <a:endParaRPr lang="ru-RU"/>
          </a:p>
        </p:txBody>
      </p:sp>
      <p:sp>
        <p:nvSpPr>
          <p:cNvPr id="9" name="Номер слайда 15"/>
          <p:cNvSpPr>
            <a:spLocks noGrp="1"/>
          </p:cNvSpPr>
          <p:nvPr>
            <p:ph type="sldNum" sz="quarter" idx="12"/>
          </p:nvPr>
        </p:nvSpPr>
        <p:spPr/>
        <p:txBody>
          <a:bodyPr/>
          <a:lstStyle>
            <a:lvl1pPr>
              <a:defRPr/>
            </a:lvl1pPr>
          </a:lstStyle>
          <a:p>
            <a:pPr>
              <a:defRPr/>
            </a:pPr>
            <a:fld id="{01FC8774-8609-4E36-8DB3-E89448328BC7}" type="slidenum">
              <a:rPr lang="ru-RU"/>
              <a:pPr>
                <a:defRPr/>
              </a:pPr>
              <a:t>‹#›</a:t>
            </a:fld>
            <a:endParaRPr lang="ru-RU" dirty="0"/>
          </a:p>
        </p:txBody>
      </p:sp>
    </p:spTree>
  </p:cSld>
  <p:clrMapOvr>
    <a:overrideClrMapping bg1="dk1" tx1="lt1" bg2="dk2" tx2="lt2" accent1="accent1" accent2="accent2" accent3="accent3" accent4="accent4" accent5="accent5" accent6="accent6" hlink="hlink" folHlink="folHlink"/>
  </p:clrMapOvr>
  <p:transition advTm="21978">
    <p:wipe dir="d"/>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lang="ru-RU" smtClean="0"/>
              <a:t>Образец заголовка</a:t>
            </a:r>
            <a:endParaRPr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0"/>
          <p:cNvSpPr>
            <a:spLocks noGrp="1"/>
          </p:cNvSpPr>
          <p:nvPr>
            <p:ph type="dt" sz="half" idx="10"/>
          </p:nvPr>
        </p:nvSpPr>
        <p:spPr/>
        <p:txBody>
          <a:bodyPr/>
          <a:lstStyle>
            <a:lvl1pPr>
              <a:defRPr/>
            </a:lvl1pPr>
          </a:lstStyle>
          <a:p>
            <a:pPr>
              <a:defRPr/>
            </a:pPr>
            <a:endParaRPr lang="ru-RU"/>
          </a:p>
        </p:txBody>
      </p:sp>
      <p:sp>
        <p:nvSpPr>
          <p:cNvPr id="6" name="Нижний колонтитул 27"/>
          <p:cNvSpPr>
            <a:spLocks noGrp="1"/>
          </p:cNvSpPr>
          <p:nvPr>
            <p:ph type="ftr" sz="quarter" idx="11"/>
          </p:nvPr>
        </p:nvSpPr>
        <p:spPr/>
        <p:txBody>
          <a:bodyPr/>
          <a:lstStyle>
            <a:lvl1pPr>
              <a:defRPr/>
            </a:lvl1pPr>
          </a:lstStyle>
          <a:p>
            <a:pPr>
              <a:defRPr/>
            </a:pPr>
            <a:endParaRPr lang="ru-RU"/>
          </a:p>
        </p:txBody>
      </p:sp>
      <p:sp>
        <p:nvSpPr>
          <p:cNvPr id="7" name="Номер слайда 4"/>
          <p:cNvSpPr>
            <a:spLocks noGrp="1"/>
          </p:cNvSpPr>
          <p:nvPr>
            <p:ph type="sldNum" sz="quarter" idx="12"/>
          </p:nvPr>
        </p:nvSpPr>
        <p:spPr/>
        <p:txBody>
          <a:bodyPr/>
          <a:lstStyle>
            <a:lvl1pPr>
              <a:defRPr/>
            </a:lvl1pPr>
          </a:lstStyle>
          <a:p>
            <a:pPr>
              <a:defRPr/>
            </a:pPr>
            <a:fld id="{DDB05D16-30A9-4B75-B8AB-A3481AF65CA6}" type="slidenum">
              <a:rPr lang="ru-RU"/>
              <a:pPr>
                <a:defRPr/>
              </a:pPr>
              <a:t>‹#›</a:t>
            </a:fld>
            <a:endParaRPr lang="ru-RU" dirty="0"/>
          </a:p>
        </p:txBody>
      </p:sp>
    </p:spTree>
  </p:cSld>
  <p:clrMapOvr>
    <a:masterClrMapping/>
  </p:clrMapOvr>
  <p:transition advTm="21978">
    <p:wipe dir="d"/>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dirty="0"/>
          </a:p>
        </p:txBody>
      </p:sp>
      <p:sp>
        <p:nvSpPr>
          <p:cNvPr id="29" name="Заголовок 28"/>
          <p:cNvSpPr>
            <a:spLocks noGrp="1"/>
          </p:cNvSpPr>
          <p:nvPr>
            <p:ph type="title"/>
          </p:nvPr>
        </p:nvSpPr>
        <p:spPr>
          <a:xfrm>
            <a:off x="304800" y="5410200"/>
            <a:ext cx="8610600" cy="882650"/>
          </a:xfrm>
        </p:spPr>
        <p:txBody>
          <a:bodyPr/>
          <a:lstStyle>
            <a:lvl1pPr>
              <a:defRPr/>
            </a:lvl1pPr>
          </a:lstStyle>
          <a:p>
            <a:r>
              <a:rPr lang="ru-RU" smtClean="0"/>
              <a:t>Образец заголовка</a:t>
            </a:r>
            <a:endParaRPr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8" name="Дата 9"/>
          <p:cNvSpPr>
            <a:spLocks noGrp="1"/>
          </p:cNvSpPr>
          <p:nvPr>
            <p:ph type="dt" sz="half" idx="10"/>
          </p:nvPr>
        </p:nvSpPr>
        <p:spPr/>
        <p:txBody>
          <a:bodyPr/>
          <a:lstStyle>
            <a:lvl1pPr>
              <a:defRPr dirty="0"/>
            </a:lvl1pPr>
          </a:lstStyle>
          <a:p>
            <a:pPr>
              <a:defRPr/>
            </a:pPr>
            <a:endParaRPr lang="ru-RU"/>
          </a:p>
        </p:txBody>
      </p:sp>
      <p:sp>
        <p:nvSpPr>
          <p:cNvPr id="9" name="Нижний колонтитул 5"/>
          <p:cNvSpPr>
            <a:spLocks noGrp="1"/>
          </p:cNvSpPr>
          <p:nvPr>
            <p:ph type="ftr" sz="quarter" idx="11"/>
          </p:nvPr>
        </p:nvSpPr>
        <p:spPr/>
        <p:txBody>
          <a:bodyPr/>
          <a:lstStyle>
            <a:lvl1pPr>
              <a:defRPr dirty="0"/>
            </a:lvl1pPr>
          </a:lstStyle>
          <a:p>
            <a:pPr>
              <a:defRPr/>
            </a:pPr>
            <a:endParaRPr lang="ru-RU"/>
          </a:p>
        </p:txBody>
      </p:sp>
      <p:sp>
        <p:nvSpPr>
          <p:cNvPr id="10" name="Номер слайда 6"/>
          <p:cNvSpPr>
            <a:spLocks noGrp="1"/>
          </p:cNvSpPr>
          <p:nvPr>
            <p:ph type="sldNum" sz="quarter" idx="12"/>
          </p:nvPr>
        </p:nvSpPr>
        <p:spPr>
          <a:xfrm>
            <a:off x="8229600" y="6477000"/>
            <a:ext cx="762000" cy="247650"/>
          </a:xfrm>
        </p:spPr>
        <p:txBody>
          <a:bodyPr/>
          <a:lstStyle>
            <a:lvl1pPr>
              <a:defRPr/>
            </a:lvl1pPr>
          </a:lstStyle>
          <a:p>
            <a:pPr>
              <a:defRPr/>
            </a:pPr>
            <a:fld id="{1515267C-4EAD-413E-9154-30AC47E0BF67}" type="slidenum">
              <a:rPr lang="ru-RU"/>
              <a:pPr>
                <a:defRPr/>
              </a:pPr>
              <a:t>‹#›</a:t>
            </a:fld>
            <a:endParaRPr lang="ru-RU" dirty="0"/>
          </a:p>
        </p:txBody>
      </p:sp>
    </p:spTree>
  </p:cSld>
  <p:clrMapOvr>
    <a:masterClrMapping/>
  </p:clrMapOvr>
  <p:transition advTm="21978">
    <p:wipe dir="d"/>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lang="ru-RU" smtClean="0"/>
              <a:t>Образец заголовка</a:t>
            </a:r>
            <a:endParaRPr lang="en-US"/>
          </a:p>
        </p:txBody>
      </p:sp>
      <p:sp>
        <p:nvSpPr>
          <p:cNvPr id="3" name="Дата 10"/>
          <p:cNvSpPr>
            <a:spLocks noGrp="1"/>
          </p:cNvSpPr>
          <p:nvPr>
            <p:ph type="dt" sz="half" idx="10"/>
          </p:nvPr>
        </p:nvSpPr>
        <p:spPr/>
        <p:txBody>
          <a:bodyPr/>
          <a:lstStyle>
            <a:lvl1pPr>
              <a:defRPr/>
            </a:lvl1pPr>
          </a:lstStyle>
          <a:p>
            <a:pPr>
              <a:defRPr/>
            </a:pPr>
            <a:endParaRPr lang="ru-RU"/>
          </a:p>
        </p:txBody>
      </p:sp>
      <p:sp>
        <p:nvSpPr>
          <p:cNvPr id="4" name="Нижний колонтитул 27"/>
          <p:cNvSpPr>
            <a:spLocks noGrp="1"/>
          </p:cNvSpPr>
          <p:nvPr>
            <p:ph type="ftr" sz="quarter" idx="11"/>
          </p:nvPr>
        </p:nvSpPr>
        <p:spPr/>
        <p:txBody>
          <a:bodyPr/>
          <a:lstStyle>
            <a:lvl1pPr>
              <a:defRPr/>
            </a:lvl1pPr>
          </a:lstStyle>
          <a:p>
            <a:pPr>
              <a:defRPr/>
            </a:pPr>
            <a:endParaRPr lang="ru-RU"/>
          </a:p>
        </p:txBody>
      </p:sp>
      <p:sp>
        <p:nvSpPr>
          <p:cNvPr id="5" name="Номер слайда 4"/>
          <p:cNvSpPr>
            <a:spLocks noGrp="1"/>
          </p:cNvSpPr>
          <p:nvPr>
            <p:ph type="sldNum" sz="quarter" idx="12"/>
          </p:nvPr>
        </p:nvSpPr>
        <p:spPr/>
        <p:txBody>
          <a:bodyPr/>
          <a:lstStyle>
            <a:lvl1pPr>
              <a:defRPr/>
            </a:lvl1pPr>
          </a:lstStyle>
          <a:p>
            <a:pPr>
              <a:defRPr/>
            </a:pPr>
            <a:fld id="{A58AD999-13F2-4730-8771-EF37D680CB35}" type="slidenum">
              <a:rPr lang="ru-RU"/>
              <a:pPr>
                <a:defRPr/>
              </a:pPr>
              <a:t>‹#›</a:t>
            </a:fld>
            <a:endParaRPr lang="ru-RU" dirty="0"/>
          </a:p>
        </p:txBody>
      </p:sp>
    </p:spTree>
  </p:cSld>
  <p:clrMapOvr>
    <a:masterClrMapping/>
  </p:clrMapOvr>
  <p:transition advTm="21978">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BFB69B08-4FEB-4EE4-A567-33397973C280}" type="slidenum">
              <a:rPr lang="ru-RU"/>
              <a:pPr>
                <a:defRPr/>
              </a:pPr>
              <a:t>‹#›</a:t>
            </a:fld>
            <a:endParaRPr lang="ru-RU" dirty="0"/>
          </a:p>
        </p:txBody>
      </p:sp>
    </p:spTree>
  </p:cSld>
  <p:clrMapOvr>
    <a:masterClrMapping/>
  </p:clrMapOvr>
  <p:transition advTm="21978">
    <p:wipe dir="d"/>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2"/>
          <p:cNvSpPr>
            <a:spLocks noGrp="1"/>
          </p:cNvSpPr>
          <p:nvPr>
            <p:ph type="dt" sz="half" idx="10"/>
          </p:nvPr>
        </p:nvSpPr>
        <p:spPr/>
        <p:txBody>
          <a:bodyPr/>
          <a:lstStyle>
            <a:lvl1pPr>
              <a:defRPr dirty="0"/>
            </a:lvl1pPr>
          </a:lstStyle>
          <a:p>
            <a:pPr>
              <a:defRPr/>
            </a:pPr>
            <a:endParaRPr lang="ru-RU"/>
          </a:p>
        </p:txBody>
      </p:sp>
      <p:sp>
        <p:nvSpPr>
          <p:cNvPr id="3" name="Нижний колонтитул 23"/>
          <p:cNvSpPr>
            <a:spLocks noGrp="1"/>
          </p:cNvSpPr>
          <p:nvPr>
            <p:ph type="ftr" sz="quarter" idx="11"/>
          </p:nvPr>
        </p:nvSpPr>
        <p:spPr/>
        <p:txBody>
          <a:bodyPr/>
          <a:lstStyle>
            <a:lvl1pPr>
              <a:defRPr dirty="0"/>
            </a:lvl1pPr>
          </a:lstStyle>
          <a:p>
            <a:pPr>
              <a:defRPr/>
            </a:pPr>
            <a:endParaRPr lang="ru-RU"/>
          </a:p>
        </p:txBody>
      </p:sp>
      <p:sp>
        <p:nvSpPr>
          <p:cNvPr id="4" name="Номер слайда 6"/>
          <p:cNvSpPr>
            <a:spLocks noGrp="1"/>
          </p:cNvSpPr>
          <p:nvPr>
            <p:ph type="sldNum" sz="quarter" idx="12"/>
          </p:nvPr>
        </p:nvSpPr>
        <p:spPr/>
        <p:txBody>
          <a:bodyPr/>
          <a:lstStyle>
            <a:lvl1pPr>
              <a:defRPr/>
            </a:lvl1pPr>
          </a:lstStyle>
          <a:p>
            <a:pPr>
              <a:defRPr/>
            </a:pPr>
            <a:fld id="{E1FB97B4-4ECC-4237-85B1-93F73DE2161F}" type="slidenum">
              <a:rPr lang="ru-RU"/>
              <a:pPr>
                <a:defRPr/>
              </a:pPr>
              <a:t>‹#›</a:t>
            </a:fld>
            <a:endParaRPr lang="ru-RU" dirty="0"/>
          </a:p>
        </p:txBody>
      </p:sp>
    </p:spTree>
  </p:cSld>
  <p:clrMapOvr>
    <a:masterClrMapping/>
  </p:clrMapOvr>
  <p:transition advTm="21978">
    <p:wipe dir="d"/>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Прямая соединительная линия 4"/>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dirty="0"/>
          </a:p>
        </p:txBody>
      </p:sp>
      <p:sp>
        <p:nvSpPr>
          <p:cNvPr id="12" name="Заголовок 11"/>
          <p:cNvSpPr>
            <a:spLocks noGrp="1"/>
          </p:cNvSpPr>
          <p:nvPr>
            <p:ph type="title"/>
          </p:nvPr>
        </p:nvSpPr>
        <p:spPr>
          <a:xfrm>
            <a:off x="457200" y="5486400"/>
            <a:ext cx="8458200" cy="520700"/>
          </a:xfrm>
        </p:spPr>
        <p:txBody>
          <a:bodyPr/>
          <a:lstStyle>
            <a:lvl1pPr algn="l">
              <a:buNone/>
              <a:defRPr sz="2000" b="1"/>
            </a:lvl1pPr>
          </a:lstStyle>
          <a:p>
            <a:r>
              <a:rPr lang="ru-RU" smtClean="0"/>
              <a:t>Образец заголовка</a:t>
            </a:r>
            <a:endParaRPr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Дата 24"/>
          <p:cNvSpPr>
            <a:spLocks noGrp="1"/>
          </p:cNvSpPr>
          <p:nvPr>
            <p:ph type="dt" sz="half" idx="10"/>
          </p:nvPr>
        </p:nvSpPr>
        <p:spPr/>
        <p:txBody>
          <a:bodyPr/>
          <a:lstStyle>
            <a:lvl1pPr>
              <a:defRPr dirty="0"/>
            </a:lvl1pPr>
          </a:lstStyle>
          <a:p>
            <a:pPr>
              <a:defRPr/>
            </a:pPr>
            <a:endParaRPr lang="ru-RU"/>
          </a:p>
        </p:txBody>
      </p:sp>
      <p:sp>
        <p:nvSpPr>
          <p:cNvPr id="7" name="Нижний колонтитул 28"/>
          <p:cNvSpPr>
            <a:spLocks noGrp="1"/>
          </p:cNvSpPr>
          <p:nvPr>
            <p:ph type="ftr" sz="quarter" idx="11"/>
          </p:nvPr>
        </p:nvSpPr>
        <p:spPr/>
        <p:txBody>
          <a:bodyPr/>
          <a:lstStyle>
            <a:lvl1pPr>
              <a:defRPr dirty="0"/>
            </a:lvl1pPr>
          </a:lstStyle>
          <a:p>
            <a:pPr>
              <a:defRPr/>
            </a:pPr>
            <a:endParaRPr lang="ru-RU"/>
          </a:p>
        </p:txBody>
      </p:sp>
      <p:sp>
        <p:nvSpPr>
          <p:cNvPr id="8" name="Номер слайда 6"/>
          <p:cNvSpPr>
            <a:spLocks noGrp="1"/>
          </p:cNvSpPr>
          <p:nvPr>
            <p:ph type="sldNum" sz="quarter" idx="12"/>
          </p:nvPr>
        </p:nvSpPr>
        <p:spPr/>
        <p:txBody>
          <a:bodyPr/>
          <a:lstStyle>
            <a:lvl1pPr>
              <a:defRPr/>
            </a:lvl1pPr>
          </a:lstStyle>
          <a:p>
            <a:pPr>
              <a:defRPr/>
            </a:pPr>
            <a:fld id="{82E6451D-1EAD-4B42-B98E-995F4371E2FF}" type="slidenum">
              <a:rPr lang="ru-RU"/>
              <a:pPr>
                <a:defRPr/>
              </a:pPr>
              <a:t>‹#›</a:t>
            </a:fld>
            <a:endParaRPr lang="ru-RU" dirty="0"/>
          </a:p>
        </p:txBody>
      </p:sp>
    </p:spTree>
  </p:cSld>
  <p:clrMapOvr>
    <a:masterClrMapping/>
  </p:clrMapOvr>
  <p:transition advTm="21978">
    <p:wipe dir="d"/>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normAutofit/>
          </a:bodyPr>
          <a:lstStyle>
            <a:lvl1pPr marL="0" indent="0">
              <a:buNone/>
              <a:defRPr sz="3200"/>
            </a:lvl1pPr>
          </a:lstStyle>
          <a:p>
            <a:pPr lvl="0"/>
            <a:r>
              <a:rPr lang="ru-RU" noProof="0" dirty="0" smtClean="0"/>
              <a:t>Вставка рисунка</a:t>
            </a:r>
            <a:endParaRPr lang="en-US" noProof="0" dirty="0"/>
          </a:p>
        </p:txBody>
      </p:sp>
      <p:sp>
        <p:nvSpPr>
          <p:cNvPr id="17" name="Заголовок 16"/>
          <p:cNvSpPr>
            <a:spLocks noGrp="1"/>
          </p:cNvSpPr>
          <p:nvPr>
            <p:ph type="title"/>
          </p:nvPr>
        </p:nvSpPr>
        <p:spPr>
          <a:xfrm>
            <a:off x="381000" y="4993760"/>
            <a:ext cx="5867400" cy="522288"/>
          </a:xfrm>
        </p:spPr>
        <p:txBody>
          <a:bodyPr/>
          <a:lstStyle>
            <a:lvl1pPr algn="l">
              <a:buNone/>
              <a:defRPr sz="2000" b="1"/>
            </a:lvl1pPr>
          </a:lstStyle>
          <a:p>
            <a:r>
              <a:rPr lang="ru-RU" smtClean="0"/>
              <a:t>Образец заголовка</a:t>
            </a:r>
            <a:endParaRPr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a:r>
              <a:rPr lang="ru-RU" smtClean="0"/>
              <a:t>Образец текста</a:t>
            </a:r>
          </a:p>
        </p:txBody>
      </p:sp>
      <p:sp>
        <p:nvSpPr>
          <p:cNvPr id="5" name="Дата 6"/>
          <p:cNvSpPr>
            <a:spLocks noGrp="1"/>
          </p:cNvSpPr>
          <p:nvPr>
            <p:ph type="dt" sz="half" idx="10"/>
          </p:nvPr>
        </p:nvSpPr>
        <p:spPr/>
        <p:txBody>
          <a:bodyPr/>
          <a:lstStyle>
            <a:lvl1pPr>
              <a:defRPr dirty="0"/>
            </a:lvl1pPr>
          </a:lstStyle>
          <a:p>
            <a:pPr>
              <a:defRPr/>
            </a:pPr>
            <a:endParaRPr lang="ru-RU"/>
          </a:p>
        </p:txBody>
      </p:sp>
      <p:sp>
        <p:nvSpPr>
          <p:cNvPr id="6" name="Нижний колонтитул 4"/>
          <p:cNvSpPr>
            <a:spLocks noGrp="1"/>
          </p:cNvSpPr>
          <p:nvPr>
            <p:ph type="ftr" sz="quarter" idx="11"/>
          </p:nvPr>
        </p:nvSpPr>
        <p:spPr/>
        <p:txBody>
          <a:bodyPr/>
          <a:lstStyle>
            <a:lvl1pPr>
              <a:defRPr dirty="0"/>
            </a:lvl1pPr>
          </a:lstStyle>
          <a:p>
            <a:pPr>
              <a:defRPr/>
            </a:pPr>
            <a:endParaRPr lang="ru-RU"/>
          </a:p>
        </p:txBody>
      </p:sp>
      <p:sp>
        <p:nvSpPr>
          <p:cNvPr id="7" name="Номер слайда 30"/>
          <p:cNvSpPr>
            <a:spLocks noGrp="1"/>
          </p:cNvSpPr>
          <p:nvPr>
            <p:ph type="sldNum" sz="quarter" idx="12"/>
          </p:nvPr>
        </p:nvSpPr>
        <p:spPr/>
        <p:txBody>
          <a:bodyPr/>
          <a:lstStyle>
            <a:lvl1pPr>
              <a:defRPr/>
            </a:lvl1pPr>
          </a:lstStyle>
          <a:p>
            <a:pPr>
              <a:defRPr/>
            </a:pPr>
            <a:fld id="{0DC6F2D1-DF9F-4A77-A85A-43997AE81476}" type="slidenum">
              <a:rPr lang="ru-RU"/>
              <a:pPr>
                <a:defRPr/>
              </a:pPr>
              <a:t>‹#›</a:t>
            </a:fld>
            <a:endParaRPr lang="ru-RU" dirty="0"/>
          </a:p>
        </p:txBody>
      </p:sp>
    </p:spTree>
  </p:cSld>
  <p:clrMapOvr>
    <a:masterClrMapping/>
  </p:clrMapOvr>
  <p:transition advTm="21978">
    <p:wipe dir="d"/>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0"/>
          <p:cNvSpPr>
            <a:spLocks noGrp="1"/>
          </p:cNvSpPr>
          <p:nvPr>
            <p:ph type="dt" sz="half" idx="10"/>
          </p:nvPr>
        </p:nvSpPr>
        <p:spPr/>
        <p:txBody>
          <a:bodyPr/>
          <a:lstStyle>
            <a:lvl1pPr>
              <a:defRPr/>
            </a:lvl1pPr>
          </a:lstStyle>
          <a:p>
            <a:pPr>
              <a:defRPr/>
            </a:pPr>
            <a:endParaRPr lang="ru-RU"/>
          </a:p>
        </p:txBody>
      </p:sp>
      <p:sp>
        <p:nvSpPr>
          <p:cNvPr id="5" name="Нижний колонтитул 27"/>
          <p:cNvSpPr>
            <a:spLocks noGrp="1"/>
          </p:cNvSpPr>
          <p:nvPr>
            <p:ph type="ftr" sz="quarter" idx="11"/>
          </p:nvPr>
        </p:nvSpPr>
        <p:spPr/>
        <p:txBody>
          <a:bodyPr/>
          <a:lstStyle>
            <a:lvl1pPr>
              <a:defRPr/>
            </a:lvl1pPr>
          </a:lstStyle>
          <a:p>
            <a:pPr>
              <a:defRPr/>
            </a:pPr>
            <a:endParaRPr lang="ru-RU"/>
          </a:p>
        </p:txBody>
      </p:sp>
      <p:sp>
        <p:nvSpPr>
          <p:cNvPr id="6" name="Номер слайда 4"/>
          <p:cNvSpPr>
            <a:spLocks noGrp="1"/>
          </p:cNvSpPr>
          <p:nvPr>
            <p:ph type="sldNum" sz="quarter" idx="12"/>
          </p:nvPr>
        </p:nvSpPr>
        <p:spPr/>
        <p:txBody>
          <a:bodyPr/>
          <a:lstStyle>
            <a:lvl1pPr>
              <a:defRPr/>
            </a:lvl1pPr>
          </a:lstStyle>
          <a:p>
            <a:pPr>
              <a:defRPr/>
            </a:pPr>
            <a:fld id="{40A9E3E5-7A01-4354-BEF5-DB53960AABA7}" type="slidenum">
              <a:rPr lang="ru-RU"/>
              <a:pPr>
                <a:defRPr/>
              </a:pPr>
              <a:t>‹#›</a:t>
            </a:fld>
            <a:endParaRPr lang="ru-RU" dirty="0"/>
          </a:p>
        </p:txBody>
      </p:sp>
    </p:spTree>
  </p:cSld>
  <p:clrMapOvr>
    <a:masterClrMapping/>
  </p:clrMapOvr>
  <p:transition advTm="21978">
    <p:wipe dir="d"/>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lvl1pPr>
              <a:defRPr dirty="0"/>
            </a:lvl1pPr>
          </a:lstStyle>
          <a:p>
            <a:pPr>
              <a:defRPr/>
            </a:pPr>
            <a:endParaRPr lang="ru-RU"/>
          </a:p>
        </p:txBody>
      </p:sp>
      <p:sp>
        <p:nvSpPr>
          <p:cNvPr id="5" name="Нижний колонтитул 4"/>
          <p:cNvSpPr>
            <a:spLocks noGrp="1"/>
          </p:cNvSpPr>
          <p:nvPr>
            <p:ph type="ftr" sz="quarter" idx="11"/>
          </p:nvPr>
        </p:nvSpPr>
        <p:spPr/>
        <p:txBody>
          <a:bodyPr/>
          <a:lstStyle>
            <a:lvl1pPr>
              <a:defRPr dirty="0"/>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145E54C3-2695-423D-9417-24124426F573}" type="slidenum">
              <a:rPr lang="ru-RU"/>
              <a:pPr>
                <a:defRPr/>
              </a:pPr>
              <a:t>‹#›</a:t>
            </a:fld>
            <a:endParaRPr lang="ru-RU" dirty="0"/>
          </a:p>
        </p:txBody>
      </p:sp>
    </p:spTree>
  </p:cSld>
  <p:clrMapOvr>
    <a:masterClrMapping/>
  </p:clrMapOvr>
  <p:transition advTm="21978">
    <p:wipe dir="d"/>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clipArtAndTx">
  <p:cSld name="Заголовок, клип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304800"/>
            <a:ext cx="7543800" cy="1431925"/>
          </a:xfrm>
        </p:spPr>
        <p:txBody>
          <a:bodyPr/>
          <a:lstStyle/>
          <a:p>
            <a:r>
              <a:rPr lang="ru-RU" smtClean="0"/>
              <a:t>Образец заголовка</a:t>
            </a:r>
            <a:endParaRPr lang="ru-RU"/>
          </a:p>
        </p:txBody>
      </p:sp>
      <p:sp>
        <p:nvSpPr>
          <p:cNvPr id="3" name="Клип 2"/>
          <p:cNvSpPr>
            <a:spLocks noGrp="1"/>
          </p:cNvSpPr>
          <p:nvPr>
            <p:ph type="clipArt" sz="half" idx="1"/>
          </p:nvPr>
        </p:nvSpPr>
        <p:spPr>
          <a:xfrm>
            <a:off x="1066800" y="1981200"/>
            <a:ext cx="3695700" cy="4114800"/>
          </a:xfrm>
        </p:spPr>
        <p:txBody>
          <a:bodyPr>
            <a:normAutofit/>
          </a:bodyPr>
          <a:lstStyle/>
          <a:p>
            <a:pPr lvl="0"/>
            <a:endParaRPr lang="ru-RU" noProof="0" dirty="0" smtClean="0"/>
          </a:p>
        </p:txBody>
      </p:sp>
      <p:sp>
        <p:nvSpPr>
          <p:cNvPr id="4" name="Текст 3"/>
          <p:cNvSpPr>
            <a:spLocks noGrp="1"/>
          </p:cNvSpPr>
          <p:nvPr>
            <p:ph type="body" sz="half" idx="2"/>
          </p:nvPr>
        </p:nvSpPr>
        <p:spPr>
          <a:xfrm>
            <a:off x="4914900" y="1981200"/>
            <a:ext cx="36957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10"/>
          <p:cNvSpPr>
            <a:spLocks noGrp="1"/>
          </p:cNvSpPr>
          <p:nvPr>
            <p:ph type="dt" sz="half" idx="10"/>
          </p:nvPr>
        </p:nvSpPr>
        <p:spPr/>
        <p:txBody>
          <a:bodyPr/>
          <a:lstStyle>
            <a:lvl1pPr>
              <a:defRPr/>
            </a:lvl1pPr>
          </a:lstStyle>
          <a:p>
            <a:pPr>
              <a:defRPr/>
            </a:pPr>
            <a:endParaRPr lang="ru-RU"/>
          </a:p>
        </p:txBody>
      </p:sp>
      <p:sp>
        <p:nvSpPr>
          <p:cNvPr id="6" name="Нижний колонтитул 27"/>
          <p:cNvSpPr>
            <a:spLocks noGrp="1"/>
          </p:cNvSpPr>
          <p:nvPr>
            <p:ph type="ftr" sz="quarter" idx="11"/>
          </p:nvPr>
        </p:nvSpPr>
        <p:spPr/>
        <p:txBody>
          <a:bodyPr/>
          <a:lstStyle>
            <a:lvl1pPr>
              <a:defRPr/>
            </a:lvl1pPr>
          </a:lstStyle>
          <a:p>
            <a:pPr>
              <a:defRPr/>
            </a:pPr>
            <a:endParaRPr lang="ru-RU"/>
          </a:p>
        </p:txBody>
      </p:sp>
      <p:sp>
        <p:nvSpPr>
          <p:cNvPr id="7" name="Номер слайда 4"/>
          <p:cNvSpPr>
            <a:spLocks noGrp="1"/>
          </p:cNvSpPr>
          <p:nvPr>
            <p:ph type="sldNum" sz="quarter" idx="12"/>
          </p:nvPr>
        </p:nvSpPr>
        <p:spPr/>
        <p:txBody>
          <a:bodyPr/>
          <a:lstStyle>
            <a:lvl1pPr>
              <a:defRPr/>
            </a:lvl1pPr>
          </a:lstStyle>
          <a:p>
            <a:pPr>
              <a:defRPr/>
            </a:pPr>
            <a:fld id="{4C7CAD83-1A01-4798-BA7C-64D676B8515A}" type="slidenum">
              <a:rPr lang="ru-RU"/>
              <a:pPr>
                <a:defRPr/>
              </a:pPr>
              <a:t>‹#›</a:t>
            </a:fld>
            <a:endParaRPr lang="ru-RU" dirty="0"/>
          </a:p>
        </p:txBody>
      </p:sp>
    </p:spTree>
  </p:cSld>
  <p:clrMapOvr>
    <a:masterClrMapping/>
  </p:clrMapOvr>
  <p:transition advTm="21978">
    <p:wipe dir="d"/>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OverTx">
  <p:cSld name="Заголовок и объект над текс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304800"/>
            <a:ext cx="7543800" cy="1431925"/>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1066800" y="1981200"/>
            <a:ext cx="75438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1066800" y="4114800"/>
            <a:ext cx="75438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10"/>
          <p:cNvSpPr>
            <a:spLocks noGrp="1"/>
          </p:cNvSpPr>
          <p:nvPr>
            <p:ph type="dt" sz="half" idx="10"/>
          </p:nvPr>
        </p:nvSpPr>
        <p:spPr/>
        <p:txBody>
          <a:bodyPr/>
          <a:lstStyle>
            <a:lvl1pPr>
              <a:defRPr/>
            </a:lvl1pPr>
          </a:lstStyle>
          <a:p>
            <a:pPr>
              <a:defRPr/>
            </a:pPr>
            <a:endParaRPr lang="ru-RU"/>
          </a:p>
        </p:txBody>
      </p:sp>
      <p:sp>
        <p:nvSpPr>
          <p:cNvPr id="6" name="Нижний колонтитул 27"/>
          <p:cNvSpPr>
            <a:spLocks noGrp="1"/>
          </p:cNvSpPr>
          <p:nvPr>
            <p:ph type="ftr" sz="quarter" idx="11"/>
          </p:nvPr>
        </p:nvSpPr>
        <p:spPr/>
        <p:txBody>
          <a:bodyPr/>
          <a:lstStyle>
            <a:lvl1pPr>
              <a:defRPr/>
            </a:lvl1pPr>
          </a:lstStyle>
          <a:p>
            <a:pPr>
              <a:defRPr/>
            </a:pPr>
            <a:endParaRPr lang="ru-RU"/>
          </a:p>
        </p:txBody>
      </p:sp>
      <p:sp>
        <p:nvSpPr>
          <p:cNvPr id="7" name="Номер слайда 4"/>
          <p:cNvSpPr>
            <a:spLocks noGrp="1"/>
          </p:cNvSpPr>
          <p:nvPr>
            <p:ph type="sldNum" sz="quarter" idx="12"/>
          </p:nvPr>
        </p:nvSpPr>
        <p:spPr/>
        <p:txBody>
          <a:bodyPr/>
          <a:lstStyle>
            <a:lvl1pPr>
              <a:defRPr/>
            </a:lvl1pPr>
          </a:lstStyle>
          <a:p>
            <a:pPr>
              <a:defRPr/>
            </a:pPr>
            <a:fld id="{B46A99F6-8770-4931-A47D-4481B4349E68}" type="slidenum">
              <a:rPr lang="ru-RU"/>
              <a:pPr>
                <a:defRPr/>
              </a:pPr>
              <a:t>‹#›</a:t>
            </a:fld>
            <a:endParaRPr lang="ru-RU" dirty="0"/>
          </a:p>
        </p:txBody>
      </p:sp>
    </p:spTree>
  </p:cSld>
  <p:clrMapOvr>
    <a:masterClrMapping/>
  </p:clrMapOvr>
  <p:transition advTm="21978">
    <p:wipe dir="d"/>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OverTx">
  <p:cSld name="Заголовок и два объекта над текс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304800"/>
            <a:ext cx="7543800" cy="1431925"/>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1066800" y="1981200"/>
            <a:ext cx="36957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914900" y="1981200"/>
            <a:ext cx="36957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half" idx="3"/>
          </p:nvPr>
        </p:nvSpPr>
        <p:spPr>
          <a:xfrm>
            <a:off x="1066800" y="4114800"/>
            <a:ext cx="75438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Дата 10"/>
          <p:cNvSpPr>
            <a:spLocks noGrp="1"/>
          </p:cNvSpPr>
          <p:nvPr>
            <p:ph type="dt" sz="half" idx="10"/>
          </p:nvPr>
        </p:nvSpPr>
        <p:spPr/>
        <p:txBody>
          <a:bodyPr/>
          <a:lstStyle>
            <a:lvl1pPr>
              <a:defRPr/>
            </a:lvl1pPr>
          </a:lstStyle>
          <a:p>
            <a:pPr>
              <a:defRPr/>
            </a:pPr>
            <a:endParaRPr lang="ru-RU"/>
          </a:p>
        </p:txBody>
      </p:sp>
      <p:sp>
        <p:nvSpPr>
          <p:cNvPr id="7" name="Нижний колонтитул 27"/>
          <p:cNvSpPr>
            <a:spLocks noGrp="1"/>
          </p:cNvSpPr>
          <p:nvPr>
            <p:ph type="ftr" sz="quarter" idx="11"/>
          </p:nvPr>
        </p:nvSpPr>
        <p:spPr/>
        <p:txBody>
          <a:bodyPr/>
          <a:lstStyle>
            <a:lvl1pPr>
              <a:defRPr/>
            </a:lvl1pPr>
          </a:lstStyle>
          <a:p>
            <a:pPr>
              <a:defRPr/>
            </a:pPr>
            <a:endParaRPr lang="ru-RU"/>
          </a:p>
        </p:txBody>
      </p:sp>
      <p:sp>
        <p:nvSpPr>
          <p:cNvPr id="8" name="Номер слайда 4"/>
          <p:cNvSpPr>
            <a:spLocks noGrp="1"/>
          </p:cNvSpPr>
          <p:nvPr>
            <p:ph type="sldNum" sz="quarter" idx="12"/>
          </p:nvPr>
        </p:nvSpPr>
        <p:spPr/>
        <p:txBody>
          <a:bodyPr/>
          <a:lstStyle>
            <a:lvl1pPr>
              <a:defRPr/>
            </a:lvl1pPr>
          </a:lstStyle>
          <a:p>
            <a:pPr>
              <a:defRPr/>
            </a:pPr>
            <a:fld id="{A7BD2ACF-BDD1-47EB-A4EF-19E75FC8F3E7}" type="slidenum">
              <a:rPr lang="ru-RU"/>
              <a:pPr>
                <a:defRPr/>
              </a:pPr>
              <a:t>‹#›</a:t>
            </a:fld>
            <a:endParaRPr lang="ru-RU" dirty="0"/>
          </a:p>
        </p:txBody>
      </p:sp>
    </p:spTree>
  </p:cSld>
  <p:clrMapOvr>
    <a:masterClrMapping/>
  </p:clrMapOvr>
  <p:transition advTm="21978">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4" name="Дата 3"/>
          <p:cNvSpPr>
            <a:spLocks noGrp="1"/>
          </p:cNvSpPr>
          <p:nvPr>
            <p:ph type="dt" sz="half" idx="10"/>
          </p:nvPr>
        </p:nvSpPr>
        <p:spPr/>
        <p:txBody>
          <a:bodyPr/>
          <a:lstStyle>
            <a:lvl1pPr>
              <a:defRPr dirty="0"/>
            </a:lvl1pPr>
          </a:lstStyle>
          <a:p>
            <a:pPr>
              <a:defRPr/>
            </a:pPr>
            <a:endParaRPr lang="ru-RU"/>
          </a:p>
        </p:txBody>
      </p:sp>
      <p:sp>
        <p:nvSpPr>
          <p:cNvPr id="5" name="Нижний колонтитул 4"/>
          <p:cNvSpPr>
            <a:spLocks noGrp="1"/>
          </p:cNvSpPr>
          <p:nvPr>
            <p:ph type="ftr" sz="quarter" idx="11"/>
          </p:nvPr>
        </p:nvSpPr>
        <p:spPr/>
        <p:txBody>
          <a:bodyPr/>
          <a:lstStyle>
            <a:lvl1pPr>
              <a:defRPr dirty="0"/>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4A17CFF8-CED9-49E4-92BD-2DC6C58509EC}" type="slidenum">
              <a:rPr lang="ru-RU"/>
              <a:pPr>
                <a:defRPr/>
              </a:pPr>
              <a:t>‹#›</a:t>
            </a:fld>
            <a:endParaRPr lang="ru-RU" dirty="0"/>
          </a:p>
        </p:txBody>
      </p:sp>
    </p:spTree>
  </p:cSld>
  <p:clrMapOvr>
    <a:overrideClrMapping bg1="dk1" tx1="lt1" bg2="dk2" tx2="lt2" accent1="accent1" accent2="accent2" accent3="accent3" accent4="accent4" accent5="accent5" accent6="accent6" hlink="hlink" folHlink="folHlink"/>
  </p:clrMapOvr>
  <p:transition advTm="21978">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endParaRPr lang="ru-RU"/>
          </a:p>
        </p:txBody>
      </p:sp>
      <p:sp>
        <p:nvSpPr>
          <p:cNvPr id="6" name="Нижний колонтитул 2"/>
          <p:cNvSpPr>
            <a:spLocks noGrp="1"/>
          </p:cNvSpPr>
          <p:nvPr>
            <p:ph type="ftr" sz="quarter" idx="11"/>
          </p:nvPr>
        </p:nvSpPr>
        <p:spPr/>
        <p:txBody>
          <a:bodyPr/>
          <a:lstStyle>
            <a:lvl1pPr>
              <a:defRPr/>
            </a:lvl1pPr>
          </a:lstStyle>
          <a:p>
            <a:pPr>
              <a:defRPr/>
            </a:pPr>
            <a:endParaRPr lang="ru-RU"/>
          </a:p>
        </p:txBody>
      </p:sp>
      <p:sp>
        <p:nvSpPr>
          <p:cNvPr id="7" name="Номер слайда 22"/>
          <p:cNvSpPr>
            <a:spLocks noGrp="1"/>
          </p:cNvSpPr>
          <p:nvPr>
            <p:ph type="sldNum" sz="quarter" idx="12"/>
          </p:nvPr>
        </p:nvSpPr>
        <p:spPr/>
        <p:txBody>
          <a:bodyPr/>
          <a:lstStyle>
            <a:lvl1pPr>
              <a:defRPr/>
            </a:lvl1pPr>
          </a:lstStyle>
          <a:p>
            <a:pPr>
              <a:defRPr/>
            </a:pPr>
            <a:fld id="{7C4FD32A-CD78-4494-8914-5540C28704FD}" type="slidenum">
              <a:rPr lang="ru-RU"/>
              <a:pPr>
                <a:defRPr/>
              </a:pPr>
              <a:t>‹#›</a:t>
            </a:fld>
            <a:endParaRPr lang="ru-RU" dirty="0"/>
          </a:p>
        </p:txBody>
      </p:sp>
    </p:spTree>
  </p:cSld>
  <p:clrMapOvr>
    <a:masterClrMapping/>
  </p:clrMapOvr>
  <p:transition advTm="21978">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13"/>
          <p:cNvSpPr>
            <a:spLocks noGrp="1"/>
          </p:cNvSpPr>
          <p:nvPr>
            <p:ph type="dt" sz="half" idx="10"/>
          </p:nvPr>
        </p:nvSpPr>
        <p:spPr/>
        <p:txBody>
          <a:bodyPr/>
          <a:lstStyle>
            <a:lvl1pPr>
              <a:defRPr/>
            </a:lvl1pPr>
          </a:lstStyle>
          <a:p>
            <a:pPr>
              <a:defRPr/>
            </a:pPr>
            <a:endParaRPr lang="ru-RU"/>
          </a:p>
        </p:txBody>
      </p:sp>
      <p:sp>
        <p:nvSpPr>
          <p:cNvPr id="8" name="Нижний колонтитул 2"/>
          <p:cNvSpPr>
            <a:spLocks noGrp="1"/>
          </p:cNvSpPr>
          <p:nvPr>
            <p:ph type="ftr" sz="quarter" idx="11"/>
          </p:nvPr>
        </p:nvSpPr>
        <p:spPr/>
        <p:txBody>
          <a:bodyPr/>
          <a:lstStyle>
            <a:lvl1pPr>
              <a:defRPr/>
            </a:lvl1pPr>
          </a:lstStyle>
          <a:p>
            <a:pPr>
              <a:defRPr/>
            </a:pPr>
            <a:endParaRPr lang="ru-RU"/>
          </a:p>
        </p:txBody>
      </p:sp>
      <p:sp>
        <p:nvSpPr>
          <p:cNvPr id="9" name="Номер слайда 22"/>
          <p:cNvSpPr>
            <a:spLocks noGrp="1"/>
          </p:cNvSpPr>
          <p:nvPr>
            <p:ph type="sldNum" sz="quarter" idx="12"/>
          </p:nvPr>
        </p:nvSpPr>
        <p:spPr/>
        <p:txBody>
          <a:bodyPr/>
          <a:lstStyle>
            <a:lvl1pPr>
              <a:defRPr/>
            </a:lvl1pPr>
          </a:lstStyle>
          <a:p>
            <a:pPr>
              <a:defRPr/>
            </a:pPr>
            <a:fld id="{784F67A5-6900-4533-A730-02A05015CA1F}" type="slidenum">
              <a:rPr lang="ru-RU"/>
              <a:pPr>
                <a:defRPr/>
              </a:pPr>
              <a:t>‹#›</a:t>
            </a:fld>
            <a:endParaRPr lang="ru-RU" dirty="0"/>
          </a:p>
        </p:txBody>
      </p:sp>
    </p:spTree>
  </p:cSld>
  <p:clrMapOvr>
    <a:masterClrMapping/>
  </p:clrMapOvr>
  <p:transition advTm="21978">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13"/>
          <p:cNvSpPr>
            <a:spLocks noGrp="1"/>
          </p:cNvSpPr>
          <p:nvPr>
            <p:ph type="dt" sz="half" idx="10"/>
          </p:nvPr>
        </p:nvSpPr>
        <p:spPr/>
        <p:txBody>
          <a:bodyPr/>
          <a:lstStyle>
            <a:lvl1pPr>
              <a:defRPr/>
            </a:lvl1pPr>
          </a:lstStyle>
          <a:p>
            <a:pPr>
              <a:defRPr/>
            </a:pPr>
            <a:endParaRPr lang="ru-RU"/>
          </a:p>
        </p:txBody>
      </p:sp>
      <p:sp>
        <p:nvSpPr>
          <p:cNvPr id="4" name="Нижний колонтитул 2"/>
          <p:cNvSpPr>
            <a:spLocks noGrp="1"/>
          </p:cNvSpPr>
          <p:nvPr>
            <p:ph type="ftr" sz="quarter" idx="11"/>
          </p:nvPr>
        </p:nvSpPr>
        <p:spPr/>
        <p:txBody>
          <a:bodyPr/>
          <a:lstStyle>
            <a:lvl1pPr>
              <a:defRPr/>
            </a:lvl1pPr>
          </a:lstStyle>
          <a:p>
            <a:pPr>
              <a:defRPr/>
            </a:pPr>
            <a:endParaRPr lang="ru-RU"/>
          </a:p>
        </p:txBody>
      </p:sp>
      <p:sp>
        <p:nvSpPr>
          <p:cNvPr id="5" name="Номер слайда 22"/>
          <p:cNvSpPr>
            <a:spLocks noGrp="1"/>
          </p:cNvSpPr>
          <p:nvPr>
            <p:ph type="sldNum" sz="quarter" idx="12"/>
          </p:nvPr>
        </p:nvSpPr>
        <p:spPr/>
        <p:txBody>
          <a:bodyPr/>
          <a:lstStyle>
            <a:lvl1pPr>
              <a:defRPr/>
            </a:lvl1pPr>
          </a:lstStyle>
          <a:p>
            <a:pPr>
              <a:defRPr/>
            </a:pPr>
            <a:fld id="{0EBB7D00-D7DF-48FD-BD77-D09161BB8C11}" type="slidenum">
              <a:rPr lang="ru-RU"/>
              <a:pPr>
                <a:defRPr/>
              </a:pPr>
              <a:t>‹#›</a:t>
            </a:fld>
            <a:endParaRPr lang="ru-RU" dirty="0"/>
          </a:p>
        </p:txBody>
      </p:sp>
    </p:spTree>
  </p:cSld>
  <p:clrMapOvr>
    <a:masterClrMapping/>
  </p:clrMapOvr>
  <p:transition advTm="21978">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3"/>
          <p:cNvSpPr>
            <a:spLocks noGrp="1"/>
          </p:cNvSpPr>
          <p:nvPr>
            <p:ph type="dt" sz="half" idx="10"/>
          </p:nvPr>
        </p:nvSpPr>
        <p:spPr/>
        <p:txBody>
          <a:bodyPr/>
          <a:lstStyle>
            <a:lvl1pPr>
              <a:defRPr/>
            </a:lvl1pPr>
          </a:lstStyle>
          <a:p>
            <a:pPr>
              <a:defRPr/>
            </a:pPr>
            <a:endParaRPr lang="ru-RU"/>
          </a:p>
        </p:txBody>
      </p:sp>
      <p:sp>
        <p:nvSpPr>
          <p:cNvPr id="3" name="Нижний колонтитул 2"/>
          <p:cNvSpPr>
            <a:spLocks noGrp="1"/>
          </p:cNvSpPr>
          <p:nvPr>
            <p:ph type="ftr" sz="quarter" idx="11"/>
          </p:nvPr>
        </p:nvSpPr>
        <p:spPr/>
        <p:txBody>
          <a:bodyPr/>
          <a:lstStyle>
            <a:lvl1pPr>
              <a:defRPr/>
            </a:lvl1pPr>
          </a:lstStyle>
          <a:p>
            <a:pPr>
              <a:defRPr/>
            </a:pPr>
            <a:endParaRPr lang="ru-RU"/>
          </a:p>
        </p:txBody>
      </p:sp>
      <p:sp>
        <p:nvSpPr>
          <p:cNvPr id="4" name="Номер слайда 22"/>
          <p:cNvSpPr>
            <a:spLocks noGrp="1"/>
          </p:cNvSpPr>
          <p:nvPr>
            <p:ph type="sldNum" sz="quarter" idx="12"/>
          </p:nvPr>
        </p:nvSpPr>
        <p:spPr/>
        <p:txBody>
          <a:bodyPr/>
          <a:lstStyle>
            <a:lvl1pPr>
              <a:defRPr/>
            </a:lvl1pPr>
          </a:lstStyle>
          <a:p>
            <a:pPr>
              <a:defRPr/>
            </a:pPr>
            <a:fld id="{7D318DD4-9794-4C68-8CFA-FD304D24B336}" type="slidenum">
              <a:rPr lang="ru-RU"/>
              <a:pPr>
                <a:defRPr/>
              </a:pPr>
              <a:t>‹#›</a:t>
            </a:fld>
            <a:endParaRPr lang="ru-RU" dirty="0"/>
          </a:p>
        </p:txBody>
      </p:sp>
    </p:spTree>
  </p:cSld>
  <p:clrMapOvr>
    <a:masterClrMapping/>
  </p:clrMapOvr>
  <p:transition advTm="21978">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ru-RU" smtClean="0"/>
              <a:t>Образец заголовка</a:t>
            </a:r>
            <a:endParaRPr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endParaRPr lang="ru-RU"/>
          </a:p>
        </p:txBody>
      </p:sp>
      <p:sp>
        <p:nvSpPr>
          <p:cNvPr id="6" name="Нижний колонтитул 2"/>
          <p:cNvSpPr>
            <a:spLocks noGrp="1"/>
          </p:cNvSpPr>
          <p:nvPr>
            <p:ph type="ftr" sz="quarter" idx="11"/>
          </p:nvPr>
        </p:nvSpPr>
        <p:spPr/>
        <p:txBody>
          <a:bodyPr/>
          <a:lstStyle>
            <a:lvl1pPr>
              <a:defRPr/>
            </a:lvl1pPr>
          </a:lstStyle>
          <a:p>
            <a:pPr>
              <a:defRPr/>
            </a:pPr>
            <a:endParaRPr lang="ru-RU"/>
          </a:p>
        </p:txBody>
      </p:sp>
      <p:sp>
        <p:nvSpPr>
          <p:cNvPr id="7" name="Номер слайда 22"/>
          <p:cNvSpPr>
            <a:spLocks noGrp="1"/>
          </p:cNvSpPr>
          <p:nvPr>
            <p:ph type="sldNum" sz="quarter" idx="12"/>
          </p:nvPr>
        </p:nvSpPr>
        <p:spPr/>
        <p:txBody>
          <a:bodyPr/>
          <a:lstStyle>
            <a:lvl1pPr>
              <a:defRPr/>
            </a:lvl1pPr>
          </a:lstStyle>
          <a:p>
            <a:pPr>
              <a:defRPr/>
            </a:pPr>
            <a:fld id="{732A4034-77FC-4168-A339-678617BFF746}" type="slidenum">
              <a:rPr lang="ru-RU"/>
              <a:pPr>
                <a:defRPr/>
              </a:pPr>
              <a:t>‹#›</a:t>
            </a:fld>
            <a:endParaRPr lang="ru-RU" dirty="0"/>
          </a:p>
        </p:txBody>
      </p:sp>
    </p:spTree>
  </p:cSld>
  <p:clrMapOvr>
    <a:masterClrMapping/>
  </p:clrMapOvr>
  <p:transition advTm="21978">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ru-RU" smtClean="0"/>
              <a:t>Образец заголовка</a:t>
            </a:r>
            <a:endParaRPr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ru-RU" noProof="0" dirty="0" smtClean="0"/>
              <a:t>Вставка рисунка</a:t>
            </a:r>
            <a:endParaRPr lang="en-US" noProof="0" dirty="0"/>
          </a:p>
        </p:txBody>
      </p:sp>
      <p:sp>
        <p:nvSpPr>
          <p:cNvPr id="4" name="Текст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ru-RU" smtClean="0"/>
              <a:t>Образец текста</a:t>
            </a:r>
          </a:p>
        </p:txBody>
      </p:sp>
      <p:sp>
        <p:nvSpPr>
          <p:cNvPr id="5" name="Дата 13"/>
          <p:cNvSpPr>
            <a:spLocks noGrp="1"/>
          </p:cNvSpPr>
          <p:nvPr>
            <p:ph type="dt" sz="half" idx="10"/>
          </p:nvPr>
        </p:nvSpPr>
        <p:spPr/>
        <p:txBody>
          <a:bodyPr/>
          <a:lstStyle>
            <a:lvl1pPr>
              <a:defRPr/>
            </a:lvl1pPr>
          </a:lstStyle>
          <a:p>
            <a:pPr>
              <a:defRPr/>
            </a:pPr>
            <a:endParaRPr lang="ru-RU"/>
          </a:p>
        </p:txBody>
      </p:sp>
      <p:sp>
        <p:nvSpPr>
          <p:cNvPr id="6" name="Нижний колонтитул 2"/>
          <p:cNvSpPr>
            <a:spLocks noGrp="1"/>
          </p:cNvSpPr>
          <p:nvPr>
            <p:ph type="ftr" sz="quarter" idx="11"/>
          </p:nvPr>
        </p:nvSpPr>
        <p:spPr/>
        <p:txBody>
          <a:bodyPr/>
          <a:lstStyle>
            <a:lvl1pPr>
              <a:defRPr/>
            </a:lvl1pPr>
          </a:lstStyle>
          <a:p>
            <a:pPr>
              <a:defRPr/>
            </a:pPr>
            <a:endParaRPr lang="ru-RU"/>
          </a:p>
        </p:txBody>
      </p:sp>
      <p:sp>
        <p:nvSpPr>
          <p:cNvPr id="7" name="Номер слайда 22"/>
          <p:cNvSpPr>
            <a:spLocks noGrp="1"/>
          </p:cNvSpPr>
          <p:nvPr>
            <p:ph type="sldNum" sz="quarter" idx="12"/>
          </p:nvPr>
        </p:nvSpPr>
        <p:spPr/>
        <p:txBody>
          <a:bodyPr/>
          <a:lstStyle>
            <a:lvl1pPr>
              <a:defRPr/>
            </a:lvl1pPr>
          </a:lstStyle>
          <a:p>
            <a:pPr>
              <a:defRPr/>
            </a:pPr>
            <a:fld id="{8DA6E4EA-FD32-4D29-A86A-2C6EBBFA23A1}" type="slidenum">
              <a:rPr lang="ru-RU"/>
              <a:pPr>
                <a:defRPr/>
              </a:pPr>
              <a:t>‹#›</a:t>
            </a:fld>
            <a:endParaRPr lang="ru-RU" dirty="0"/>
          </a:p>
        </p:txBody>
      </p:sp>
    </p:spTree>
  </p:cSld>
  <p:clrMapOvr>
    <a:masterClrMapping/>
  </p:clrMapOvr>
  <p:transition advTm="21978">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heme" Target="../theme/theme2.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ru-RU" smtClean="0"/>
              <a:t>Образец заголовка</a:t>
            </a:r>
            <a:endParaRPr lang="en-US"/>
          </a:p>
        </p:txBody>
      </p:sp>
      <p:sp>
        <p:nvSpPr>
          <p:cNvPr id="1027" name="Текст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dirty="0">
                <a:solidFill>
                  <a:schemeClr val="tx1">
                    <a:shade val="50000"/>
                  </a:schemeClr>
                </a:solidFill>
              </a:defRPr>
            </a:lvl1pPr>
          </a:lstStyle>
          <a:p>
            <a:pPr>
              <a:defRPr/>
            </a:pPr>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dirty="0">
                <a:solidFill>
                  <a:schemeClr val="tx1">
                    <a:shade val="50000"/>
                  </a:schemeClr>
                </a:solidFill>
              </a:defRPr>
            </a:lvl1pPr>
          </a:lstStyle>
          <a:p>
            <a:pPr>
              <a:defRPr/>
            </a:pPr>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pPr>
              <a:defRPr/>
            </a:pPr>
            <a:fld id="{8C650265-8006-498C-A36A-A2B5E696A8FD}" type="slidenum">
              <a:rPr lang="ru-RU"/>
              <a:pPr>
                <a:defRPr/>
              </a:pPr>
              <a:t>‹#›</a:t>
            </a:fld>
            <a:endParaRPr lang="ru-RU" dirty="0"/>
          </a:p>
        </p:txBody>
      </p:sp>
    </p:spTree>
  </p:cSld>
  <p:clrMap bg1="dk1" tx1="lt1" bg2="dk2" tx2="lt2" accent1="accent1" accent2="accent2" accent3="accent3" accent4="accent4" accent5="accent5" accent6="accent6" hlink="hlink" folHlink="folHlink"/>
  <p:sldLayoutIdLst>
    <p:sldLayoutId id="2147484695" r:id="rId1"/>
    <p:sldLayoutId id="2147484696" r:id="rId2"/>
    <p:sldLayoutId id="2147484713" r:id="rId3"/>
    <p:sldLayoutId id="2147484697" r:id="rId4"/>
    <p:sldLayoutId id="2147484698" r:id="rId5"/>
    <p:sldLayoutId id="2147484699" r:id="rId6"/>
    <p:sldLayoutId id="2147484700" r:id="rId7"/>
    <p:sldLayoutId id="2147484701" r:id="rId8"/>
    <p:sldLayoutId id="2147484702" r:id="rId9"/>
    <p:sldLayoutId id="2147484703" r:id="rId10"/>
    <p:sldLayoutId id="2147484704" r:id="rId11"/>
    <p:sldLayoutId id="2147484705" r:id="rId12"/>
    <p:sldLayoutId id="2147484706" r:id="rId13"/>
  </p:sldLayoutIdLst>
  <p:transition advTm="21978">
    <p:wipe dir="d"/>
  </p:transition>
  <p:timing>
    <p:tnLst>
      <p:par>
        <p:cTn id="1" dur="indefinite" restart="never" nodeType="tmRoot"/>
      </p:par>
    </p:tnLst>
  </p:timing>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Arial" charset="0"/>
        </a:defRPr>
      </a:lvl2pPr>
      <a:lvl3pPr algn="ctr" rtl="0" eaLnBrk="0" fontAlgn="base" hangingPunct="0">
        <a:spcBef>
          <a:spcPct val="0"/>
        </a:spcBef>
        <a:spcAft>
          <a:spcPct val="0"/>
        </a:spcAft>
        <a:defRPr sz="4100" b="1">
          <a:solidFill>
            <a:schemeClr val="tx1"/>
          </a:solidFill>
          <a:latin typeface="Arial" charset="0"/>
        </a:defRPr>
      </a:lvl3pPr>
      <a:lvl4pPr algn="ctr" rtl="0" eaLnBrk="0" fontAlgn="base" hangingPunct="0">
        <a:spcBef>
          <a:spcPct val="0"/>
        </a:spcBef>
        <a:spcAft>
          <a:spcPct val="0"/>
        </a:spcAft>
        <a:defRPr sz="4100" b="1">
          <a:solidFill>
            <a:schemeClr val="tx1"/>
          </a:solidFill>
          <a:latin typeface="Arial" charset="0"/>
        </a:defRPr>
      </a:lvl4pPr>
      <a:lvl5pPr algn="ctr" rtl="0" eaLnBrk="0" fontAlgn="base" hangingPunct="0">
        <a:spcBef>
          <a:spcPct val="0"/>
        </a:spcBef>
        <a:spcAft>
          <a:spcPct val="0"/>
        </a:spcAft>
        <a:defRPr sz="4100" b="1">
          <a:solidFill>
            <a:schemeClr val="tx1"/>
          </a:solidFill>
          <a:latin typeface="Arial" charset="0"/>
        </a:defRPr>
      </a:lvl5pPr>
      <a:lvl6pPr marL="457200" algn="ctr" rtl="0" fontAlgn="base">
        <a:spcBef>
          <a:spcPct val="0"/>
        </a:spcBef>
        <a:spcAft>
          <a:spcPct val="0"/>
        </a:spcAft>
        <a:defRPr sz="4100" b="1">
          <a:solidFill>
            <a:schemeClr val="tx1"/>
          </a:solidFill>
          <a:latin typeface="Arial" charset="0"/>
        </a:defRPr>
      </a:lvl6pPr>
      <a:lvl7pPr marL="914400" algn="ctr" rtl="0" fontAlgn="base">
        <a:spcBef>
          <a:spcPct val="0"/>
        </a:spcBef>
        <a:spcAft>
          <a:spcPct val="0"/>
        </a:spcAft>
        <a:defRPr sz="4100" b="1">
          <a:solidFill>
            <a:schemeClr val="tx1"/>
          </a:solidFill>
          <a:latin typeface="Arial" charset="0"/>
        </a:defRPr>
      </a:lvl7pPr>
      <a:lvl8pPr marL="1371600" algn="ctr" rtl="0" fontAlgn="base">
        <a:spcBef>
          <a:spcPct val="0"/>
        </a:spcBef>
        <a:spcAft>
          <a:spcPct val="0"/>
        </a:spcAft>
        <a:defRPr sz="4100" b="1">
          <a:solidFill>
            <a:schemeClr val="tx1"/>
          </a:solidFill>
          <a:latin typeface="Arial" charset="0"/>
        </a:defRPr>
      </a:lvl8pPr>
      <a:lvl9pPr marL="1828800" algn="ctr" rtl="0" fontAlgn="base">
        <a:spcBef>
          <a:spcPct val="0"/>
        </a:spcBef>
        <a:spcAft>
          <a:spcPct val="0"/>
        </a:spcAft>
        <a:defRPr sz="4100" b="1">
          <a:solidFill>
            <a:schemeClr val="tx1"/>
          </a:solidFill>
          <a:latin typeface="Arial"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dirty="0"/>
          </a:p>
        </p:txBody>
      </p:sp>
      <p:sp>
        <p:nvSpPr>
          <p:cNvPr id="2053" name="Текст 7"/>
          <p:cNvSpPr>
            <a:spLocks noGrp="1"/>
          </p:cNvSpPr>
          <p:nvPr>
            <p:ph type="body" idx="1"/>
          </p:nvPr>
        </p:nvSpPr>
        <p:spPr bwMode="auto">
          <a:xfrm>
            <a:off x="304800" y="1554163"/>
            <a:ext cx="86868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dirty="0">
                <a:solidFill>
                  <a:schemeClr val="accent1">
                    <a:shade val="75000"/>
                  </a:schemeClr>
                </a:solidFill>
              </a:defRPr>
            </a:lvl1pPr>
          </a:lstStyle>
          <a:p>
            <a:pPr>
              <a:defRPr/>
            </a:pPr>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dirty="0">
                <a:solidFill>
                  <a:schemeClr val="accent1">
                    <a:shade val="75000"/>
                  </a:schemeClr>
                </a:solidFill>
              </a:defRPr>
            </a:lvl1pPr>
          </a:lstStyle>
          <a:p>
            <a:pPr>
              <a:defRPr/>
            </a:pPr>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pPr>
              <a:defRPr/>
            </a:pPr>
            <a:fld id="{6A1E98DA-E590-4C3B-B210-05D01E34FFE9}" type="slidenum">
              <a:rPr lang="ru-RU"/>
              <a:pPr>
                <a:defRPr/>
              </a:pPr>
              <a:t>‹#›</a:t>
            </a:fld>
            <a:endParaRPr lang="ru-RU" dirty="0"/>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lang="ru-RU" smtClean="0"/>
              <a:t>Образец заголовка</a:t>
            </a:r>
            <a:endParaRPr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dirty="0"/>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dirty="0"/>
          </a:p>
        </p:txBody>
      </p:sp>
    </p:spTree>
  </p:cSld>
  <p:clrMap bg1="lt1" tx1="dk1" bg2="lt2" tx2="dk2" accent1="accent1" accent2="accent2" accent3="accent3" accent4="accent4" accent5="accent5" accent6="accent6" hlink="hlink" folHlink="folHlink"/>
  <p:sldLayoutIdLst>
    <p:sldLayoutId id="2147484714" r:id="rId1"/>
    <p:sldLayoutId id="2147484715" r:id="rId2"/>
    <p:sldLayoutId id="2147484716" r:id="rId3"/>
    <p:sldLayoutId id="2147484707" r:id="rId4"/>
    <p:sldLayoutId id="2147484717" r:id="rId5"/>
    <p:sldLayoutId id="2147484708" r:id="rId6"/>
    <p:sldLayoutId id="2147484718" r:id="rId7"/>
    <p:sldLayoutId id="2147484719" r:id="rId8"/>
    <p:sldLayoutId id="2147484720" r:id="rId9"/>
    <p:sldLayoutId id="2147484709" r:id="rId10"/>
    <p:sldLayoutId id="2147484721" r:id="rId11"/>
    <p:sldLayoutId id="2147484710" r:id="rId12"/>
    <p:sldLayoutId id="2147484711" r:id="rId13"/>
    <p:sldLayoutId id="2147484712" r:id="rId14"/>
  </p:sldLayoutIdLst>
  <p:transition advTm="21978">
    <p:wipe dir="d"/>
  </p:transition>
  <p:timing>
    <p:tnLst>
      <p:par>
        <p:cTn id="1" dur="indefinite" restart="never" nodeType="tmRoot"/>
      </p:par>
    </p:tnLst>
  </p:timing>
  <p:txStyles>
    <p:title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itchFamily="34" charset="0"/>
        </a:defRPr>
      </a:lvl2pPr>
      <a:lvl3pPr algn="l" rtl="0" eaLnBrk="0" fontAlgn="base" hangingPunct="0">
        <a:spcBef>
          <a:spcPct val="0"/>
        </a:spcBef>
        <a:spcAft>
          <a:spcPct val="0"/>
        </a:spcAft>
        <a:defRPr sz="3600">
          <a:solidFill>
            <a:schemeClr val="tx2"/>
          </a:solidFill>
          <a:latin typeface="Franklin Gothic Medium" pitchFamily="34" charset="0"/>
        </a:defRPr>
      </a:lvl3pPr>
      <a:lvl4pPr algn="l" rtl="0" eaLnBrk="0" fontAlgn="base" hangingPunct="0">
        <a:spcBef>
          <a:spcPct val="0"/>
        </a:spcBef>
        <a:spcAft>
          <a:spcPct val="0"/>
        </a:spcAft>
        <a:defRPr sz="3600">
          <a:solidFill>
            <a:schemeClr val="tx2"/>
          </a:solidFill>
          <a:latin typeface="Franklin Gothic Medium" pitchFamily="34" charset="0"/>
        </a:defRPr>
      </a:lvl4pPr>
      <a:lvl5pPr algn="l" rtl="0" eaLnBrk="0" fontAlgn="base" hangingPunct="0">
        <a:spcBef>
          <a:spcPct val="0"/>
        </a:spcBef>
        <a:spcAft>
          <a:spcPct val="0"/>
        </a:spcAft>
        <a:defRPr sz="3600">
          <a:solidFill>
            <a:schemeClr val="tx2"/>
          </a:solidFill>
          <a:latin typeface="Franklin Gothic Medium" pitchFamily="34" charset="0"/>
        </a:defRPr>
      </a:lvl5pPr>
      <a:lvl6pPr marL="457200" algn="l" rtl="0" fontAlgn="base">
        <a:spcBef>
          <a:spcPct val="0"/>
        </a:spcBef>
        <a:spcAft>
          <a:spcPct val="0"/>
        </a:spcAft>
        <a:defRPr sz="3600">
          <a:solidFill>
            <a:schemeClr val="tx2"/>
          </a:solidFill>
          <a:latin typeface="Franklin Gothic Medium" pitchFamily="34" charset="0"/>
        </a:defRPr>
      </a:lvl6pPr>
      <a:lvl7pPr marL="914400" algn="l" rtl="0" fontAlgn="base">
        <a:spcBef>
          <a:spcPct val="0"/>
        </a:spcBef>
        <a:spcAft>
          <a:spcPct val="0"/>
        </a:spcAft>
        <a:defRPr sz="3600">
          <a:solidFill>
            <a:schemeClr val="tx2"/>
          </a:solidFill>
          <a:latin typeface="Franklin Gothic Medium" pitchFamily="34" charset="0"/>
        </a:defRPr>
      </a:lvl7pPr>
      <a:lvl8pPr marL="1371600" algn="l" rtl="0" fontAlgn="base">
        <a:spcBef>
          <a:spcPct val="0"/>
        </a:spcBef>
        <a:spcAft>
          <a:spcPct val="0"/>
        </a:spcAft>
        <a:defRPr sz="3600">
          <a:solidFill>
            <a:schemeClr val="tx2"/>
          </a:solidFill>
          <a:latin typeface="Franklin Gothic Medium" pitchFamily="34" charset="0"/>
        </a:defRPr>
      </a:lvl8pPr>
      <a:lvl9pPr marL="1828800" algn="l" rtl="0" fontAlgn="base">
        <a:spcBef>
          <a:spcPct val="0"/>
        </a:spcBef>
        <a:spcAft>
          <a:spcPct val="0"/>
        </a:spcAft>
        <a:defRPr sz="3600">
          <a:solidFill>
            <a:schemeClr val="tx2"/>
          </a:solidFill>
          <a:latin typeface="Franklin Gothic Medium" pitchFamily="34" charset="0"/>
        </a:defRPr>
      </a:lvl9pPr>
    </p:titleStyle>
    <p:bodyStyle>
      <a:lvl1pPr marL="342900" indent="-342900" algn="l" rtl="0" eaLnBrk="0" fontAlgn="base" hangingPunct="0">
        <a:spcBef>
          <a:spcPct val="20000"/>
        </a:spcBef>
        <a:spcAft>
          <a:spcPct val="0"/>
        </a:spcAft>
        <a:buClr>
          <a:schemeClr val="accent1"/>
        </a:buClr>
        <a:buSzPct val="70000"/>
        <a:buFont typeface="Wingdings 2"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itchFamily="18" charset="2"/>
        <a:buChar char=""/>
        <a:defRPr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6.xml"/><Relationship Id="rId1" Type="http://schemas.openxmlformats.org/officeDocument/2006/relationships/tags" Target="../tags/tag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25.xml"/><Relationship Id="rId1" Type="http://schemas.openxmlformats.org/officeDocument/2006/relationships/tags" Target="../tags/tag3.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27.xml"/><Relationship Id="rId1" Type="http://schemas.openxmlformats.org/officeDocument/2006/relationships/tags" Target="../tags/tag4.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27.xml"/><Relationship Id="rId1" Type="http://schemas.openxmlformats.org/officeDocument/2006/relationships/tags" Target="../tags/tag5.xml"/><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27.xml"/><Relationship Id="rId1" Type="http://schemas.openxmlformats.org/officeDocument/2006/relationships/tags" Target="../tags/tag6.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27.xml"/><Relationship Id="rId1" Type="http://schemas.openxmlformats.org/officeDocument/2006/relationships/tags" Target="../tags/tag7.xml"/><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27.xml"/><Relationship Id="rId1" Type="http://schemas.openxmlformats.org/officeDocument/2006/relationships/tags" Target="../tags/tag8.xml"/><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27.xml"/><Relationship Id="rId1" Type="http://schemas.openxmlformats.org/officeDocument/2006/relationships/tags" Target="../tags/tag9.xml"/><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27.xml"/><Relationship Id="rId1" Type="http://schemas.openxmlformats.org/officeDocument/2006/relationships/tags" Target="../tags/tag10.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27.xml"/><Relationship Id="rId1" Type="http://schemas.openxmlformats.org/officeDocument/2006/relationships/tags" Target="../tags/tag11.xml"/><Relationship Id="rId4" Type="http://schemas.openxmlformats.org/officeDocument/2006/relationships/image" Target="../media/image28.jpeg"/></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slideLayout" Target="../slideLayouts/slideLayout27.xml"/><Relationship Id="rId1" Type="http://schemas.openxmlformats.org/officeDocument/2006/relationships/tags" Target="../tags/tag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hyperlink" Target="&#1076;&#1086;&#1076;&#1072;&#1090;&#1086;&#1082;%205.docx" TargetMode="Externa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hyperlink" Target="&#1044;&#1086;&#1076;&#1072;&#1090;&#1086;&#1082;%2010.docx" TargetMode="External"/><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3" Type="http://schemas.openxmlformats.org/officeDocument/2006/relationships/hyperlink" Target="&#1044;&#1086;&#1076;&#1072;&#1090;&#1086;&#1082;%2011.docx" TargetMode="External"/><Relationship Id="rId2" Type="http://schemas.openxmlformats.org/officeDocument/2006/relationships/hyperlink" Target="&#1044;&#1086;&#1076;&#1072;&#1090;&#1086;&#1082;%209.docx" TargetMode="External"/><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5.xml"/><Relationship Id="rId1" Type="http://schemas.openxmlformats.org/officeDocument/2006/relationships/tags" Target="../tags/tag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5.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arget="../media/image13.jpeg" Type="http://schemas.openxmlformats.org/officeDocument/2006/relationships/image"/><Relationship Id="rId1" Target="../slideLayouts/slideLayout1.xml" Type="http://schemas.openxmlformats.org/officeDocument/2006/relationships/slideLayout"/></Relationships>
</file>

<file path=ppt/slides/_rels/slide9.xml.rels><?xml version="1.0" encoding="UTF-8" standalone="yes" ?><Relationships xmlns="http://schemas.openxmlformats.org/package/2006/relationships"><Relationship Id="rId2" Target="../media/image13.jpeg" Type="http://schemas.openxmlformats.org/officeDocument/2006/relationships/image"/><Relationship Id="rId1" Target="../slideLayouts/slideLayout1.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78" name="Rectangle 30"/>
          <p:cNvSpPr>
            <a:spLocks noGrp="1" noChangeArrowheads="1"/>
          </p:cNvSpPr>
          <p:nvPr>
            <p:ph type="title"/>
          </p:nvPr>
        </p:nvSpPr>
        <p:spPr/>
        <p:txBody>
          <a:bodyPr/>
          <a:lstStyle/>
          <a:p>
            <a:pPr eaLnBrk="1" fontAlgn="auto" hangingPunct="1">
              <a:spcAft>
                <a:spcPts val="0"/>
              </a:spcAft>
              <a:defRPr/>
            </a:pPr>
            <a:r>
              <a:rPr lang="uk-UA" sz="3200" dirty="0" smtClean="0">
                <a:solidFill>
                  <a:schemeClr val="accent1"/>
                </a:solidFill>
                <a:latin typeface="Boyarsky" pitchFamily="33" charset="0"/>
              </a:rPr>
              <a:t>АЛЧЕВСЬКЕ ВИЩЕ ПРОФЕСІЙНЕ УЧИЛИЩЕ № 40</a:t>
            </a:r>
            <a:endParaRPr lang="ru-RU" sz="3200" dirty="0" smtClean="0">
              <a:solidFill>
                <a:schemeClr val="accent1"/>
              </a:solidFill>
              <a:latin typeface="Boyarsky" pitchFamily="33" charset="0"/>
            </a:endParaRPr>
          </a:p>
        </p:txBody>
      </p:sp>
      <p:sp>
        <p:nvSpPr>
          <p:cNvPr id="2091" name="Rectangle 43"/>
          <p:cNvSpPr>
            <a:spLocks noGrp="1" noChangeArrowheads="1"/>
          </p:cNvSpPr>
          <p:nvPr>
            <p:ph sz="half" idx="1"/>
          </p:nvPr>
        </p:nvSpPr>
        <p:spPr>
          <a:xfrm>
            <a:off x="523875" y="2241550"/>
            <a:ext cx="7777163" cy="1730375"/>
          </a:xfrm>
        </p:spPr>
        <p:txBody>
          <a:bodyPr>
            <a:normAutofit fontScale="92500" lnSpcReduction="20000"/>
          </a:bodyPr>
          <a:lstStyle/>
          <a:p>
            <a:pPr marL="548640" indent="-411480" algn="ctr" eaLnBrk="1" fontAlgn="auto" hangingPunct="1">
              <a:spcAft>
                <a:spcPts val="0"/>
              </a:spcAft>
              <a:buClr>
                <a:schemeClr val="tx1">
                  <a:shade val="95000"/>
                </a:schemeClr>
              </a:buClr>
              <a:buFont typeface="Wingdings" pitchFamily="2" charset="2"/>
              <a:buNone/>
              <a:defRPr/>
            </a:pPr>
            <a:r>
              <a:rPr lang="uk-UA" sz="3200" b="1" dirty="0" smtClean="0">
                <a:solidFill>
                  <a:srgbClr val="FFFF00"/>
                </a:solidFill>
                <a:latin typeface="Boyarsky" pitchFamily="33" charset="0"/>
              </a:rPr>
              <a:t>МЕТОДИЧНА РОЗРОБКА З ТЕМИ:</a:t>
            </a:r>
          </a:p>
          <a:p>
            <a:pPr marL="548640" indent="-411480" algn="ctr" eaLnBrk="1" fontAlgn="auto" hangingPunct="1">
              <a:spcAft>
                <a:spcPts val="0"/>
              </a:spcAft>
              <a:buClr>
                <a:schemeClr val="tx1">
                  <a:shade val="95000"/>
                </a:schemeClr>
              </a:buClr>
              <a:buFont typeface="Wingdings" pitchFamily="2" charset="2"/>
              <a:buNone/>
              <a:defRPr/>
            </a:pPr>
            <a:r>
              <a:rPr lang="uk-UA" sz="3200" b="1" dirty="0" smtClean="0">
                <a:solidFill>
                  <a:srgbClr val="FFFF00"/>
                </a:solidFill>
                <a:latin typeface="Boyarsky" pitchFamily="33" charset="0"/>
              </a:rPr>
              <a:t>“Підготовка кам'яних, бетонних та гіпсокартонних поверхонь під лицювання плиткою</a:t>
            </a:r>
            <a:r>
              <a:rPr lang="uk-UA" sz="2400" b="1" dirty="0" smtClean="0">
                <a:solidFill>
                  <a:srgbClr val="FFFF00"/>
                </a:solidFill>
                <a:latin typeface="Boyarsky" pitchFamily="33" charset="0"/>
              </a:rPr>
              <a:t>”</a:t>
            </a:r>
            <a:endParaRPr lang="ru-RU" sz="2400" b="1" dirty="0" smtClean="0">
              <a:solidFill>
                <a:srgbClr val="FFFF00"/>
              </a:solidFill>
              <a:latin typeface="Boyarsky" pitchFamily="33" charset="0"/>
            </a:endParaRPr>
          </a:p>
        </p:txBody>
      </p:sp>
      <p:sp>
        <p:nvSpPr>
          <p:cNvPr id="2092" name="Rectangle 44"/>
          <p:cNvSpPr>
            <a:spLocks noGrp="1" noChangeArrowheads="1"/>
          </p:cNvSpPr>
          <p:nvPr>
            <p:ph sz="half" idx="2"/>
          </p:nvPr>
        </p:nvSpPr>
        <p:spPr>
          <a:xfrm>
            <a:off x="238125" y="4949825"/>
            <a:ext cx="8753475" cy="1081088"/>
          </a:xfrm>
        </p:spPr>
        <p:txBody>
          <a:bodyPr/>
          <a:lstStyle/>
          <a:p>
            <a:pPr eaLnBrk="1" hangingPunct="1">
              <a:buFont typeface="Wingdings" pitchFamily="2" charset="2"/>
              <a:buNone/>
            </a:pPr>
            <a:r>
              <a:rPr lang="uk-UA" sz="1600" b="1" smtClean="0">
                <a:solidFill>
                  <a:schemeClr val="folHlink"/>
                </a:solidFill>
                <a:latin typeface="Boyarsky" pitchFamily="33" charset="0"/>
              </a:rPr>
              <a:t>ПРОФЕСІЯ:</a:t>
            </a:r>
            <a:r>
              <a:rPr lang="uk-UA" sz="1600" b="1" smtClean="0">
                <a:latin typeface="Boyarsky" pitchFamily="33" charset="0"/>
              </a:rPr>
              <a:t> </a:t>
            </a:r>
            <a:r>
              <a:rPr lang="uk-UA" sz="1600" b="1" smtClean="0">
                <a:solidFill>
                  <a:schemeClr val="hlink"/>
                </a:solidFill>
                <a:latin typeface="Boyarsky" pitchFamily="33" charset="0"/>
              </a:rPr>
              <a:t>7131.2 Лицювальник-плиточник </a:t>
            </a:r>
            <a:r>
              <a:rPr lang="uk-UA" sz="1600" b="1" smtClean="0">
                <a:latin typeface="Boyarsky" pitchFamily="33" charset="0"/>
              </a:rPr>
              <a:t>	  </a:t>
            </a:r>
            <a:r>
              <a:rPr lang="uk-UA" sz="1600" b="1" smtClean="0">
                <a:solidFill>
                  <a:schemeClr val="hlink"/>
                </a:solidFill>
                <a:latin typeface="Boyarsky" pitchFamily="33" charset="0"/>
              </a:rPr>
              <a:t>Виконала майстер в/н</a:t>
            </a:r>
          </a:p>
          <a:p>
            <a:pPr eaLnBrk="1" hangingPunct="1">
              <a:buFont typeface="Wingdings" pitchFamily="2" charset="2"/>
              <a:buNone/>
            </a:pPr>
            <a:r>
              <a:rPr lang="uk-UA" sz="1600" b="1" smtClean="0">
                <a:solidFill>
                  <a:schemeClr val="folHlink"/>
                </a:solidFill>
                <a:latin typeface="Boyarsky" pitchFamily="33" charset="0"/>
              </a:rPr>
              <a:t>КВАЛІФІКАЦІЯ:</a:t>
            </a:r>
            <a:r>
              <a:rPr lang="uk-UA" sz="1600" b="1" smtClean="0">
                <a:latin typeface="Boyarsky" pitchFamily="33" charset="0"/>
              </a:rPr>
              <a:t>  </a:t>
            </a:r>
            <a:r>
              <a:rPr lang="uk-UA" sz="1600" b="1" smtClean="0">
                <a:solidFill>
                  <a:schemeClr val="hlink"/>
                </a:solidFill>
                <a:latin typeface="Boyarsky" pitchFamily="33" charset="0"/>
              </a:rPr>
              <a:t>2 розряд	</a:t>
            </a:r>
            <a:r>
              <a:rPr lang="uk-UA" sz="1600" b="1" smtClean="0">
                <a:latin typeface="Boyarsky" pitchFamily="33" charset="0"/>
              </a:rPr>
              <a:t>	                                   </a:t>
            </a:r>
            <a:r>
              <a:rPr lang="uk-UA" sz="2000" b="1" smtClean="0">
                <a:solidFill>
                  <a:schemeClr val="hlink"/>
                </a:solidFill>
                <a:latin typeface="Boyarsky" pitchFamily="33" charset="0"/>
              </a:rPr>
              <a:t>Горянська Р.В.</a:t>
            </a:r>
            <a:endParaRPr lang="ru-RU" sz="2000" b="1" smtClean="0">
              <a:solidFill>
                <a:schemeClr val="hlink"/>
              </a:solidFill>
              <a:latin typeface="Boyarsky" pitchFamily="33" charset="0"/>
            </a:endParaRPr>
          </a:p>
        </p:txBody>
      </p:sp>
      <p:sp>
        <p:nvSpPr>
          <p:cNvPr id="2093" name="Rectangle 45"/>
          <p:cNvSpPr>
            <a:spLocks noChangeArrowheads="1"/>
          </p:cNvSpPr>
          <p:nvPr/>
        </p:nvSpPr>
        <p:spPr bwMode="auto">
          <a:xfrm>
            <a:off x="962025" y="6361113"/>
            <a:ext cx="7639050" cy="503237"/>
          </a:xfrm>
          <a:prstGeom prst="rect">
            <a:avLst/>
          </a:prstGeom>
          <a:noFill/>
          <a:ln w="9525">
            <a:noFill/>
            <a:miter lim="800000"/>
            <a:headEnd/>
            <a:tailEnd/>
          </a:ln>
          <a:effectLst/>
        </p:spPr>
        <p:txBody>
          <a:bodyPr/>
          <a:lstStyle/>
          <a:p>
            <a:pPr marL="342900" indent="-342900" algn="ctr">
              <a:spcBef>
                <a:spcPct val="20000"/>
              </a:spcBef>
              <a:buClr>
                <a:schemeClr val="hlink"/>
              </a:buClr>
              <a:buSzPct val="70000"/>
              <a:buFont typeface="Wingdings" pitchFamily="2" charset="2"/>
              <a:buNone/>
              <a:defRPr/>
            </a:pPr>
            <a:r>
              <a:rPr lang="uk-UA" b="1" dirty="0">
                <a:solidFill>
                  <a:schemeClr val="accent1"/>
                </a:solidFill>
                <a:effectLst>
                  <a:outerShdw blurRad="38100" dist="38100" dir="2700000" algn="tl">
                    <a:srgbClr val="000000"/>
                  </a:outerShdw>
                </a:effectLst>
                <a:latin typeface="Boyarsky" pitchFamily="33" charset="0"/>
              </a:rPr>
              <a:t>2013</a:t>
            </a:r>
            <a:endParaRPr lang="ru-RU" b="1" dirty="0">
              <a:solidFill>
                <a:schemeClr val="accent1"/>
              </a:solidFill>
              <a:effectLst>
                <a:outerShdw blurRad="38100" dist="38100" dir="2700000" algn="tl">
                  <a:srgbClr val="000000"/>
                </a:outerShdw>
              </a:effectLst>
              <a:latin typeface="Boyarsky" pitchFamily="33" charset="0"/>
            </a:endParaRPr>
          </a:p>
        </p:txBody>
      </p:sp>
    </p:spTree>
    <p:custDataLst>
      <p:tags r:id="rId1"/>
    </p:custDataLst>
  </p:cSld>
  <p:clrMapOvr>
    <a:masterClrMapping/>
  </p:clrMapOvr>
  <p:transition advTm="21978">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iterate type="lt">
                                    <p:tmPct val="10000"/>
                                  </p:iterate>
                                  <p:childTnLst>
                                    <p:set>
                                      <p:cBhvr>
                                        <p:cTn id="6" dur="1" fill="hold">
                                          <p:stCondLst>
                                            <p:cond delay="0"/>
                                          </p:stCondLst>
                                        </p:cTn>
                                        <p:tgtEl>
                                          <p:spTgt spid="2078"/>
                                        </p:tgtEl>
                                        <p:attrNameLst>
                                          <p:attrName>style.visibility</p:attrName>
                                        </p:attrNameLst>
                                      </p:cBhvr>
                                      <p:to>
                                        <p:strVal val="visible"/>
                                      </p:to>
                                    </p:set>
                                    <p:anim calcmode="lin" valueType="num">
                                      <p:cBhvr additive="base">
                                        <p:cTn id="7" dur="800" fill="hold">
                                          <p:stCondLst>
                                            <p:cond delay="0"/>
                                          </p:stCondLst>
                                        </p:cTn>
                                        <p:tgtEl>
                                          <p:spTgt spid="2078"/>
                                        </p:tgtEl>
                                        <p:attrNameLst>
                                          <p:attrName>ppt_x</p:attrName>
                                        </p:attrNameLst>
                                      </p:cBhvr>
                                      <p:tavLst>
                                        <p:tav tm="0">
                                          <p:val>
                                            <p:strVal val="0-#ppt_w/2"/>
                                          </p:val>
                                        </p:tav>
                                        <p:tav tm="100000">
                                          <p:val>
                                            <p:strVal val="#ppt_x"/>
                                          </p:val>
                                        </p:tav>
                                      </p:tavLst>
                                    </p:anim>
                                    <p:anim calcmode="lin" valueType="num">
                                      <p:cBhvr additive="base">
                                        <p:cTn id="8" dur="800" fill="hold">
                                          <p:stCondLst>
                                            <p:cond delay="0"/>
                                          </p:stCondLst>
                                        </p:cTn>
                                        <p:tgtEl>
                                          <p:spTgt spid="2078"/>
                                        </p:tgtEl>
                                        <p:attrNameLst>
                                          <p:attrName>ppt_y</p:attrName>
                                        </p:attrNameLst>
                                      </p:cBhvr>
                                      <p:tavLst>
                                        <p:tav tm="0">
                                          <p:val>
                                            <p:strVal val="0-#ppt_h/2"/>
                                          </p:val>
                                        </p:tav>
                                        <p:tav tm="100000">
                                          <p:val>
                                            <p:strVal val="#ppt_y"/>
                                          </p:val>
                                        </p:tav>
                                      </p:tavLst>
                                    </p:anim>
                                  </p:childTnLst>
                                </p:cTn>
                              </p:par>
                            </p:childTnLst>
                          </p:cTn>
                        </p:par>
                        <p:par>
                          <p:cTn id="9" fill="hold">
                            <p:stCondLst>
                              <p:cond delay="3360"/>
                            </p:stCondLst>
                            <p:childTnLst>
                              <p:par>
                                <p:cTn id="10" presetID="40" presetClass="entr" presetSubtype="0" fill="hold" grpId="0" nodeType="afterEffect">
                                  <p:stCondLst>
                                    <p:cond delay="0"/>
                                  </p:stCondLst>
                                  <p:iterate type="lt">
                                    <p:tmPct val="10000"/>
                                  </p:iterate>
                                  <p:childTnLst>
                                    <p:set>
                                      <p:cBhvr>
                                        <p:cTn id="11" dur="1" fill="hold">
                                          <p:stCondLst>
                                            <p:cond delay="0"/>
                                          </p:stCondLst>
                                        </p:cTn>
                                        <p:tgtEl>
                                          <p:spTgt spid="2091">
                                            <p:txEl>
                                              <p:pRg st="0" end="0"/>
                                            </p:txEl>
                                          </p:spTgt>
                                        </p:tgtEl>
                                        <p:attrNameLst>
                                          <p:attrName>style.visibility</p:attrName>
                                        </p:attrNameLst>
                                      </p:cBhvr>
                                      <p:to>
                                        <p:strVal val="visible"/>
                                      </p:to>
                                    </p:set>
                                    <p:animEffect transition="in" filter="fade">
                                      <p:cBhvr>
                                        <p:cTn id="12" dur="1000"/>
                                        <p:tgtEl>
                                          <p:spTgt spid="2091">
                                            <p:txEl>
                                              <p:pRg st="0" end="0"/>
                                            </p:txEl>
                                          </p:spTgt>
                                        </p:tgtEl>
                                      </p:cBhvr>
                                    </p:animEffect>
                                    <p:anim calcmode="lin" valueType="num">
                                      <p:cBhvr>
                                        <p:cTn id="13" dur="1000" fill="hold"/>
                                        <p:tgtEl>
                                          <p:spTgt spid="2091">
                                            <p:txEl>
                                              <p:pRg st="0" end="0"/>
                                            </p:txEl>
                                          </p:spTgt>
                                        </p:tgtEl>
                                        <p:attrNameLst>
                                          <p:attrName>ppt_x</p:attrName>
                                        </p:attrNameLst>
                                      </p:cBhvr>
                                      <p:tavLst>
                                        <p:tav tm="0">
                                          <p:val>
                                            <p:strVal val="#ppt_x-.1"/>
                                          </p:val>
                                        </p:tav>
                                        <p:tav tm="100000">
                                          <p:val>
                                            <p:strVal val="#ppt_x"/>
                                          </p:val>
                                        </p:tav>
                                      </p:tavLst>
                                    </p:anim>
                                    <p:anim calcmode="lin" valueType="num">
                                      <p:cBhvr>
                                        <p:cTn id="14" dur="1000" fill="hold"/>
                                        <p:tgtEl>
                                          <p:spTgt spid="2091">
                                            <p:txEl>
                                              <p:pRg st="0" end="0"/>
                                            </p:txEl>
                                          </p:spTgt>
                                        </p:tgtEl>
                                        <p:attrNameLst>
                                          <p:attrName>ppt_y</p:attrName>
                                        </p:attrNameLst>
                                      </p:cBhvr>
                                      <p:tavLst>
                                        <p:tav tm="0">
                                          <p:val>
                                            <p:strVal val="#ppt_y"/>
                                          </p:val>
                                        </p:tav>
                                        <p:tav tm="100000">
                                          <p:val>
                                            <p:strVal val="#ppt_y"/>
                                          </p:val>
                                        </p:tav>
                                      </p:tavLst>
                                    </p:anim>
                                  </p:childTnLst>
                                </p:cTn>
                              </p:par>
                            </p:childTnLst>
                          </p:cTn>
                        </p:par>
                        <p:par>
                          <p:cTn id="15" fill="hold">
                            <p:stCondLst>
                              <p:cond delay="6560"/>
                            </p:stCondLst>
                            <p:childTnLst>
                              <p:par>
                                <p:cTn id="16" presetID="40" presetClass="entr" presetSubtype="0" fill="hold" grpId="0" nodeType="afterEffect">
                                  <p:stCondLst>
                                    <p:cond delay="0"/>
                                  </p:stCondLst>
                                  <p:iterate type="lt">
                                    <p:tmPct val="10000"/>
                                  </p:iterate>
                                  <p:childTnLst>
                                    <p:set>
                                      <p:cBhvr>
                                        <p:cTn id="17" dur="1" fill="hold">
                                          <p:stCondLst>
                                            <p:cond delay="0"/>
                                          </p:stCondLst>
                                        </p:cTn>
                                        <p:tgtEl>
                                          <p:spTgt spid="2091">
                                            <p:txEl>
                                              <p:pRg st="1" end="1"/>
                                            </p:txEl>
                                          </p:spTgt>
                                        </p:tgtEl>
                                        <p:attrNameLst>
                                          <p:attrName>style.visibility</p:attrName>
                                        </p:attrNameLst>
                                      </p:cBhvr>
                                      <p:to>
                                        <p:strVal val="visible"/>
                                      </p:to>
                                    </p:set>
                                    <p:animEffect transition="in" filter="fade">
                                      <p:cBhvr>
                                        <p:cTn id="18" dur="1000"/>
                                        <p:tgtEl>
                                          <p:spTgt spid="2091">
                                            <p:txEl>
                                              <p:pRg st="1" end="1"/>
                                            </p:txEl>
                                          </p:spTgt>
                                        </p:tgtEl>
                                      </p:cBhvr>
                                    </p:animEffect>
                                    <p:anim calcmode="lin" valueType="num">
                                      <p:cBhvr>
                                        <p:cTn id="19" dur="1000" fill="hold"/>
                                        <p:tgtEl>
                                          <p:spTgt spid="2091">
                                            <p:txEl>
                                              <p:pRg st="1" end="1"/>
                                            </p:txEl>
                                          </p:spTgt>
                                        </p:tgtEl>
                                        <p:attrNameLst>
                                          <p:attrName>ppt_x</p:attrName>
                                        </p:attrNameLst>
                                      </p:cBhvr>
                                      <p:tavLst>
                                        <p:tav tm="0">
                                          <p:val>
                                            <p:strVal val="#ppt_x-.1"/>
                                          </p:val>
                                        </p:tav>
                                        <p:tav tm="100000">
                                          <p:val>
                                            <p:strVal val="#ppt_x"/>
                                          </p:val>
                                        </p:tav>
                                      </p:tavLst>
                                    </p:anim>
                                    <p:anim calcmode="lin" valueType="num">
                                      <p:cBhvr>
                                        <p:cTn id="20" dur="1000" fill="hold"/>
                                        <p:tgtEl>
                                          <p:spTgt spid="2091">
                                            <p:txEl>
                                              <p:pRg st="1" end="1"/>
                                            </p:txEl>
                                          </p:spTgt>
                                        </p:tgtEl>
                                        <p:attrNameLst>
                                          <p:attrName>ppt_y</p:attrName>
                                        </p:attrNameLst>
                                      </p:cBhvr>
                                      <p:tavLst>
                                        <p:tav tm="0">
                                          <p:val>
                                            <p:strVal val="#ppt_y"/>
                                          </p:val>
                                        </p:tav>
                                        <p:tav tm="100000">
                                          <p:val>
                                            <p:strVal val="#ppt_y"/>
                                          </p:val>
                                        </p:tav>
                                      </p:tavLst>
                                    </p:anim>
                                  </p:childTnLst>
                                </p:cTn>
                              </p:par>
                            </p:childTnLst>
                          </p:cTn>
                        </p:par>
                        <p:par>
                          <p:cTn id="21" fill="hold">
                            <p:stCondLst>
                              <p:cond delay="14760"/>
                            </p:stCondLst>
                            <p:childTnLst>
                              <p:par>
                                <p:cTn id="22" presetID="40" presetClass="entr" presetSubtype="0" fill="hold" grpId="0" nodeType="afterEffect">
                                  <p:stCondLst>
                                    <p:cond delay="0"/>
                                  </p:stCondLst>
                                  <p:iterate type="lt">
                                    <p:tmPct val="10000"/>
                                  </p:iterate>
                                  <p:childTnLst>
                                    <p:set>
                                      <p:cBhvr>
                                        <p:cTn id="23" dur="1" fill="hold">
                                          <p:stCondLst>
                                            <p:cond delay="0"/>
                                          </p:stCondLst>
                                        </p:cTn>
                                        <p:tgtEl>
                                          <p:spTgt spid="2092">
                                            <p:txEl>
                                              <p:pRg st="0" end="0"/>
                                            </p:txEl>
                                          </p:spTgt>
                                        </p:tgtEl>
                                        <p:attrNameLst>
                                          <p:attrName>style.visibility</p:attrName>
                                        </p:attrNameLst>
                                      </p:cBhvr>
                                      <p:to>
                                        <p:strVal val="visible"/>
                                      </p:to>
                                    </p:set>
                                    <p:animEffect transition="in" filter="fade">
                                      <p:cBhvr>
                                        <p:cTn id="24" dur="1000"/>
                                        <p:tgtEl>
                                          <p:spTgt spid="2092">
                                            <p:txEl>
                                              <p:pRg st="0" end="0"/>
                                            </p:txEl>
                                          </p:spTgt>
                                        </p:tgtEl>
                                      </p:cBhvr>
                                    </p:animEffect>
                                    <p:anim calcmode="lin" valueType="num">
                                      <p:cBhvr>
                                        <p:cTn id="25" dur="1000" fill="hold"/>
                                        <p:tgtEl>
                                          <p:spTgt spid="2092">
                                            <p:txEl>
                                              <p:pRg st="0" end="0"/>
                                            </p:txEl>
                                          </p:spTgt>
                                        </p:tgtEl>
                                        <p:attrNameLst>
                                          <p:attrName>ppt_x</p:attrName>
                                        </p:attrNameLst>
                                      </p:cBhvr>
                                      <p:tavLst>
                                        <p:tav tm="0">
                                          <p:val>
                                            <p:strVal val="#ppt_x-.1"/>
                                          </p:val>
                                        </p:tav>
                                        <p:tav tm="100000">
                                          <p:val>
                                            <p:strVal val="#ppt_x"/>
                                          </p:val>
                                        </p:tav>
                                      </p:tavLst>
                                    </p:anim>
                                    <p:anim calcmode="lin" valueType="num">
                                      <p:cBhvr>
                                        <p:cTn id="26" dur="1000" fill="hold"/>
                                        <p:tgtEl>
                                          <p:spTgt spid="2092">
                                            <p:txEl>
                                              <p:pRg st="0" end="0"/>
                                            </p:txEl>
                                          </p:spTgt>
                                        </p:tgtEl>
                                        <p:attrNameLst>
                                          <p:attrName>ppt_y</p:attrName>
                                        </p:attrNameLst>
                                      </p:cBhvr>
                                      <p:tavLst>
                                        <p:tav tm="0">
                                          <p:val>
                                            <p:strVal val="#ppt_y"/>
                                          </p:val>
                                        </p:tav>
                                        <p:tav tm="100000">
                                          <p:val>
                                            <p:strVal val="#ppt_y"/>
                                          </p:val>
                                        </p:tav>
                                      </p:tavLst>
                                    </p:anim>
                                  </p:childTnLst>
                                </p:cTn>
                              </p:par>
                            </p:childTnLst>
                          </p:cTn>
                        </p:par>
                        <p:par>
                          <p:cTn id="27" fill="hold">
                            <p:stCondLst>
                              <p:cond delay="21060"/>
                            </p:stCondLst>
                            <p:childTnLst>
                              <p:par>
                                <p:cTn id="28" presetID="40" presetClass="entr" presetSubtype="0" fill="hold" grpId="0" nodeType="afterEffect">
                                  <p:stCondLst>
                                    <p:cond delay="0"/>
                                  </p:stCondLst>
                                  <p:iterate type="lt">
                                    <p:tmPct val="10000"/>
                                  </p:iterate>
                                  <p:childTnLst>
                                    <p:set>
                                      <p:cBhvr>
                                        <p:cTn id="29" dur="1" fill="hold">
                                          <p:stCondLst>
                                            <p:cond delay="0"/>
                                          </p:stCondLst>
                                        </p:cTn>
                                        <p:tgtEl>
                                          <p:spTgt spid="2092">
                                            <p:txEl>
                                              <p:pRg st="1" end="1"/>
                                            </p:txEl>
                                          </p:spTgt>
                                        </p:tgtEl>
                                        <p:attrNameLst>
                                          <p:attrName>style.visibility</p:attrName>
                                        </p:attrNameLst>
                                      </p:cBhvr>
                                      <p:to>
                                        <p:strVal val="visible"/>
                                      </p:to>
                                    </p:set>
                                    <p:animEffect transition="in" filter="fade">
                                      <p:cBhvr>
                                        <p:cTn id="30" dur="1000"/>
                                        <p:tgtEl>
                                          <p:spTgt spid="2092">
                                            <p:txEl>
                                              <p:pRg st="1" end="1"/>
                                            </p:txEl>
                                          </p:spTgt>
                                        </p:tgtEl>
                                      </p:cBhvr>
                                    </p:animEffect>
                                    <p:anim calcmode="lin" valueType="num">
                                      <p:cBhvr>
                                        <p:cTn id="31" dur="1000" fill="hold"/>
                                        <p:tgtEl>
                                          <p:spTgt spid="2092">
                                            <p:txEl>
                                              <p:pRg st="1" end="1"/>
                                            </p:txEl>
                                          </p:spTgt>
                                        </p:tgtEl>
                                        <p:attrNameLst>
                                          <p:attrName>ppt_x</p:attrName>
                                        </p:attrNameLst>
                                      </p:cBhvr>
                                      <p:tavLst>
                                        <p:tav tm="0">
                                          <p:val>
                                            <p:strVal val="#ppt_x-.1"/>
                                          </p:val>
                                        </p:tav>
                                        <p:tav tm="100000">
                                          <p:val>
                                            <p:strVal val="#ppt_x"/>
                                          </p:val>
                                        </p:tav>
                                      </p:tavLst>
                                    </p:anim>
                                    <p:anim calcmode="lin" valueType="num">
                                      <p:cBhvr>
                                        <p:cTn id="32" dur="1000" fill="hold"/>
                                        <p:tgtEl>
                                          <p:spTgt spid="2092">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1" grpId="0" build="p"/>
      <p:bldP spid="2092"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43000" y="500063"/>
            <a:ext cx="7215188" cy="3416300"/>
          </a:xfrm>
          <a:prstGeom prst="rect">
            <a:avLst/>
          </a:prstGeom>
        </p:spPr>
        <p:txBody>
          <a:bodyPr>
            <a:spAutoFit/>
          </a:bodyPr>
          <a:lstStyle/>
          <a:p>
            <a:pPr algn="ctr">
              <a:defRPr/>
            </a:pPr>
            <a:r>
              <a:rPr lang="uk-UA" sz="5400" b="1" i="1" dirty="0">
                <a:solidFill>
                  <a:srgbClr val="FF0000"/>
                </a:solidFill>
                <a:effectLst>
                  <a:outerShdw blurRad="38100" dist="38100" dir="2700000" algn="tl">
                    <a:srgbClr val="000000">
                      <a:alpha val="43137"/>
                    </a:srgbClr>
                  </a:outerShdw>
                </a:effectLst>
              </a:rPr>
              <a:t>Інструктування </a:t>
            </a:r>
          </a:p>
          <a:p>
            <a:pPr algn="ctr">
              <a:defRPr/>
            </a:pPr>
            <a:r>
              <a:rPr lang="uk-UA" sz="5400" b="1" i="1" dirty="0">
                <a:solidFill>
                  <a:srgbClr val="FF0000"/>
                </a:solidFill>
                <a:effectLst>
                  <a:outerShdw blurRad="38100" dist="38100" dir="2700000" algn="tl">
                    <a:srgbClr val="000000">
                      <a:alpha val="43137"/>
                    </a:srgbClr>
                  </a:outerShdw>
                </a:effectLst>
              </a:rPr>
              <a:t>з основних питань майбутньої практичної роботи</a:t>
            </a:r>
            <a:r>
              <a:rPr lang="uk-UA" sz="5400" b="1" dirty="0">
                <a:solidFill>
                  <a:srgbClr val="FF0000"/>
                </a:solidFill>
                <a:effectLst>
                  <a:outerShdw blurRad="38100" dist="38100" dir="2700000" algn="tl">
                    <a:srgbClr val="000000">
                      <a:alpha val="43137"/>
                    </a:srgbClr>
                  </a:outerShdw>
                </a:effectLst>
              </a:rPr>
              <a:t> </a:t>
            </a:r>
            <a:endParaRPr lang="ru-RU" sz="5400" b="1" dirty="0">
              <a:solidFill>
                <a:srgbClr val="FF0000"/>
              </a:solidFill>
              <a:effectLst>
                <a:outerShdw blurRad="38100" dist="38100" dir="2700000" algn="tl">
                  <a:srgbClr val="000000">
                    <a:alpha val="43137"/>
                  </a:srgbClr>
                </a:outerShdw>
              </a:effectLst>
            </a:endParaRPr>
          </a:p>
        </p:txBody>
      </p:sp>
    </p:spTree>
  </p:cSld>
  <p:clrMapOvr>
    <a:masterClrMapping/>
  </p:clrMapOvr>
  <p:transition advTm="21978">
    <p:wipe dir="d"/>
  </p:transition>
  <p:timing>
    <p:tnLst>
      <p:par>
        <p:cTn id="1" dur="indefinite" restart="never" nodeType="tmRoot"/>
      </p:par>
    </p:tnLst>
  </p:timing>
</p:sld>
</file>

<file path=ppt/slides/slide11.xml><?xml version="1.0" encoding="utf-8"?>
<p:sld xmlns:p="http://schemas.openxmlformats.org/presentationml/2006/main" xmlns:a="http://schemas.openxmlformats.org/drawingml/2006/main" xmlns:r="http://schemas.openxmlformats.org/officeDocument/2006/relationships" showMasterPhAnim="0">
  <p:cSld>
    <p:spTree>
      <p:nvGrpSpPr>
        <p:cNvPr id="1" name=""/>
        <p:cNvGrpSpPr/>
        <p:nvPr/>
      </p:nvGrpSpPr>
      <p:grpSpPr>
        <a:xfrm>
          <a:off x="0" y="0"/>
          <a:ext cx="0" cy="0"/>
          <a:chOff x="0" y="0"/>
          <a:chExt cx="0" cy="0"/>
        </a:xfrm>
      </p:grpSpPr>
      <p:sp>
        <p:nvSpPr>
          <p:cNvPr id="22530" name="WordArt 30"/>
          <p:cNvSpPr>
            <a:spLocks noChangeArrowheads="1" noChangeShapeType="1" noTextEdit="1"/>
          </p:cNvSpPr>
          <p:nvPr/>
        </p:nvSpPr>
        <p:spPr bwMode="auto">
          <a:xfrm>
            <a:off x="376238" y="304800"/>
            <a:ext cx="8480425" cy="1431925"/>
          </a:xfrm>
          <a:prstGeom prst="rect">
            <a:avLst/>
          </a:prstGeom>
        </p:spPr>
        <p:txBody>
          <a:bodyPr fromWordArt="1" wrap="none">
            <a:prstTxWarp prst="textDoubleWave1">
              <a:avLst>
                <a:gd fmla="val 6500" name="adj1"/>
                <a:gd fmla="val 0" name="adj2"/>
              </a:avLst>
            </a:prstTxWarp>
          </a:bodyPr>
          <a:lstStyle/>
          <a:p>
            <a:pPr algn="ctr"/>
            <a:r>
              <a:rPr b="1" kern="10" lang="ru-RU" spc="-360" sz="3600">
                <a:ln w="12700">
                  <a:solidFill>
                    <a:srgbClr val="000099"/>
                  </a:solidFill>
                  <a:round/>
                  <a:headEnd/>
                  <a:tailEnd/>
                </a:ln>
                <a:solidFill>
                  <a:srgbClr val="00FF00"/>
                </a:solidFill>
                <a:effectLst>
                  <a:outerShdw algn="ctr" dir="18900000" dist="125724" rotWithShape="0">
                    <a:srgbClr val="000099"/>
                  </a:outerShdw>
                </a:effectLst>
                <a:latin typeface="Boyarsky"/>
              </a:rPr>
              <a:t>Інструменти</a:t>
            </a:r>
          </a:p>
          <a:p>
            <a:pPr algn="ctr"/>
            <a:r>
              <a:rPr b="1" kern="10" lang="ru-RU" spc="-360" sz="3600">
                <a:ln w="12700">
                  <a:solidFill>
                    <a:srgbClr val="000099"/>
                  </a:solidFill>
                  <a:round/>
                  <a:headEnd/>
                  <a:tailEnd/>
                </a:ln>
                <a:solidFill>
                  <a:srgbClr val="00FF00"/>
                </a:solidFill>
                <a:effectLst>
                  <a:outerShdw algn="ctr" dir="18900000" dist="125724" rotWithShape="0">
                    <a:srgbClr val="000099"/>
                  </a:outerShdw>
                </a:effectLst>
                <a:latin typeface="Boyarsky"/>
              </a:rPr>
              <a:t>та пристосування</a:t>
            </a:r>
          </a:p>
        </p:txBody>
      </p:sp>
      <p:pic>
        <p:nvPicPr>
          <p:cNvPr descr="Безымянный.png" id="6" name="Содержимое 5"/>
          <p:cNvPicPr>
            <a:picLocks noChangeAspect="1" noGrp="1"/>
          </p:cNvPicPr>
          <p:nvPr>
            <p:ph idx="1" sz="half"/>
          </p:nvPr>
        </p:nvPicPr>
        <p:blipFill>
          <a:blip cstate="print" r:embed="rId3"/>
          <a:srcRect r="16"/>
          <a:stretch>
            <a:fillRect/>
          </a:stretch>
        </p:blipFill>
        <p:spPr>
          <a:xfrm>
            <a:off x="1273175" y="2044700"/>
            <a:ext cx="6956425" cy="2330450"/>
          </a:xfrm>
        </p:spPr>
      </p:pic>
      <p:sp>
        <p:nvSpPr>
          <p:cNvPr id="186400" name="Rectangle 32"/>
          <p:cNvSpPr>
            <a:spLocks noChangeArrowheads="1" noGrp="1"/>
          </p:cNvSpPr>
          <p:nvPr>
            <p:ph idx="2" sz="half" type="body"/>
          </p:nvPr>
        </p:nvSpPr>
        <p:spPr>
          <a:xfrm>
            <a:off x="412750" y="4589463"/>
            <a:ext cx="8515350" cy="1506537"/>
          </a:xfrm>
        </p:spPr>
        <p:txBody>
          <a:bodyPr/>
          <a:lstStyle/>
          <a:p>
            <a:pPr eaLnBrk="1" hangingPunct="1" indent="0" marL="71438">
              <a:buClr>
                <a:srgbClr val="000000"/>
              </a:buClr>
              <a:buFont charset="2" pitchFamily="2" typeface="Wingdings"/>
              <a:buNone/>
            </a:pPr>
            <a:r>
              <a:rPr b="1" i="1" lang="uk-UA" smtClean="0">
                <a:solidFill>
                  <a:srgbClr val="0070C0"/>
                </a:solidFill>
                <a:latin charset="0" pitchFamily="33" typeface="Boyarsky"/>
              </a:rPr>
              <a:t>1- зубило, 2 -  молоток, 3- штукатурна лопатка, 4- шпатель, 5 – кість, 6 – шпатель-викрутка, 7 – корито, 8 – відро </a:t>
            </a:r>
            <a:endParaRPr b="1" lang="ru-RU" smtClean="0">
              <a:solidFill>
                <a:srgbClr val="0070C0"/>
              </a:solidFill>
              <a:latin charset="0" pitchFamily="33" typeface="Boyarsky"/>
            </a:endParaRPr>
          </a:p>
        </p:txBody>
      </p:sp>
    </p:spTree>
    <p:custDataLst>
      <p:tags r:id="rId1"/>
    </p:custDataLst>
  </p:cSld>
  <p:clrMapOvr>
    <a:overrideClrMapping accent1="accent1" accent2="accent2" accent3="accent3" accent4="accent4" accent5="accent5" accent6="accent6" bg1="lt1" bg2="lt2" folHlink="folHlink" hlink="hlink" tx1="dk1" tx2="dk2"/>
  </p:clrMapOvr>
  <p:transition advTm="21978">
    <p:wipe dir="d"/>
  </p:transition>
  <p:timing>
    <p:tnLst>
      <p:par>
        <p:cTn dur="indefinite" id="1" nodeType="tmRoot" restart="never">
          <p:childTnLst>
            <p:seq concurrent="1" nextAc="seek">
              <p:cTn dur="indefinite" id="2" nodeType="mainSeq">
                <p:childTnLst>
                  <p:par>
                    <p:cTn fill="hold" id="3">
                      <p:stCondLst>
                        <p:cond delay="indefinite"/>
                        <p:cond delay="0" evt="onBegin">
                          <p:tn val="2"/>
                        </p:cond>
                      </p:stCondLst>
                      <p:childTnLst>
                        <p:par>
                          <p:cTn fill="hold" id="4">
                            <p:stCondLst>
                              <p:cond delay="0"/>
                            </p:stCondLst>
                            <p:childTnLst>
                              <p:par>
                                <p:cTn fill="hold" id="5" nodeType="afterEffect" presetClass="entr" presetID="8" presetSubtype="16">
                                  <p:stCondLst>
                                    <p:cond delay="0"/>
                                  </p:stCondLst>
                                  <p:childTnLst>
                                    <p:set>
                                      <p:cBhvr>
                                        <p:cTn dur="1" fill="hold" id="6">
                                          <p:stCondLst>
                                            <p:cond delay="0"/>
                                          </p:stCondLst>
                                        </p:cTn>
                                        <p:tgtEl>
                                          <p:spTgt spid="6"/>
                                        </p:tgtEl>
                                        <p:attrNameLst>
                                          <p:attrName>style.visibility</p:attrName>
                                        </p:attrNameLst>
                                      </p:cBhvr>
                                      <p:to>
                                        <p:strVal val="visible"/>
                                      </p:to>
                                    </p:set>
                                    <p:animEffect filter="diamond(in)" transition="in">
                                      <p:cBhvr>
                                        <p:cTn dur="2000" id="7"/>
                                        <p:tgtEl>
                                          <p:spTgt spid="6"/>
                                        </p:tgtEl>
                                      </p:cBhvr>
                                    </p:animEffect>
                                  </p:childTnLst>
                                </p:cTn>
                              </p:par>
                            </p:childTnLst>
                          </p:cTn>
                        </p:par>
                        <p:par>
                          <p:cTn fill="hold" id="8">
                            <p:stCondLst>
                              <p:cond delay="2000"/>
                            </p:stCondLst>
                            <p:childTnLst>
                              <p:par>
                                <p:cTn fill="hold" grpId="0" id="9" nodeType="afterEffect" presetClass="entr" presetID="2" presetSubtype="4">
                                  <p:stCondLst>
                                    <p:cond delay="0"/>
                                  </p:stCondLst>
                                  <p:childTnLst>
                                    <p:set>
                                      <p:cBhvr>
                                        <p:cTn dur="1" fill="hold" id="10">
                                          <p:stCondLst>
                                            <p:cond delay="0"/>
                                          </p:stCondLst>
                                        </p:cTn>
                                        <p:tgtEl>
                                          <p:spTgt spid="186400">
                                            <p:txEl>
                                              <p:pRg end="0" st="0"/>
                                            </p:txEl>
                                          </p:spTgt>
                                        </p:tgtEl>
                                        <p:attrNameLst>
                                          <p:attrName>style.visibility</p:attrName>
                                        </p:attrNameLst>
                                      </p:cBhvr>
                                      <p:to>
                                        <p:strVal val="visible"/>
                                      </p:to>
                                    </p:set>
                                    <p:anim calcmode="lin" valueType="num">
                                      <p:cBhvr additive="base">
                                        <p:cTn dur="500" fill="hold" id="11"/>
                                        <p:tgtEl>
                                          <p:spTgt spid="186400">
                                            <p:txEl>
                                              <p:pRg end="0" st="0"/>
                                            </p:txEl>
                                          </p:spTgt>
                                        </p:tgtEl>
                                        <p:attrNameLst>
                                          <p:attrName>ppt_x</p:attrName>
                                        </p:attrNameLst>
                                      </p:cBhvr>
                                      <p:tavLst>
                                        <p:tav tm="0">
                                          <p:val>
                                            <p:strVal val="#ppt_x"/>
                                          </p:val>
                                        </p:tav>
                                        <p:tav tm="100000">
                                          <p:val>
                                            <p:strVal val="#ppt_x"/>
                                          </p:val>
                                        </p:tav>
                                      </p:tavLst>
                                    </p:anim>
                                    <p:anim calcmode="lin" valueType="num">
                                      <p:cBhvr additive="base">
                                        <p:cTn dur="500" fill="hold" id="12"/>
                                        <p:tgtEl>
                                          <p:spTgt spid="186400">
                                            <p:txEl>
                                              <p:pRg end="0" st="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bldLst>
      <p:bldP build="p" grpId="0" spid="18640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1387" name="Rectangle 75"/>
          <p:cNvSpPr>
            <a:spLocks noGrp="1" noChangeArrowheads="1"/>
          </p:cNvSpPr>
          <p:nvPr>
            <p:ph type="title"/>
          </p:nvPr>
        </p:nvSpPr>
        <p:spPr/>
        <p:txBody>
          <a:bodyPr/>
          <a:lstStyle/>
          <a:p>
            <a:pPr eaLnBrk="1" fontAlgn="auto" hangingPunct="1">
              <a:spcAft>
                <a:spcPts val="0"/>
              </a:spcAft>
              <a:defRPr/>
            </a:pPr>
            <a:r>
              <a:rPr lang="uk-UA" dirty="0" smtClean="0">
                <a:latin typeface="Boyarsky" pitchFamily="33" charset="0"/>
              </a:rPr>
              <a:t>Інновації та розвиток технологій</a:t>
            </a:r>
            <a:r>
              <a:rPr lang="ru-RU" dirty="0" smtClean="0"/>
              <a:t> </a:t>
            </a:r>
          </a:p>
        </p:txBody>
      </p:sp>
      <p:sp>
        <p:nvSpPr>
          <p:cNvPr id="141389" name="Rectangle 77"/>
          <p:cNvSpPr>
            <a:spLocks noGrp="1" noChangeArrowheads="1"/>
          </p:cNvSpPr>
          <p:nvPr>
            <p:ph type="body" sz="half" idx="2"/>
          </p:nvPr>
        </p:nvSpPr>
        <p:spPr>
          <a:xfrm>
            <a:off x="3962400" y="1981200"/>
            <a:ext cx="4857750" cy="4400550"/>
          </a:xfrm>
        </p:spPr>
        <p:txBody>
          <a:bodyPr>
            <a:normAutofit lnSpcReduction="10000"/>
          </a:bodyPr>
          <a:lstStyle/>
          <a:p>
            <a:pPr marL="548640" indent="-411480" algn="ctr" eaLnBrk="1" fontAlgn="auto" hangingPunct="1">
              <a:lnSpc>
                <a:spcPct val="80000"/>
              </a:lnSpc>
              <a:spcAft>
                <a:spcPts val="0"/>
              </a:spcAft>
              <a:buClr>
                <a:schemeClr val="tx1">
                  <a:shade val="95000"/>
                </a:schemeClr>
              </a:buClr>
              <a:buFont typeface="Wingdings 2"/>
              <a:buChar char=""/>
              <a:defRPr/>
            </a:pPr>
            <a:r>
              <a:rPr lang="uk-UA" sz="2400" dirty="0" smtClean="0"/>
              <a:t>В останні роки з'явилася достатня кількість нововведень в технології піскоструминної обробки. Наприклад, з'явилася термопіскоструменева обробка (застосовується реактивна струмінь, що отримується при згоранні палива), «мокра» піскострумнева (абразивний матеріал змішується з водою), очищення льодом (заморожена вода в якості абразиву - не залишає пилу).</a:t>
            </a:r>
          </a:p>
          <a:p>
            <a:pPr marL="548640" indent="-411480" algn="ctr" eaLnBrk="1" fontAlgn="auto" hangingPunct="1">
              <a:lnSpc>
                <a:spcPct val="80000"/>
              </a:lnSpc>
              <a:spcAft>
                <a:spcPts val="0"/>
              </a:spcAft>
              <a:buClr>
                <a:schemeClr val="tx1">
                  <a:shade val="95000"/>
                </a:schemeClr>
              </a:buClr>
              <a:buFont typeface="Wingdings 2"/>
              <a:buChar char=""/>
              <a:defRPr/>
            </a:pPr>
            <a:endParaRPr lang="ru-RU" sz="2400" dirty="0" smtClean="0">
              <a:effectLst>
                <a:outerShdw blurRad="38100" dist="38100" dir="2700000" algn="tl">
                  <a:srgbClr val="FFFFFF"/>
                </a:outerShdw>
              </a:effectLst>
              <a:latin typeface="Boyarsky" pitchFamily="33" charset="0"/>
            </a:endParaRPr>
          </a:p>
        </p:txBody>
      </p:sp>
      <p:pic>
        <p:nvPicPr>
          <p:cNvPr id="20486" name="Picture 6" descr="E:\открытый урок\Новая папка\12\struy_thumb.jpeg"/>
          <p:cNvPicPr>
            <a:picLocks noChangeAspect="1" noChangeArrowheads="1"/>
          </p:cNvPicPr>
          <p:nvPr/>
        </p:nvPicPr>
        <p:blipFill>
          <a:blip r:embed="rId3" cstate="print"/>
          <a:srcRect/>
          <a:stretch>
            <a:fillRect/>
          </a:stretch>
        </p:blipFill>
        <p:spPr bwMode="auto">
          <a:xfrm>
            <a:off x="627063" y="2797175"/>
            <a:ext cx="3603625" cy="2778125"/>
          </a:xfrm>
          <a:prstGeom prst="rect">
            <a:avLst/>
          </a:prstGeom>
          <a:noFill/>
          <a:ln w="9525">
            <a:noFill/>
            <a:miter lim="800000"/>
            <a:headEnd/>
            <a:tailEnd/>
          </a:ln>
        </p:spPr>
      </p:pic>
    </p:spTree>
    <p:custDataLst>
      <p:tags r:id="rId1"/>
    </p:custDataLst>
  </p:cSld>
  <p:clrMapOvr>
    <a:overrideClrMapping bg1="lt1" tx1="dk1" bg2="lt2" tx2="dk2" accent1="accent1" accent2="accent2" accent3="accent3" accent4="accent4" accent5="accent5" accent6="accent6" hlink="hlink" folHlink="folHlink"/>
  </p:clrMapOvr>
  <p:transition advTm="21978">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141387"/>
                                        </p:tgtEl>
                                        <p:attrNameLst>
                                          <p:attrName>style.visibility</p:attrName>
                                        </p:attrNameLst>
                                      </p:cBhvr>
                                      <p:to>
                                        <p:strVal val="visible"/>
                                      </p:to>
                                    </p:set>
                                    <p:animEffect transition="in" filter="fade">
                                      <p:cBhvr>
                                        <p:cTn id="7" dur="800" decel="100000"/>
                                        <p:tgtEl>
                                          <p:spTgt spid="141387"/>
                                        </p:tgtEl>
                                      </p:cBhvr>
                                    </p:animEffect>
                                    <p:anim calcmode="lin" valueType="num">
                                      <p:cBhvr>
                                        <p:cTn id="8" dur="800" decel="100000" fill="hold"/>
                                        <p:tgtEl>
                                          <p:spTgt spid="141387"/>
                                        </p:tgtEl>
                                        <p:attrNameLst>
                                          <p:attrName>style.rotation</p:attrName>
                                        </p:attrNameLst>
                                      </p:cBhvr>
                                      <p:tavLst>
                                        <p:tav tm="0">
                                          <p:val>
                                            <p:fltVal val="-90"/>
                                          </p:val>
                                        </p:tav>
                                        <p:tav tm="100000">
                                          <p:val>
                                            <p:fltVal val="0"/>
                                          </p:val>
                                        </p:tav>
                                      </p:tavLst>
                                    </p:anim>
                                    <p:anim calcmode="lin" valueType="num">
                                      <p:cBhvr>
                                        <p:cTn id="9" dur="800" decel="100000" fill="hold"/>
                                        <p:tgtEl>
                                          <p:spTgt spid="141387"/>
                                        </p:tgtEl>
                                        <p:attrNameLst>
                                          <p:attrName>ppt_x</p:attrName>
                                        </p:attrNameLst>
                                      </p:cBhvr>
                                      <p:tavLst>
                                        <p:tav tm="0">
                                          <p:val>
                                            <p:strVal val="#ppt_x+0.4"/>
                                          </p:val>
                                        </p:tav>
                                        <p:tav tm="100000">
                                          <p:val>
                                            <p:strVal val="#ppt_x-0.05"/>
                                          </p:val>
                                        </p:tav>
                                      </p:tavLst>
                                    </p:anim>
                                    <p:anim calcmode="lin" valueType="num">
                                      <p:cBhvr>
                                        <p:cTn id="10" dur="800" decel="100000" fill="hold"/>
                                        <p:tgtEl>
                                          <p:spTgt spid="14138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4138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41387"/>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141389">
                                            <p:txEl>
                                              <p:pRg st="0" end="0"/>
                                            </p:txEl>
                                          </p:spTgt>
                                        </p:tgtEl>
                                        <p:attrNameLst>
                                          <p:attrName>style.visibility</p:attrName>
                                        </p:attrNameLst>
                                      </p:cBhvr>
                                      <p:to>
                                        <p:strVal val="visible"/>
                                      </p:to>
                                    </p:set>
                                    <p:animEffect transition="in" filter="fade">
                                      <p:cBhvr>
                                        <p:cTn id="16" dur="2000"/>
                                        <p:tgtEl>
                                          <p:spTgt spid="141389">
                                            <p:txEl>
                                              <p:pRg st="0" end="0"/>
                                            </p:txEl>
                                          </p:spTgt>
                                        </p:tgtEl>
                                      </p:cBhvr>
                                    </p:animEffect>
                                    <p:anim calcmode="lin" valueType="num">
                                      <p:cBhvr>
                                        <p:cTn id="17" dur="2000" fill="hold"/>
                                        <p:tgtEl>
                                          <p:spTgt spid="141389">
                                            <p:txEl>
                                              <p:pRg st="0" end="0"/>
                                            </p:txEl>
                                          </p:spTgt>
                                        </p:tgtEl>
                                        <p:attrNameLst>
                                          <p:attrName>ppt_x</p:attrName>
                                        </p:attrNameLst>
                                      </p:cBhvr>
                                      <p:tavLst>
                                        <p:tav tm="0">
                                          <p:val>
                                            <p:strVal val="#ppt_x"/>
                                          </p:val>
                                        </p:tav>
                                        <p:tav tm="100000">
                                          <p:val>
                                            <p:strVal val="#ppt_x"/>
                                          </p:val>
                                        </p:tav>
                                      </p:tavLst>
                                    </p:anim>
                                    <p:anim calcmode="lin" valueType="num">
                                      <p:cBhvr>
                                        <p:cTn id="18" dur="2000" fill="hold"/>
                                        <p:tgtEl>
                                          <p:spTgt spid="141389">
                                            <p:txEl>
                                              <p:pRg st="0" end="0"/>
                                            </p:txEl>
                                          </p:spTgt>
                                        </p:tgtEl>
                                        <p:attrNameLst>
                                          <p:attrName>ppt_y</p:attrName>
                                        </p:attrNameLst>
                                      </p:cBhvr>
                                      <p:tavLst>
                                        <p:tav tm="0">
                                          <p:val>
                                            <p:strVal val="#ppt_y-.1"/>
                                          </p:val>
                                        </p:tav>
                                        <p:tav tm="100000">
                                          <p:val>
                                            <p:strVal val="#ppt_y"/>
                                          </p:val>
                                        </p:tav>
                                      </p:tavLst>
                                    </p:anim>
                                  </p:childTnLst>
                                </p:cTn>
                              </p:par>
                              <p:par>
                                <p:cTn id="19" presetID="8" presetClass="entr" presetSubtype="16" fill="hold" nodeType="withEffect">
                                  <p:stCondLst>
                                    <p:cond delay="0"/>
                                  </p:stCondLst>
                                  <p:childTnLst>
                                    <p:set>
                                      <p:cBhvr>
                                        <p:cTn id="20" dur="1" fill="hold">
                                          <p:stCondLst>
                                            <p:cond delay="0"/>
                                          </p:stCondLst>
                                        </p:cTn>
                                        <p:tgtEl>
                                          <p:spTgt spid="20486"/>
                                        </p:tgtEl>
                                        <p:attrNameLst>
                                          <p:attrName>style.visibility</p:attrName>
                                        </p:attrNameLst>
                                      </p:cBhvr>
                                      <p:to>
                                        <p:strVal val="visible"/>
                                      </p:to>
                                    </p:set>
                                    <p:animEffect transition="in" filter="diamond(in)">
                                      <p:cBhvr>
                                        <p:cTn id="21" dur="2000"/>
                                        <p:tgtEl>
                                          <p:spTgt spid="204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89"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5588" name="Rectangle 4"/>
          <p:cNvSpPr>
            <a:spLocks noGrp="1" noChangeArrowheads="1"/>
          </p:cNvSpPr>
          <p:nvPr>
            <p:ph type="title"/>
          </p:nvPr>
        </p:nvSpPr>
        <p:spPr>
          <a:xfrm>
            <a:off x="900113" y="304800"/>
            <a:ext cx="7993062" cy="1431925"/>
          </a:xfrm>
        </p:spPr>
        <p:txBody>
          <a:bodyPr/>
          <a:lstStyle/>
          <a:p>
            <a:pPr eaLnBrk="1" fontAlgn="auto" hangingPunct="1">
              <a:spcAft>
                <a:spcPts val="0"/>
              </a:spcAft>
              <a:defRPr/>
            </a:pPr>
            <a:r>
              <a:rPr lang="ru-RU" sz="2800" dirty="0" smtClean="0">
                <a:solidFill>
                  <a:srgbClr val="008000"/>
                </a:solidFill>
                <a:latin typeface="Boyarsky" pitchFamily="33" charset="0"/>
              </a:rPr>
              <a:t>ПІДГОТОВКА БЕТОНОЇ ПОВЕРХНІ ПЕРЕД ЛИЦЮВАННЯМ ПЛИТКОЮ</a:t>
            </a:r>
            <a:r>
              <a:rPr lang="ru-RU" sz="4000" dirty="0" smtClean="0"/>
              <a:t> </a:t>
            </a:r>
          </a:p>
        </p:txBody>
      </p:sp>
      <p:pic>
        <p:nvPicPr>
          <p:cNvPr id="10" name="Содержимое 9" descr="i (7).jpg"/>
          <p:cNvPicPr>
            <a:picLocks noGrp="1" noChangeAspect="1"/>
          </p:cNvPicPr>
          <p:nvPr>
            <p:ph sz="quarter" idx="1"/>
          </p:nvPr>
        </p:nvPicPr>
        <p:blipFill>
          <a:blip r:embed="rId3" cstate="print"/>
          <a:srcRect/>
          <a:stretch>
            <a:fillRect/>
          </a:stretch>
        </p:blipFill>
        <p:spPr>
          <a:xfrm>
            <a:off x="2019300" y="2257425"/>
            <a:ext cx="5421313" cy="3963988"/>
          </a:xfrm>
        </p:spPr>
      </p:pic>
    </p:spTree>
    <p:custDataLst>
      <p:tags r:id="rId1"/>
    </p:custDataLst>
  </p:cSld>
  <p:clrMapOvr>
    <a:overrideClrMapping bg1="lt1" tx1="dk1" bg2="lt2" tx2="dk2" accent1="accent1" accent2="accent2" accent3="accent3" accent4="accent4" accent5="accent5" accent6="accent6" hlink="hlink" folHlink="folHlink"/>
  </p:clrMapOvr>
  <p:transition advTm="21978">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iterate type="lt">
                                    <p:tmPct val="10000"/>
                                  </p:iterate>
                                  <p:childTnLst>
                                    <p:set>
                                      <p:cBhvr>
                                        <p:cTn id="6" dur="1" fill="hold">
                                          <p:stCondLst>
                                            <p:cond delay="0"/>
                                          </p:stCondLst>
                                        </p:cTn>
                                        <p:tgtEl>
                                          <p:spTgt spid="195588"/>
                                        </p:tgtEl>
                                        <p:attrNameLst>
                                          <p:attrName>style.visibility</p:attrName>
                                        </p:attrNameLst>
                                      </p:cBhvr>
                                      <p:to>
                                        <p:strVal val="visible"/>
                                      </p:to>
                                    </p:set>
                                    <p:animEffect transition="in" filter="fade">
                                      <p:cBhvr>
                                        <p:cTn id="7" dur="600">
                                          <p:stCondLst>
                                            <p:cond delay="0"/>
                                          </p:stCondLst>
                                        </p:cTn>
                                        <p:tgtEl>
                                          <p:spTgt spid="195588"/>
                                        </p:tgtEl>
                                      </p:cBhvr>
                                    </p:animEffect>
                                    <p:anim calcmode="lin" valueType="num">
                                      <p:cBhvr>
                                        <p:cTn id="8" dur="600" fill="hold">
                                          <p:stCondLst>
                                            <p:cond delay="0"/>
                                          </p:stCondLst>
                                        </p:cTn>
                                        <p:tgtEl>
                                          <p:spTgt spid="195588"/>
                                        </p:tgtEl>
                                        <p:attrNameLst>
                                          <p:attrName>style.rotation</p:attrName>
                                        </p:attrNameLst>
                                      </p:cBhvr>
                                      <p:tavLst>
                                        <p:tav tm="0">
                                          <p:val>
                                            <p:fltVal val="720"/>
                                          </p:val>
                                        </p:tav>
                                        <p:tav tm="100000">
                                          <p:val>
                                            <p:fltVal val="0"/>
                                          </p:val>
                                        </p:tav>
                                      </p:tavLst>
                                    </p:anim>
                                    <p:anim calcmode="lin" valueType="num">
                                      <p:cBhvr>
                                        <p:cTn id="9" dur="600" fill="hold">
                                          <p:stCondLst>
                                            <p:cond delay="0"/>
                                          </p:stCondLst>
                                        </p:cTn>
                                        <p:tgtEl>
                                          <p:spTgt spid="195588"/>
                                        </p:tgtEl>
                                        <p:attrNameLst>
                                          <p:attrName>ppt_h</p:attrName>
                                        </p:attrNameLst>
                                      </p:cBhvr>
                                      <p:tavLst>
                                        <p:tav tm="0">
                                          <p:val>
                                            <p:fltVal val="0"/>
                                          </p:val>
                                        </p:tav>
                                        <p:tav tm="100000">
                                          <p:val>
                                            <p:strVal val="#ppt_h"/>
                                          </p:val>
                                        </p:tav>
                                      </p:tavLst>
                                    </p:anim>
                                    <p:anim calcmode="lin" valueType="num">
                                      <p:cBhvr>
                                        <p:cTn id="10" dur="600" fill="hold">
                                          <p:stCondLst>
                                            <p:cond delay="0"/>
                                          </p:stCondLst>
                                        </p:cTn>
                                        <p:tgtEl>
                                          <p:spTgt spid="195588"/>
                                        </p:tgtEl>
                                        <p:attrNameLst>
                                          <p:attrName>ppt_w</p:attrName>
                                        </p:attrNameLst>
                                      </p:cBhvr>
                                      <p:tavLst>
                                        <p:tav tm="0">
                                          <p:val>
                                            <p:fltVal val="0"/>
                                          </p:val>
                                        </p:tav>
                                        <p:tav tm="100000">
                                          <p:val>
                                            <p:strVal val="#ppt_w"/>
                                          </p:val>
                                        </p:tav>
                                      </p:tavLst>
                                    </p:anim>
                                  </p:childTnLst>
                                </p:cTn>
                              </p:par>
                            </p:childTnLst>
                          </p:cTn>
                        </p:par>
                        <p:par>
                          <p:cTn id="11" fill="hold">
                            <p:stCondLst>
                              <p:cond delay="3360"/>
                            </p:stCondLst>
                            <p:childTnLst>
                              <p:par>
                                <p:cTn id="12" presetID="3" presetClass="entr" presetSubtype="1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linds(horizontal)">
                                      <p:cBhvr>
                                        <p:cTn id="1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5591" name="Rectangle 7"/>
          <p:cNvSpPr>
            <a:spLocks noGrp="1" noChangeArrowheads="1"/>
          </p:cNvSpPr>
          <p:nvPr>
            <p:ph type="body" sz="half" idx="3"/>
          </p:nvPr>
        </p:nvSpPr>
        <p:spPr>
          <a:xfrm>
            <a:off x="4159250" y="4232275"/>
            <a:ext cx="4451350" cy="1003300"/>
          </a:xfrm>
        </p:spPr>
        <p:txBody>
          <a:bodyPr/>
          <a:lstStyle/>
          <a:p>
            <a:pPr algn="ctr" eaLnBrk="1" hangingPunct="1">
              <a:buClr>
                <a:srgbClr val="000000"/>
              </a:buClr>
              <a:buFont typeface="Wingdings" pitchFamily="2" charset="2"/>
              <a:buNone/>
            </a:pPr>
            <a:r>
              <a:rPr lang="uk-UA" smtClean="0">
                <a:solidFill>
                  <a:srgbClr val="7030A0"/>
                </a:solidFill>
                <a:latin typeface="Boyarsky" pitchFamily="33" charset="0"/>
              </a:rPr>
              <a:t>Змочування</a:t>
            </a:r>
            <a:endParaRPr lang="ru-RU" smtClean="0">
              <a:solidFill>
                <a:srgbClr val="7030A0"/>
              </a:solidFill>
              <a:latin typeface="Boyarsky" pitchFamily="33" charset="0"/>
            </a:endParaRPr>
          </a:p>
        </p:txBody>
      </p:sp>
      <p:pic>
        <p:nvPicPr>
          <p:cNvPr id="7" name="Содержимое 6" descr="i.jpg"/>
          <p:cNvPicPr>
            <a:picLocks noGrp="1" noChangeAspect="1"/>
          </p:cNvPicPr>
          <p:nvPr>
            <p:ph sz="quarter" idx="1"/>
          </p:nvPr>
        </p:nvPicPr>
        <p:blipFill>
          <a:blip r:embed="rId3" cstate="print"/>
          <a:srcRect/>
          <a:stretch>
            <a:fillRect/>
          </a:stretch>
        </p:blipFill>
        <p:spPr>
          <a:xfrm>
            <a:off x="1165225" y="536575"/>
            <a:ext cx="3424238" cy="2349500"/>
          </a:xfrm>
        </p:spPr>
      </p:pic>
      <p:sp>
        <p:nvSpPr>
          <p:cNvPr id="9" name="Прямоугольник 8"/>
          <p:cNvSpPr>
            <a:spLocks noChangeArrowheads="1"/>
          </p:cNvSpPr>
          <p:nvPr/>
        </p:nvSpPr>
        <p:spPr bwMode="auto">
          <a:xfrm>
            <a:off x="5111750" y="981075"/>
            <a:ext cx="1635125" cy="584200"/>
          </a:xfrm>
          <a:prstGeom prst="rect">
            <a:avLst/>
          </a:prstGeom>
          <a:noFill/>
          <a:ln w="9525">
            <a:noFill/>
            <a:miter lim="800000"/>
            <a:headEnd/>
            <a:tailEnd/>
          </a:ln>
        </p:spPr>
        <p:txBody>
          <a:bodyPr wrap="none">
            <a:spAutoFit/>
          </a:bodyPr>
          <a:lstStyle/>
          <a:p>
            <a:r>
              <a:rPr lang="uk-UA" sz="3200">
                <a:solidFill>
                  <a:srgbClr val="7030A0"/>
                </a:solidFill>
                <a:latin typeface="Boyarsky" pitchFamily="33" charset="0"/>
              </a:rPr>
              <a:t>Насічка</a:t>
            </a:r>
            <a:endParaRPr lang="ru-RU">
              <a:solidFill>
                <a:srgbClr val="7030A0"/>
              </a:solidFill>
            </a:endParaRPr>
          </a:p>
        </p:txBody>
      </p:sp>
      <p:pic>
        <p:nvPicPr>
          <p:cNvPr id="11" name="Содержимое 10" descr="i (6).jpg"/>
          <p:cNvPicPr>
            <a:picLocks noGrp="1" noChangeAspect="1"/>
          </p:cNvPicPr>
          <p:nvPr>
            <p:ph sz="quarter" idx="2"/>
          </p:nvPr>
        </p:nvPicPr>
        <p:blipFill>
          <a:blip r:embed="rId4" cstate="print"/>
          <a:srcRect/>
          <a:stretch>
            <a:fillRect/>
          </a:stretch>
        </p:blipFill>
        <p:spPr>
          <a:xfrm>
            <a:off x="1373188" y="3440113"/>
            <a:ext cx="2230437" cy="2835275"/>
          </a:xfrm>
        </p:spPr>
      </p:pic>
    </p:spTree>
    <p:custDataLst>
      <p:tags r:id="rId1"/>
    </p:custDataLst>
  </p:cSld>
  <p:clrMapOvr>
    <a:overrideClrMapping bg1="lt1" tx1="dk1" bg2="lt2" tx2="dk2" accent1="accent1" accent2="accent2" accent3="accent3" accent4="accent4" accent5="accent5" accent6="accent6" hlink="hlink" folHlink="folHlink"/>
  </p:clrMapOvr>
  <p:transition advTm="21978">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diamond(in)">
                                      <p:cBhvr>
                                        <p:cTn id="11" dur="2000"/>
                                        <p:tgtEl>
                                          <p:spTgt spid="9"/>
                                        </p:tgtEl>
                                      </p:cBhvr>
                                    </p:animEffect>
                                  </p:childTnLst>
                                </p:cTn>
                              </p:par>
                            </p:childTnLst>
                          </p:cTn>
                        </p:par>
                        <p:par>
                          <p:cTn id="12" fill="hold">
                            <p:stCondLst>
                              <p:cond delay="4000"/>
                            </p:stCondLst>
                            <p:childTnLst>
                              <p:par>
                                <p:cTn id="13" presetID="8" presetClass="entr" presetSubtype="16"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diamond(in)">
                                      <p:cBhvr>
                                        <p:cTn id="15" dur="2000"/>
                                        <p:tgtEl>
                                          <p:spTgt spid="11"/>
                                        </p:tgtEl>
                                      </p:cBhvr>
                                    </p:animEffect>
                                  </p:childTnLst>
                                </p:cTn>
                              </p:par>
                            </p:childTnLst>
                          </p:cTn>
                        </p:par>
                        <p:par>
                          <p:cTn id="16" fill="hold">
                            <p:stCondLst>
                              <p:cond delay="6000"/>
                            </p:stCondLst>
                            <p:childTnLst>
                              <p:par>
                                <p:cTn id="17" presetID="8" presetClass="entr" presetSubtype="16" fill="hold" grpId="0" nodeType="afterEffect">
                                  <p:stCondLst>
                                    <p:cond delay="0"/>
                                  </p:stCondLst>
                                  <p:childTnLst>
                                    <p:set>
                                      <p:cBhvr>
                                        <p:cTn id="18" dur="1" fill="hold">
                                          <p:stCondLst>
                                            <p:cond delay="0"/>
                                          </p:stCondLst>
                                        </p:cTn>
                                        <p:tgtEl>
                                          <p:spTgt spid="195591">
                                            <p:txEl>
                                              <p:pRg st="0" end="0"/>
                                            </p:txEl>
                                          </p:spTgt>
                                        </p:tgtEl>
                                        <p:attrNameLst>
                                          <p:attrName>style.visibility</p:attrName>
                                        </p:attrNameLst>
                                      </p:cBhvr>
                                      <p:to>
                                        <p:strVal val="visible"/>
                                      </p:to>
                                    </p:set>
                                    <p:animEffect transition="in" filter="diamond(in)">
                                      <p:cBhvr>
                                        <p:cTn id="19" dur="2000"/>
                                        <p:tgtEl>
                                          <p:spTgt spid="19559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91" grpId="0" build="p"/>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5588" name="Rectangle 4"/>
          <p:cNvSpPr>
            <a:spLocks noGrp="1" noChangeArrowheads="1"/>
          </p:cNvSpPr>
          <p:nvPr>
            <p:ph type="title"/>
          </p:nvPr>
        </p:nvSpPr>
        <p:spPr>
          <a:xfrm>
            <a:off x="900113" y="304800"/>
            <a:ext cx="7993062" cy="1431925"/>
          </a:xfrm>
        </p:spPr>
        <p:txBody>
          <a:bodyPr/>
          <a:lstStyle/>
          <a:p>
            <a:pPr eaLnBrk="1" fontAlgn="auto" hangingPunct="1">
              <a:spcAft>
                <a:spcPts val="0"/>
              </a:spcAft>
              <a:defRPr/>
            </a:pPr>
            <a:r>
              <a:rPr lang="ru-RU" sz="2800" dirty="0" smtClean="0">
                <a:solidFill>
                  <a:srgbClr val="008000"/>
                </a:solidFill>
                <a:latin typeface="Boyarsky" pitchFamily="33" charset="0"/>
              </a:rPr>
              <a:t>ПІДГОТОВКА </a:t>
            </a:r>
            <a:r>
              <a:rPr lang="uk-UA" sz="2800" dirty="0" smtClean="0">
                <a:solidFill>
                  <a:srgbClr val="008000"/>
                </a:solidFill>
                <a:latin typeface="Boyarsky" pitchFamily="33" charset="0"/>
              </a:rPr>
              <a:t>кам'яної</a:t>
            </a:r>
            <a:r>
              <a:rPr lang="ru-RU" sz="2800" dirty="0" smtClean="0">
                <a:solidFill>
                  <a:srgbClr val="008000"/>
                </a:solidFill>
                <a:latin typeface="Boyarsky" pitchFamily="33" charset="0"/>
              </a:rPr>
              <a:t> ПОВЕРХНІ ПЕРЕД ЛИЦЮВАННЯМ ПЛИТКОЮ</a:t>
            </a:r>
            <a:r>
              <a:rPr lang="ru-RU" sz="4000" dirty="0" smtClean="0"/>
              <a:t> </a:t>
            </a:r>
          </a:p>
        </p:txBody>
      </p:sp>
      <p:pic>
        <p:nvPicPr>
          <p:cNvPr id="7" name="Содержимое 6" descr="2i.jpg"/>
          <p:cNvPicPr>
            <a:picLocks noGrp="1" noChangeAspect="1"/>
          </p:cNvPicPr>
          <p:nvPr>
            <p:ph sz="quarter" idx="1"/>
          </p:nvPr>
        </p:nvPicPr>
        <p:blipFill>
          <a:blip r:embed="rId3" cstate="print"/>
          <a:srcRect/>
          <a:stretch>
            <a:fillRect/>
          </a:stretch>
        </p:blipFill>
        <p:spPr>
          <a:xfrm>
            <a:off x="2047875" y="1898650"/>
            <a:ext cx="5284788" cy="4143375"/>
          </a:xfrm>
        </p:spPr>
      </p:pic>
    </p:spTree>
    <p:custDataLst>
      <p:tags r:id="rId1"/>
    </p:custDataLst>
  </p:cSld>
  <p:clrMapOvr>
    <a:overrideClrMapping bg1="lt1" tx1="dk1" bg2="lt2" tx2="dk2" accent1="accent1" accent2="accent2" accent3="accent3" accent4="accent4" accent5="accent5" accent6="accent6" hlink="hlink" folHlink="folHlink"/>
  </p:clrMapOvr>
  <p:transition advTm="21978">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95588"/>
                                        </p:tgtEl>
                                        <p:attrNameLst>
                                          <p:attrName>style.visibility</p:attrName>
                                        </p:attrNameLst>
                                      </p:cBhvr>
                                      <p:to>
                                        <p:strVal val="visible"/>
                                      </p:to>
                                    </p:set>
                                    <p:anim calcmode="lin" valueType="num">
                                      <p:cBhvr additive="base">
                                        <p:cTn id="7" dur="500" fill="hold"/>
                                        <p:tgtEl>
                                          <p:spTgt spid="195588"/>
                                        </p:tgtEl>
                                        <p:attrNameLst>
                                          <p:attrName>ppt_x</p:attrName>
                                        </p:attrNameLst>
                                      </p:cBhvr>
                                      <p:tavLst>
                                        <p:tav tm="0">
                                          <p:val>
                                            <p:strVal val="#ppt_x"/>
                                          </p:val>
                                        </p:tav>
                                        <p:tav tm="100000">
                                          <p:val>
                                            <p:strVal val="#ppt_x"/>
                                          </p:val>
                                        </p:tav>
                                      </p:tavLst>
                                    </p:anim>
                                    <p:anim calcmode="lin" valueType="num">
                                      <p:cBhvr additive="base">
                                        <p:cTn id="8" dur="500" fill="hold"/>
                                        <p:tgtEl>
                                          <p:spTgt spid="19558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1000" fill="hold"/>
                                        <p:tgtEl>
                                          <p:spTgt spid="7"/>
                                        </p:tgtEl>
                                        <p:attrNameLst>
                                          <p:attrName>ppt_x</p:attrName>
                                        </p:attrNameLst>
                                      </p:cBhvr>
                                      <p:tavLst>
                                        <p:tav tm="0">
                                          <p:val>
                                            <p:strVal val="#ppt_x"/>
                                          </p:val>
                                        </p:tav>
                                        <p:tav tm="100000">
                                          <p:val>
                                            <p:strVal val="#ppt_x"/>
                                          </p:val>
                                        </p:tav>
                                      </p:tavLst>
                                    </p:anim>
                                    <p:anim calcmode="lin" valueType="num">
                                      <p:cBhvr additive="base">
                                        <p:cTn id="13"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p="http://schemas.openxmlformats.org/presentationml/2006/main" xmlns:a="http://schemas.openxmlformats.org/drawingml/2006/main" xmlns:r="http://schemas.openxmlformats.org/officeDocument/2006/relationships" showMasterPhAnim="0">
  <p:cSld>
    <p:spTree>
      <p:nvGrpSpPr>
        <p:cNvPr id="1" name=""/>
        <p:cNvGrpSpPr/>
        <p:nvPr/>
      </p:nvGrpSpPr>
      <p:grpSpPr>
        <a:xfrm>
          <a:off x="0" y="0"/>
          <a:ext cx="0" cy="0"/>
          <a:chOff x="0" y="0"/>
          <a:chExt cx="0" cy="0"/>
        </a:xfrm>
      </p:grpSpPr>
      <p:sp>
        <p:nvSpPr>
          <p:cNvPr id="195591" name="Rectangle 7"/>
          <p:cNvSpPr>
            <a:spLocks noChangeArrowheads="1" noGrp="1"/>
          </p:cNvSpPr>
          <p:nvPr>
            <p:ph idx="3" sz="half" type="body"/>
          </p:nvPr>
        </p:nvSpPr>
        <p:spPr>
          <a:xfrm>
            <a:off x="4159250" y="4232275"/>
            <a:ext cx="4451350" cy="1003300"/>
          </a:xfrm>
        </p:spPr>
        <p:txBody>
          <a:bodyPr/>
          <a:lstStyle/>
          <a:p>
            <a:pPr algn="ctr" eaLnBrk="1" hangingPunct="1">
              <a:buClr>
                <a:srgbClr val="000000"/>
              </a:buClr>
              <a:buFont charset="2" pitchFamily="2" typeface="Wingdings"/>
              <a:buNone/>
            </a:pPr>
            <a:r>
              <a:rPr lang="uk-UA" smtClean="0">
                <a:solidFill>
                  <a:srgbClr val="7030A0"/>
                </a:solidFill>
                <a:latin charset="0" pitchFamily="33" typeface="Boyarsky"/>
              </a:rPr>
              <a:t>Виведення масляних</a:t>
            </a:r>
          </a:p>
          <a:p>
            <a:pPr algn="ctr" eaLnBrk="1" hangingPunct="1">
              <a:buClr>
                <a:srgbClr val="000000"/>
              </a:buClr>
              <a:buFont charset="2" pitchFamily="2" typeface="Wingdings"/>
              <a:buNone/>
            </a:pPr>
            <a:r>
              <a:rPr lang="uk-UA" smtClean="0">
                <a:solidFill>
                  <a:srgbClr val="7030A0"/>
                </a:solidFill>
                <a:latin charset="0" pitchFamily="33" typeface="Boyarsky"/>
              </a:rPr>
              <a:t>плям змивкою</a:t>
            </a:r>
            <a:endParaRPr lang="ru-RU" smtClean="0">
              <a:solidFill>
                <a:srgbClr val="7030A0"/>
              </a:solidFill>
              <a:latin charset="0" pitchFamily="33" typeface="Boyarsky"/>
            </a:endParaRPr>
          </a:p>
        </p:txBody>
      </p:sp>
      <p:sp>
        <p:nvSpPr>
          <p:cNvPr id="9" name="Прямоугольник 8"/>
          <p:cNvSpPr>
            <a:spLocks noChangeArrowheads="1"/>
          </p:cNvSpPr>
          <p:nvPr/>
        </p:nvSpPr>
        <p:spPr bwMode="auto">
          <a:xfrm>
            <a:off x="4932363" y="765175"/>
            <a:ext cx="3594100" cy="1570038"/>
          </a:xfrm>
          <a:prstGeom prst="rect">
            <a:avLst/>
          </a:prstGeom>
          <a:noFill/>
          <a:ln w="9525">
            <a:noFill/>
            <a:miter lim="800000"/>
            <a:headEnd/>
            <a:tailEnd/>
          </a:ln>
        </p:spPr>
        <p:txBody>
          <a:bodyPr wrap="none">
            <a:spAutoFit/>
          </a:bodyPr>
          <a:lstStyle/>
          <a:p>
            <a:r>
              <a:rPr lang="uk-UA" sz="3200">
                <a:solidFill>
                  <a:srgbClr val="7030A0"/>
                </a:solidFill>
              </a:rPr>
              <a:t>Зрубка напливів, </a:t>
            </a:r>
          </a:p>
          <a:p>
            <a:r>
              <a:rPr lang="uk-UA" sz="3200">
                <a:solidFill>
                  <a:srgbClr val="7030A0"/>
                </a:solidFill>
              </a:rPr>
              <a:t>видалення старої </a:t>
            </a:r>
          </a:p>
          <a:p>
            <a:r>
              <a:rPr lang="uk-UA" sz="3200">
                <a:solidFill>
                  <a:srgbClr val="7030A0"/>
                </a:solidFill>
              </a:rPr>
              <a:t>штукатурки </a:t>
            </a:r>
          </a:p>
        </p:txBody>
      </p:sp>
      <p:pic>
        <p:nvPicPr>
          <p:cNvPr descr="i (2).jpg" id="8" name="Содержимое 7"/>
          <p:cNvPicPr>
            <a:picLocks noChangeAspect="1" noGrp="1"/>
          </p:cNvPicPr>
          <p:nvPr>
            <p:ph idx="1" sz="quarter"/>
          </p:nvPr>
        </p:nvPicPr>
        <p:blipFill>
          <a:blip cstate="print" r:embed="rId3"/>
          <a:srcRect/>
          <a:stretch>
            <a:fillRect/>
          </a:stretch>
        </p:blipFill>
        <p:spPr>
          <a:xfrm>
            <a:off x="617538" y="554038"/>
            <a:ext cx="3057525" cy="2457450"/>
          </a:xfrm>
        </p:spPr>
      </p:pic>
      <p:pic>
        <p:nvPicPr>
          <p:cNvPr descr="i (7).jpg" id="12" name="Содержимое 11"/>
          <p:cNvPicPr>
            <a:picLocks noChangeAspect="1" noGrp="1"/>
          </p:cNvPicPr>
          <p:nvPr>
            <p:ph idx="2" sz="quarter"/>
          </p:nvPr>
        </p:nvPicPr>
        <p:blipFill>
          <a:blip cstate="print" r:embed="rId4"/>
          <a:stretch>
            <a:fillRect/>
          </a:stretch>
        </p:blipFill>
        <p:spPr>
          <a:xfrm>
            <a:off x="685800" y="3889375"/>
            <a:ext cx="2989263" cy="2332038"/>
          </a:xfrm>
        </p:spPr>
      </p:pic>
    </p:spTree>
    <p:custDataLst>
      <p:tags r:id="rId1"/>
    </p:custDataLst>
  </p:cSld>
  <p:clrMapOvr>
    <a:overrideClrMapping accent1="accent1" accent2="accent2" accent3="accent3" accent4="accent4" accent5="accent5" accent6="accent6" bg1="lt1" bg2="lt2" folHlink="folHlink" hlink="hlink" tx1="dk1" tx2="dk2"/>
  </p:clrMapOvr>
  <p:transition advTm="21978">
    <p:wipe dir="d"/>
  </p:transition>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2" presetSubtype="4">
                                  <p:stCondLst>
                                    <p:cond delay="0"/>
                                  </p:stCondLst>
                                  <p:childTnLst>
                                    <p:set>
                                      <p:cBhvr>
                                        <p:cTn dur="1" fill="hold" id="6">
                                          <p:stCondLst>
                                            <p:cond delay="0"/>
                                          </p:stCondLst>
                                        </p:cTn>
                                        <p:tgtEl>
                                          <p:spTgt spid="8"/>
                                        </p:tgtEl>
                                        <p:attrNameLst>
                                          <p:attrName>style.visibility</p:attrName>
                                        </p:attrNameLst>
                                      </p:cBhvr>
                                      <p:to>
                                        <p:strVal val="visible"/>
                                      </p:to>
                                    </p:set>
                                    <p:anim calcmode="lin" valueType="num">
                                      <p:cBhvr additive="base">
                                        <p:cTn dur="500" fill="hold" id="7"/>
                                        <p:tgtEl>
                                          <p:spTgt spid="8"/>
                                        </p:tgtEl>
                                        <p:attrNameLst>
                                          <p:attrName>ppt_x</p:attrName>
                                        </p:attrNameLst>
                                      </p:cBhvr>
                                      <p:tavLst>
                                        <p:tav tm="0">
                                          <p:val>
                                            <p:strVal val="#ppt_x"/>
                                          </p:val>
                                        </p:tav>
                                        <p:tav tm="100000">
                                          <p:val>
                                            <p:strVal val="#ppt_x"/>
                                          </p:val>
                                        </p:tav>
                                      </p:tavLst>
                                    </p:anim>
                                    <p:anim calcmode="lin" valueType="num">
                                      <p:cBhvr additive="base">
                                        <p:cTn dur="500" fill="hold" id="8"/>
                                        <p:tgtEl>
                                          <p:spTgt spid="8"/>
                                        </p:tgtEl>
                                        <p:attrNameLst>
                                          <p:attrName>ppt_y</p:attrName>
                                        </p:attrNameLst>
                                      </p:cBhvr>
                                      <p:tavLst>
                                        <p:tav tm="0">
                                          <p:val>
                                            <p:strVal val="1+#ppt_h/2"/>
                                          </p:val>
                                        </p:tav>
                                        <p:tav tm="100000">
                                          <p:val>
                                            <p:strVal val="#ppt_y"/>
                                          </p:val>
                                        </p:tav>
                                      </p:tavLst>
                                    </p:anim>
                                  </p:childTnLst>
                                </p:cTn>
                              </p:par>
                            </p:childTnLst>
                          </p:cTn>
                        </p:par>
                        <p:par>
                          <p:cTn fill="hold" id="9">
                            <p:stCondLst>
                              <p:cond delay="500"/>
                            </p:stCondLst>
                            <p:childTnLst>
                              <p:par>
                                <p:cTn fill="hold" grpId="0" id="10" nodeType="afterEffect" presetClass="entr" presetID="2" presetSubtype="4">
                                  <p:stCondLst>
                                    <p:cond delay="0"/>
                                  </p:stCondLst>
                                  <p:childTnLst>
                                    <p:set>
                                      <p:cBhvr>
                                        <p:cTn dur="1" fill="hold" id="11">
                                          <p:stCondLst>
                                            <p:cond delay="0"/>
                                          </p:stCondLst>
                                        </p:cTn>
                                        <p:tgtEl>
                                          <p:spTgt spid="9"/>
                                        </p:tgtEl>
                                        <p:attrNameLst>
                                          <p:attrName>style.visibility</p:attrName>
                                        </p:attrNameLst>
                                      </p:cBhvr>
                                      <p:to>
                                        <p:strVal val="visible"/>
                                      </p:to>
                                    </p:set>
                                    <p:anim calcmode="lin" valueType="num">
                                      <p:cBhvr additive="base">
                                        <p:cTn dur="1000" fill="hold" id="12"/>
                                        <p:tgtEl>
                                          <p:spTgt spid="9"/>
                                        </p:tgtEl>
                                        <p:attrNameLst>
                                          <p:attrName>ppt_x</p:attrName>
                                        </p:attrNameLst>
                                      </p:cBhvr>
                                      <p:tavLst>
                                        <p:tav tm="0">
                                          <p:val>
                                            <p:strVal val="#ppt_x"/>
                                          </p:val>
                                        </p:tav>
                                        <p:tav tm="100000">
                                          <p:val>
                                            <p:strVal val="#ppt_x"/>
                                          </p:val>
                                        </p:tav>
                                      </p:tavLst>
                                    </p:anim>
                                    <p:anim calcmode="lin" valueType="num">
                                      <p:cBhvr additive="base">
                                        <p:cTn dur="1000" fill="hold" id="13"/>
                                        <p:tgtEl>
                                          <p:spTgt spid="9"/>
                                        </p:tgtEl>
                                        <p:attrNameLst>
                                          <p:attrName>ppt_y</p:attrName>
                                        </p:attrNameLst>
                                      </p:cBhvr>
                                      <p:tavLst>
                                        <p:tav tm="0">
                                          <p:val>
                                            <p:strVal val="1+#ppt_h/2"/>
                                          </p:val>
                                        </p:tav>
                                        <p:tav tm="100000">
                                          <p:val>
                                            <p:strVal val="#ppt_y"/>
                                          </p:val>
                                        </p:tav>
                                      </p:tavLst>
                                    </p:anim>
                                  </p:childTnLst>
                                </p:cTn>
                              </p:par>
                            </p:childTnLst>
                          </p:cTn>
                        </p:par>
                        <p:par>
                          <p:cTn fill="hold" id="14">
                            <p:stCondLst>
                              <p:cond delay="1500"/>
                            </p:stCondLst>
                            <p:childTnLst>
                              <p:par>
                                <p:cTn fill="hold" id="15" nodeType="afterEffect" presetClass="entr" presetID="2" presetSubtype="4">
                                  <p:stCondLst>
                                    <p:cond delay="0"/>
                                  </p:stCondLst>
                                  <p:childTnLst>
                                    <p:set>
                                      <p:cBhvr>
                                        <p:cTn dur="1" fill="hold" id="16">
                                          <p:stCondLst>
                                            <p:cond delay="0"/>
                                          </p:stCondLst>
                                        </p:cTn>
                                        <p:tgtEl>
                                          <p:spTgt spid="12"/>
                                        </p:tgtEl>
                                        <p:attrNameLst>
                                          <p:attrName>style.visibility</p:attrName>
                                        </p:attrNameLst>
                                      </p:cBhvr>
                                      <p:to>
                                        <p:strVal val="visible"/>
                                      </p:to>
                                    </p:set>
                                    <p:anim calcmode="lin" valueType="num">
                                      <p:cBhvr additive="base">
                                        <p:cTn dur="1000" fill="hold" id="17"/>
                                        <p:tgtEl>
                                          <p:spTgt spid="12"/>
                                        </p:tgtEl>
                                        <p:attrNameLst>
                                          <p:attrName>ppt_x</p:attrName>
                                        </p:attrNameLst>
                                      </p:cBhvr>
                                      <p:tavLst>
                                        <p:tav tm="0">
                                          <p:val>
                                            <p:strVal val="#ppt_x"/>
                                          </p:val>
                                        </p:tav>
                                        <p:tav tm="100000">
                                          <p:val>
                                            <p:strVal val="#ppt_x"/>
                                          </p:val>
                                        </p:tav>
                                      </p:tavLst>
                                    </p:anim>
                                    <p:anim calcmode="lin" valueType="num">
                                      <p:cBhvr additive="base">
                                        <p:cTn dur="1000" fill="hold" id="18"/>
                                        <p:tgtEl>
                                          <p:spTgt spid="12"/>
                                        </p:tgtEl>
                                        <p:attrNameLst>
                                          <p:attrName>ppt_y</p:attrName>
                                        </p:attrNameLst>
                                      </p:cBhvr>
                                      <p:tavLst>
                                        <p:tav tm="0">
                                          <p:val>
                                            <p:strVal val="1+#ppt_h/2"/>
                                          </p:val>
                                        </p:tav>
                                        <p:tav tm="100000">
                                          <p:val>
                                            <p:strVal val="#ppt_y"/>
                                          </p:val>
                                        </p:tav>
                                      </p:tavLst>
                                    </p:anim>
                                  </p:childTnLst>
                                </p:cTn>
                              </p:par>
                            </p:childTnLst>
                          </p:cTn>
                        </p:par>
                        <p:par>
                          <p:cTn fill="hold" id="19">
                            <p:stCondLst>
                              <p:cond delay="2500"/>
                            </p:stCondLst>
                            <p:childTnLst>
                              <p:par>
                                <p:cTn fill="hold" grpId="0" id="20" nodeType="afterEffect" presetClass="entr" presetID="2" presetSubtype="4">
                                  <p:stCondLst>
                                    <p:cond delay="0"/>
                                  </p:stCondLst>
                                  <p:childTnLst>
                                    <p:set>
                                      <p:cBhvr>
                                        <p:cTn dur="1" fill="hold" id="21">
                                          <p:stCondLst>
                                            <p:cond delay="0"/>
                                          </p:stCondLst>
                                        </p:cTn>
                                        <p:tgtEl>
                                          <p:spTgt spid="195591">
                                            <p:txEl>
                                              <p:pRg end="0" st="0"/>
                                            </p:txEl>
                                          </p:spTgt>
                                        </p:tgtEl>
                                        <p:attrNameLst>
                                          <p:attrName>style.visibility</p:attrName>
                                        </p:attrNameLst>
                                      </p:cBhvr>
                                      <p:to>
                                        <p:strVal val="visible"/>
                                      </p:to>
                                    </p:set>
                                    <p:anim calcmode="lin" valueType="num">
                                      <p:cBhvr additive="base">
                                        <p:cTn dur="1000" fill="hold" id="22"/>
                                        <p:tgtEl>
                                          <p:spTgt spid="195591">
                                            <p:txEl>
                                              <p:pRg end="0" st="0"/>
                                            </p:txEl>
                                          </p:spTgt>
                                        </p:tgtEl>
                                        <p:attrNameLst>
                                          <p:attrName>ppt_x</p:attrName>
                                        </p:attrNameLst>
                                      </p:cBhvr>
                                      <p:tavLst>
                                        <p:tav tm="0">
                                          <p:val>
                                            <p:strVal val="#ppt_x"/>
                                          </p:val>
                                        </p:tav>
                                        <p:tav tm="100000">
                                          <p:val>
                                            <p:strVal val="#ppt_x"/>
                                          </p:val>
                                        </p:tav>
                                      </p:tavLst>
                                    </p:anim>
                                    <p:anim calcmode="lin" valueType="num">
                                      <p:cBhvr additive="base">
                                        <p:cTn dur="1000" fill="hold" id="23"/>
                                        <p:tgtEl>
                                          <p:spTgt spid="195591">
                                            <p:txEl>
                                              <p:pRg end="0" st="0"/>
                                            </p:txEl>
                                          </p:spTgt>
                                        </p:tgtEl>
                                        <p:attrNameLst>
                                          <p:attrName>ppt_y</p:attrName>
                                        </p:attrNameLst>
                                      </p:cBhvr>
                                      <p:tavLst>
                                        <p:tav tm="0">
                                          <p:val>
                                            <p:strVal val="1+#ppt_h/2"/>
                                          </p:val>
                                        </p:tav>
                                        <p:tav tm="100000">
                                          <p:val>
                                            <p:strVal val="#ppt_y"/>
                                          </p:val>
                                        </p:tav>
                                      </p:tavLst>
                                    </p:anim>
                                  </p:childTnLst>
                                </p:cTn>
                              </p:par>
                            </p:childTnLst>
                          </p:cTn>
                        </p:par>
                        <p:par>
                          <p:cTn fill="hold" id="24">
                            <p:stCondLst>
                              <p:cond delay="3500"/>
                            </p:stCondLst>
                            <p:childTnLst>
                              <p:par>
                                <p:cTn fill="hold" grpId="0" id="25" nodeType="afterEffect" presetClass="entr" presetID="2" presetSubtype="4">
                                  <p:stCondLst>
                                    <p:cond delay="0"/>
                                  </p:stCondLst>
                                  <p:childTnLst>
                                    <p:set>
                                      <p:cBhvr>
                                        <p:cTn dur="1" fill="hold" id="26">
                                          <p:stCondLst>
                                            <p:cond delay="0"/>
                                          </p:stCondLst>
                                        </p:cTn>
                                        <p:tgtEl>
                                          <p:spTgt spid="195591">
                                            <p:txEl>
                                              <p:pRg end="1" st="1"/>
                                            </p:txEl>
                                          </p:spTgt>
                                        </p:tgtEl>
                                        <p:attrNameLst>
                                          <p:attrName>style.visibility</p:attrName>
                                        </p:attrNameLst>
                                      </p:cBhvr>
                                      <p:to>
                                        <p:strVal val="visible"/>
                                      </p:to>
                                    </p:set>
                                    <p:anim calcmode="lin" valueType="num">
                                      <p:cBhvr additive="base">
                                        <p:cTn dur="1000" fill="hold" id="27"/>
                                        <p:tgtEl>
                                          <p:spTgt spid="195591">
                                            <p:txEl>
                                              <p:pRg end="1" st="1"/>
                                            </p:txEl>
                                          </p:spTgt>
                                        </p:tgtEl>
                                        <p:attrNameLst>
                                          <p:attrName>ppt_x</p:attrName>
                                        </p:attrNameLst>
                                      </p:cBhvr>
                                      <p:tavLst>
                                        <p:tav tm="0">
                                          <p:val>
                                            <p:strVal val="#ppt_x"/>
                                          </p:val>
                                        </p:tav>
                                        <p:tav tm="100000">
                                          <p:val>
                                            <p:strVal val="#ppt_x"/>
                                          </p:val>
                                        </p:tav>
                                      </p:tavLst>
                                    </p:anim>
                                    <p:anim calcmode="lin" valueType="num">
                                      <p:cBhvr additive="base">
                                        <p:cTn dur="1000" fill="hold" id="28"/>
                                        <p:tgtEl>
                                          <p:spTgt spid="195591">
                                            <p:txEl>
                                              <p:pRg end="1" st="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bldLst>
      <p:bldP build="p" grpId="0" spid="195591"/>
      <p:bldP grpId="0" spid="9"/>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5591" name="Rectangle 7"/>
          <p:cNvSpPr>
            <a:spLocks noGrp="1" noChangeArrowheads="1"/>
          </p:cNvSpPr>
          <p:nvPr>
            <p:ph type="body" sz="half" idx="3"/>
          </p:nvPr>
        </p:nvSpPr>
        <p:spPr>
          <a:xfrm>
            <a:off x="4159250" y="4232275"/>
            <a:ext cx="4451350" cy="1003300"/>
          </a:xfrm>
        </p:spPr>
        <p:txBody>
          <a:bodyPr/>
          <a:lstStyle/>
          <a:p>
            <a:pPr algn="ctr" eaLnBrk="1" hangingPunct="1">
              <a:buClr>
                <a:srgbClr val="000000"/>
              </a:buClr>
              <a:buFont typeface="Wingdings" pitchFamily="2" charset="2"/>
              <a:buNone/>
            </a:pPr>
            <a:r>
              <a:rPr lang="uk-UA" smtClean="0">
                <a:solidFill>
                  <a:srgbClr val="7030A0"/>
                </a:solidFill>
                <a:latin typeface="Boyarsky" pitchFamily="33" charset="0"/>
              </a:rPr>
              <a:t>Продряпування швів</a:t>
            </a:r>
            <a:endParaRPr lang="ru-RU" smtClean="0">
              <a:solidFill>
                <a:srgbClr val="7030A0"/>
              </a:solidFill>
              <a:latin typeface="Boyarsky" pitchFamily="33" charset="0"/>
            </a:endParaRPr>
          </a:p>
        </p:txBody>
      </p:sp>
      <p:sp>
        <p:nvSpPr>
          <p:cNvPr id="9" name="Прямоугольник 8"/>
          <p:cNvSpPr>
            <a:spLocks noChangeArrowheads="1"/>
          </p:cNvSpPr>
          <p:nvPr/>
        </p:nvSpPr>
        <p:spPr bwMode="auto">
          <a:xfrm>
            <a:off x="4467225" y="1374775"/>
            <a:ext cx="3359150" cy="1077913"/>
          </a:xfrm>
          <a:prstGeom prst="rect">
            <a:avLst/>
          </a:prstGeom>
          <a:noFill/>
          <a:ln w="9525">
            <a:noFill/>
            <a:miter lim="800000"/>
            <a:headEnd/>
            <a:tailEnd/>
          </a:ln>
        </p:spPr>
        <p:txBody>
          <a:bodyPr wrap="none">
            <a:spAutoFit/>
          </a:bodyPr>
          <a:lstStyle/>
          <a:p>
            <a:r>
              <a:rPr lang="uk-UA" sz="3200">
                <a:solidFill>
                  <a:srgbClr val="7030A0"/>
                </a:solidFill>
              </a:rPr>
              <a:t>Виведення пилу,</a:t>
            </a:r>
          </a:p>
          <a:p>
            <a:r>
              <a:rPr lang="uk-UA" sz="3200">
                <a:solidFill>
                  <a:srgbClr val="7030A0"/>
                </a:solidFill>
              </a:rPr>
              <a:t> бруду</a:t>
            </a:r>
          </a:p>
        </p:txBody>
      </p:sp>
      <p:pic>
        <p:nvPicPr>
          <p:cNvPr id="7" name="Содержимое 6" descr="i (9).jpg"/>
          <p:cNvPicPr>
            <a:picLocks noGrp="1" noChangeAspect="1"/>
          </p:cNvPicPr>
          <p:nvPr>
            <p:ph sz="quarter" idx="1"/>
          </p:nvPr>
        </p:nvPicPr>
        <p:blipFill>
          <a:blip r:embed="rId3" cstate="print"/>
          <a:srcRect/>
          <a:stretch>
            <a:fillRect/>
          </a:stretch>
        </p:blipFill>
        <p:spPr>
          <a:xfrm>
            <a:off x="688975" y="750888"/>
            <a:ext cx="3219450" cy="2386012"/>
          </a:xfrm>
        </p:spPr>
      </p:pic>
      <p:pic>
        <p:nvPicPr>
          <p:cNvPr id="11" name="Содержимое 10" descr="i (5).jpg"/>
          <p:cNvPicPr>
            <a:picLocks noGrp="1" noChangeAspect="1"/>
          </p:cNvPicPr>
          <p:nvPr>
            <p:ph sz="quarter" idx="2"/>
          </p:nvPr>
        </p:nvPicPr>
        <p:blipFill>
          <a:blip r:embed="rId4" cstate="print"/>
          <a:srcRect/>
          <a:stretch>
            <a:fillRect/>
          </a:stretch>
        </p:blipFill>
        <p:spPr>
          <a:xfrm>
            <a:off x="765175" y="3852863"/>
            <a:ext cx="3160713" cy="2439987"/>
          </a:xfrm>
        </p:spPr>
      </p:pic>
    </p:spTree>
    <p:custDataLst>
      <p:tags r:id="rId1"/>
    </p:custDataLst>
  </p:cSld>
  <p:clrMapOvr>
    <a:overrideClrMapping bg1="lt1" tx1="dk1" bg2="lt2" tx2="dk2" accent1="accent1" accent2="accent2" accent3="accent3" accent4="accent4" accent5="accent5" accent6="accent6" hlink="hlink" folHlink="folHlink"/>
  </p:clrMapOvr>
  <p:transition advTm="21978">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1000" fill="hold"/>
                                        <p:tgtEl>
                                          <p:spTgt spid="9"/>
                                        </p:tgtEl>
                                        <p:attrNameLst>
                                          <p:attrName>ppt_x</p:attrName>
                                        </p:attrNameLst>
                                      </p:cBhvr>
                                      <p:tavLst>
                                        <p:tav tm="0">
                                          <p:val>
                                            <p:strVal val="#ppt_x"/>
                                          </p:val>
                                        </p:tav>
                                        <p:tav tm="100000">
                                          <p:val>
                                            <p:strVal val="#ppt_x"/>
                                          </p:val>
                                        </p:tav>
                                      </p:tavLst>
                                    </p:anim>
                                    <p:anim calcmode="lin" valueType="num">
                                      <p:cBhvr additive="base">
                                        <p:cTn id="13" dur="10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1000" fill="hold"/>
                                        <p:tgtEl>
                                          <p:spTgt spid="11"/>
                                        </p:tgtEl>
                                        <p:attrNameLst>
                                          <p:attrName>ppt_x</p:attrName>
                                        </p:attrNameLst>
                                      </p:cBhvr>
                                      <p:tavLst>
                                        <p:tav tm="0">
                                          <p:val>
                                            <p:strVal val="#ppt_x"/>
                                          </p:val>
                                        </p:tav>
                                        <p:tav tm="100000">
                                          <p:val>
                                            <p:strVal val="#ppt_x"/>
                                          </p:val>
                                        </p:tav>
                                      </p:tavLst>
                                    </p:anim>
                                    <p:anim calcmode="lin" valueType="num">
                                      <p:cBhvr additive="base">
                                        <p:cTn id="18" dur="1000" fill="hold"/>
                                        <p:tgtEl>
                                          <p:spTgt spid="11"/>
                                        </p:tgtEl>
                                        <p:attrNameLst>
                                          <p:attrName>ppt_y</p:attrName>
                                        </p:attrNameLst>
                                      </p:cBhvr>
                                      <p:tavLst>
                                        <p:tav tm="0">
                                          <p:val>
                                            <p:strVal val="1+#ppt_h/2"/>
                                          </p:val>
                                        </p:tav>
                                        <p:tav tm="100000">
                                          <p:val>
                                            <p:strVal val="#ppt_y"/>
                                          </p:val>
                                        </p:tav>
                                      </p:tavLst>
                                    </p:anim>
                                  </p:childTnLst>
                                </p:cTn>
                              </p:par>
                            </p:childTnLst>
                          </p:cTn>
                        </p:par>
                        <p:par>
                          <p:cTn id="19" fill="hold">
                            <p:stCondLst>
                              <p:cond delay="2500"/>
                            </p:stCondLst>
                            <p:childTnLst>
                              <p:par>
                                <p:cTn id="20" presetID="2" presetClass="entr" presetSubtype="4" fill="hold" grpId="0" nodeType="afterEffect">
                                  <p:stCondLst>
                                    <p:cond delay="0"/>
                                  </p:stCondLst>
                                  <p:childTnLst>
                                    <p:set>
                                      <p:cBhvr>
                                        <p:cTn id="21" dur="1" fill="hold">
                                          <p:stCondLst>
                                            <p:cond delay="0"/>
                                          </p:stCondLst>
                                        </p:cTn>
                                        <p:tgtEl>
                                          <p:spTgt spid="195591">
                                            <p:txEl>
                                              <p:pRg st="0" end="0"/>
                                            </p:txEl>
                                          </p:spTgt>
                                        </p:tgtEl>
                                        <p:attrNameLst>
                                          <p:attrName>style.visibility</p:attrName>
                                        </p:attrNameLst>
                                      </p:cBhvr>
                                      <p:to>
                                        <p:strVal val="visible"/>
                                      </p:to>
                                    </p:set>
                                    <p:anim calcmode="lin" valueType="num">
                                      <p:cBhvr additive="base">
                                        <p:cTn id="22" dur="1000" fill="hold"/>
                                        <p:tgtEl>
                                          <p:spTgt spid="195591">
                                            <p:txEl>
                                              <p:pRg st="0" end="0"/>
                                            </p:txEl>
                                          </p:spTgt>
                                        </p:tgtEl>
                                        <p:attrNameLst>
                                          <p:attrName>ppt_x</p:attrName>
                                        </p:attrNameLst>
                                      </p:cBhvr>
                                      <p:tavLst>
                                        <p:tav tm="0">
                                          <p:val>
                                            <p:strVal val="#ppt_x"/>
                                          </p:val>
                                        </p:tav>
                                        <p:tav tm="100000">
                                          <p:val>
                                            <p:strVal val="#ppt_x"/>
                                          </p:val>
                                        </p:tav>
                                      </p:tavLst>
                                    </p:anim>
                                    <p:anim calcmode="lin" valueType="num">
                                      <p:cBhvr additive="base">
                                        <p:cTn id="23" dur="1000" fill="hold"/>
                                        <p:tgtEl>
                                          <p:spTgt spid="19559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91" grpId="0" build="p"/>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5591" name="Rectangle 7"/>
          <p:cNvSpPr>
            <a:spLocks noGrp="1" noChangeArrowheads="1"/>
          </p:cNvSpPr>
          <p:nvPr>
            <p:ph type="body" sz="half" idx="3"/>
          </p:nvPr>
        </p:nvSpPr>
        <p:spPr>
          <a:xfrm>
            <a:off x="4159250" y="4232275"/>
            <a:ext cx="4451350" cy="1003300"/>
          </a:xfrm>
        </p:spPr>
        <p:txBody>
          <a:bodyPr/>
          <a:lstStyle/>
          <a:p>
            <a:pPr algn="ctr" eaLnBrk="1" hangingPunct="1">
              <a:buClr>
                <a:srgbClr val="000000"/>
              </a:buClr>
              <a:buFont typeface="Wingdings" pitchFamily="2" charset="2"/>
              <a:buNone/>
            </a:pPr>
            <a:r>
              <a:rPr lang="uk-UA" smtClean="0">
                <a:solidFill>
                  <a:srgbClr val="7030A0"/>
                </a:solidFill>
                <a:latin typeface="Boyarsky" pitchFamily="33" charset="0"/>
              </a:rPr>
              <a:t>Змочування </a:t>
            </a:r>
            <a:endParaRPr lang="ru-RU" smtClean="0">
              <a:solidFill>
                <a:srgbClr val="7030A0"/>
              </a:solidFill>
              <a:latin typeface="Boyarsky" pitchFamily="33" charset="0"/>
            </a:endParaRPr>
          </a:p>
        </p:txBody>
      </p:sp>
      <p:sp>
        <p:nvSpPr>
          <p:cNvPr id="9" name="Прямоугольник 8"/>
          <p:cNvSpPr>
            <a:spLocks noChangeArrowheads="1"/>
          </p:cNvSpPr>
          <p:nvPr/>
        </p:nvSpPr>
        <p:spPr bwMode="auto">
          <a:xfrm>
            <a:off x="4467225" y="1374775"/>
            <a:ext cx="3943350" cy="585788"/>
          </a:xfrm>
          <a:prstGeom prst="rect">
            <a:avLst/>
          </a:prstGeom>
          <a:noFill/>
          <a:ln w="9525">
            <a:noFill/>
            <a:miter lim="800000"/>
            <a:headEnd/>
            <a:tailEnd/>
          </a:ln>
        </p:spPr>
        <p:txBody>
          <a:bodyPr wrap="none">
            <a:spAutoFit/>
          </a:bodyPr>
          <a:lstStyle/>
          <a:p>
            <a:r>
              <a:rPr lang="uk-UA" sz="3200">
                <a:solidFill>
                  <a:srgbClr val="7030A0"/>
                </a:solidFill>
              </a:rPr>
              <a:t>Закладання тріщин </a:t>
            </a:r>
          </a:p>
        </p:txBody>
      </p:sp>
      <p:pic>
        <p:nvPicPr>
          <p:cNvPr id="8" name="Содержимое 7" descr="i (10).jpg"/>
          <p:cNvPicPr>
            <a:picLocks noGrp="1" noChangeAspect="1"/>
          </p:cNvPicPr>
          <p:nvPr>
            <p:ph sz="quarter" idx="1"/>
          </p:nvPr>
        </p:nvPicPr>
        <p:blipFill>
          <a:blip r:embed="rId3" cstate="print"/>
          <a:srcRect/>
          <a:stretch>
            <a:fillRect/>
          </a:stretch>
        </p:blipFill>
        <p:spPr>
          <a:xfrm>
            <a:off x="742950" y="750888"/>
            <a:ext cx="2681288" cy="2459037"/>
          </a:xfrm>
        </p:spPr>
      </p:pic>
      <p:pic>
        <p:nvPicPr>
          <p:cNvPr id="12" name="Содержимое 11" descr="i (9).jpg"/>
          <p:cNvPicPr>
            <a:picLocks noGrp="1" noChangeAspect="1"/>
          </p:cNvPicPr>
          <p:nvPr>
            <p:ph sz="quarter" idx="2"/>
          </p:nvPr>
        </p:nvPicPr>
        <p:blipFill>
          <a:blip r:embed="rId4" cstate="print"/>
          <a:srcRect/>
          <a:stretch>
            <a:fillRect/>
          </a:stretch>
        </p:blipFill>
        <p:spPr>
          <a:xfrm>
            <a:off x="754063" y="3854450"/>
            <a:ext cx="2760662" cy="2555875"/>
          </a:xfrm>
        </p:spPr>
      </p:pic>
    </p:spTree>
    <p:custDataLst>
      <p:tags r:id="rId1"/>
    </p:custDataLst>
  </p:cSld>
  <p:clrMapOvr>
    <a:overrideClrMapping bg1="lt1" tx1="dk1" bg2="lt2" tx2="dk2" accent1="accent1" accent2="accent2" accent3="accent3" accent4="accent4" accent5="accent5" accent6="accent6" hlink="hlink" folHlink="folHlink"/>
  </p:clrMapOvr>
  <p:transition advTm="21978">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ppt_x"/>
                                          </p:val>
                                        </p:tav>
                                        <p:tav tm="100000">
                                          <p:val>
                                            <p:strVal val="#ppt_x"/>
                                          </p:val>
                                        </p:tav>
                                      </p:tavLst>
                                    </p:anim>
                                    <p:anim calcmode="lin" valueType="num">
                                      <p:cBhvr additive="base">
                                        <p:cTn id="12" dur="10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000" fill="hold"/>
                                        <p:tgtEl>
                                          <p:spTgt spid="12"/>
                                        </p:tgtEl>
                                        <p:attrNameLst>
                                          <p:attrName>ppt_x</p:attrName>
                                        </p:attrNameLst>
                                      </p:cBhvr>
                                      <p:tavLst>
                                        <p:tav tm="0">
                                          <p:val>
                                            <p:strVal val="#ppt_x"/>
                                          </p:val>
                                        </p:tav>
                                        <p:tav tm="100000">
                                          <p:val>
                                            <p:strVal val="#ppt_x"/>
                                          </p:val>
                                        </p:tav>
                                      </p:tavLst>
                                    </p:anim>
                                    <p:anim calcmode="lin" valueType="num">
                                      <p:cBhvr additive="base">
                                        <p:cTn id="16" dur="10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195591">
                                            <p:txEl>
                                              <p:pRg st="0" end="0"/>
                                            </p:txEl>
                                          </p:spTgt>
                                        </p:tgtEl>
                                        <p:attrNameLst>
                                          <p:attrName>style.visibility</p:attrName>
                                        </p:attrNameLst>
                                      </p:cBhvr>
                                      <p:to>
                                        <p:strVal val="visible"/>
                                      </p:to>
                                    </p:set>
                                    <p:anim calcmode="lin" valueType="num">
                                      <p:cBhvr additive="base">
                                        <p:cTn id="20" dur="1000" fill="hold"/>
                                        <p:tgtEl>
                                          <p:spTgt spid="195591">
                                            <p:txEl>
                                              <p:pRg st="0" end="0"/>
                                            </p:txEl>
                                          </p:spTgt>
                                        </p:tgtEl>
                                        <p:attrNameLst>
                                          <p:attrName>ppt_x</p:attrName>
                                        </p:attrNameLst>
                                      </p:cBhvr>
                                      <p:tavLst>
                                        <p:tav tm="0">
                                          <p:val>
                                            <p:strVal val="#ppt_x"/>
                                          </p:val>
                                        </p:tav>
                                        <p:tav tm="100000">
                                          <p:val>
                                            <p:strVal val="#ppt_x"/>
                                          </p:val>
                                        </p:tav>
                                      </p:tavLst>
                                    </p:anim>
                                    <p:anim calcmode="lin" valueType="num">
                                      <p:cBhvr additive="base">
                                        <p:cTn id="21" dur="1000" fill="hold"/>
                                        <p:tgtEl>
                                          <p:spTgt spid="19559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91" grpId="0" build="p"/>
      <p:bldP spid="9" grpId="0"/>
    </p:bldLst>
  </p:timing>
</p:sld>
</file>

<file path=ppt/slides/slide19.xml><?xml version="1.0" encoding="utf-8"?>
<p:sld xmlns:p="http://schemas.openxmlformats.org/presentationml/2006/main" xmlns:a="http://schemas.openxmlformats.org/drawingml/2006/main" xmlns:r="http://schemas.openxmlformats.org/officeDocument/2006/relationships" showMasterPhAnim="0">
  <p:cSld>
    <p:spTree>
      <p:nvGrpSpPr>
        <p:cNvPr id="1" name=""/>
        <p:cNvGrpSpPr/>
        <p:nvPr/>
      </p:nvGrpSpPr>
      <p:grpSpPr>
        <a:xfrm>
          <a:off x="0" y="0"/>
          <a:ext cx="0" cy="0"/>
          <a:chOff x="0" y="0"/>
          <a:chExt cx="0" cy="0"/>
        </a:xfrm>
      </p:grpSpPr>
      <p:sp>
        <p:nvSpPr>
          <p:cNvPr id="195588" name="Rectangle 4"/>
          <p:cNvSpPr>
            <a:spLocks noChangeArrowheads="1" noGrp="1"/>
          </p:cNvSpPr>
          <p:nvPr>
            <p:ph type="title"/>
          </p:nvPr>
        </p:nvSpPr>
        <p:spPr>
          <a:xfrm>
            <a:off x="900113" y="304800"/>
            <a:ext cx="7993062" cy="1431925"/>
          </a:xfrm>
        </p:spPr>
        <p:txBody>
          <a:bodyPr/>
          <a:lstStyle/>
          <a:p>
            <a:pPr eaLnBrk="1" fontAlgn="auto" hangingPunct="1">
              <a:spcAft>
                <a:spcPts val="0"/>
              </a:spcAft>
              <a:defRPr/>
            </a:pPr>
            <a:r>
              <a:rPr dirty="0" lang="ru-RU" smtClean="0" sz="2800">
                <a:solidFill>
                  <a:srgbClr val="008000"/>
                </a:solidFill>
                <a:latin charset="0" pitchFamily="33" typeface="Boyarsky"/>
              </a:rPr>
              <a:t>ПІДГОТОВКА </a:t>
            </a:r>
            <a:r>
              <a:rPr dirty="0" lang="uk-UA" smtClean="0" sz="2800">
                <a:solidFill>
                  <a:srgbClr val="008000"/>
                </a:solidFill>
                <a:latin charset="0" pitchFamily="33" typeface="Boyarsky"/>
              </a:rPr>
              <a:t>гіпсокартонної</a:t>
            </a:r>
            <a:r>
              <a:rPr dirty="0" lang="ru-RU" smtClean="0" sz="2800">
                <a:solidFill>
                  <a:srgbClr val="008000"/>
                </a:solidFill>
                <a:latin charset="0" pitchFamily="33" typeface="Boyarsky"/>
              </a:rPr>
              <a:t> ПОВЕРХНІ ПЕРЕД ЛИЦЮВАННЯМ ПЛИТКОЮ</a:t>
            </a:r>
            <a:r>
              <a:rPr dirty="0" lang="ru-RU" smtClean="0" sz="4000"/>
              <a:t> </a:t>
            </a:r>
          </a:p>
        </p:txBody>
      </p:sp>
      <p:pic>
        <p:nvPicPr>
          <p:cNvPr descr="i (8).jpg" id="5" name="Содержимое 4"/>
          <p:cNvPicPr>
            <a:picLocks noChangeAspect="1" noGrp="1"/>
          </p:cNvPicPr>
          <p:nvPr>
            <p:ph idx="1" sz="quarter"/>
          </p:nvPr>
        </p:nvPicPr>
        <p:blipFill>
          <a:blip cstate="print" r:embed="rId3"/>
          <a:srcRect b="197"/>
          <a:stretch>
            <a:fillRect/>
          </a:stretch>
        </p:blipFill>
        <p:spPr>
          <a:xfrm>
            <a:off x="1406525" y="1900238"/>
            <a:ext cx="6643688" cy="4087812"/>
          </a:xfrm>
        </p:spPr>
      </p:pic>
    </p:spTree>
    <p:custDataLst>
      <p:tags r:id="rId1"/>
    </p:custDataLst>
  </p:cSld>
  <p:clrMapOvr>
    <a:overrideClrMapping accent1="accent1" accent2="accent2" accent3="accent3" accent4="accent4" accent5="accent5" accent6="accent6" bg1="lt1" bg2="lt2" folHlink="folHlink" hlink="hlink" tx1="dk1" tx2="dk2"/>
  </p:clrMapOvr>
  <p:transition advTm="21978">
    <p:wipe dir="d"/>
  </p:transition>
  <p:timing>
    <p:tnLst>
      <p:par>
        <p:cTn dur="indefinite" id="1" nodeType="tmRoot" restart="never">
          <p:childTnLst>
            <p:seq concurrent="1" nextAc="seek">
              <p:cTn dur="indefinite" id="2" nodeType="mainSeq">
                <p:childTnLst>
                  <p:par>
                    <p:cTn fill="hold" id="3">
                      <p:stCondLst>
                        <p:cond delay="indefinite"/>
                        <p:cond delay="0" evt="onBegin">
                          <p:tn val="2"/>
                        </p:cond>
                      </p:stCondLst>
                      <p:childTnLst>
                        <p:par>
                          <p:cTn fill="hold" id="4">
                            <p:stCondLst>
                              <p:cond delay="0"/>
                            </p:stCondLst>
                            <p:childTnLst>
                              <p:par>
                                <p:cTn fill="hold" id="5" nodeType="withEffect" presetClass="entr" presetID="2" presetSubtype="4">
                                  <p:stCondLst>
                                    <p:cond delay="0"/>
                                  </p:stCondLst>
                                  <p:childTnLst>
                                    <p:set>
                                      <p:cBhvr>
                                        <p:cTn dur="1" fill="hold" id="6">
                                          <p:stCondLst>
                                            <p:cond delay="0"/>
                                          </p:stCondLst>
                                        </p:cTn>
                                        <p:tgtEl>
                                          <p:spTgt spid="195588"/>
                                        </p:tgtEl>
                                        <p:attrNameLst>
                                          <p:attrName>style.visibility</p:attrName>
                                        </p:attrNameLst>
                                      </p:cBhvr>
                                      <p:to>
                                        <p:strVal val="visible"/>
                                      </p:to>
                                    </p:set>
                                    <p:anim calcmode="lin" valueType="num">
                                      <p:cBhvr additive="base">
                                        <p:cTn dur="500" fill="hold" id="7"/>
                                        <p:tgtEl>
                                          <p:spTgt spid="195588"/>
                                        </p:tgtEl>
                                        <p:attrNameLst>
                                          <p:attrName>ppt_x</p:attrName>
                                        </p:attrNameLst>
                                      </p:cBhvr>
                                      <p:tavLst>
                                        <p:tav tm="0">
                                          <p:val>
                                            <p:strVal val="#ppt_x"/>
                                          </p:val>
                                        </p:tav>
                                        <p:tav tm="100000">
                                          <p:val>
                                            <p:strVal val="#ppt_x"/>
                                          </p:val>
                                        </p:tav>
                                      </p:tavLst>
                                    </p:anim>
                                    <p:anim calcmode="lin" valueType="num">
                                      <p:cBhvr additive="base">
                                        <p:cTn dur="500" fill="hold" id="8"/>
                                        <p:tgtEl>
                                          <p:spTgt spid="195588"/>
                                        </p:tgtEl>
                                        <p:attrNameLst>
                                          <p:attrName>ppt_y</p:attrName>
                                        </p:attrNameLst>
                                      </p:cBhvr>
                                      <p:tavLst>
                                        <p:tav tm="0">
                                          <p:val>
                                            <p:strVal val="1+#ppt_h/2"/>
                                          </p:val>
                                        </p:tav>
                                        <p:tav tm="100000">
                                          <p:val>
                                            <p:strVal val="#ppt_y"/>
                                          </p:val>
                                        </p:tav>
                                      </p:tavLst>
                                    </p:anim>
                                  </p:childTnLst>
                                </p:cTn>
                              </p:par>
                            </p:childTnLst>
                          </p:cTn>
                        </p:par>
                        <p:par>
                          <p:cTn fill="hold" id="9">
                            <p:stCondLst>
                              <p:cond delay="500"/>
                            </p:stCondLst>
                            <p:childTnLst>
                              <p:par>
                                <p:cTn fill="hold" id="10" nodeType="afterEffect" presetClass="entr" presetID="2" presetSubtype="4">
                                  <p:stCondLst>
                                    <p:cond delay="0"/>
                                  </p:stCondLst>
                                  <p:childTnLst>
                                    <p:set>
                                      <p:cBhvr>
                                        <p:cTn dur="1" fill="hold" id="11">
                                          <p:stCondLst>
                                            <p:cond delay="0"/>
                                          </p:stCondLst>
                                        </p:cTn>
                                        <p:tgtEl>
                                          <p:spTgt spid="5"/>
                                        </p:tgtEl>
                                        <p:attrNameLst>
                                          <p:attrName>style.visibility</p:attrName>
                                        </p:attrNameLst>
                                      </p:cBhvr>
                                      <p:to>
                                        <p:strVal val="visible"/>
                                      </p:to>
                                    </p:set>
                                    <p:anim calcmode="lin" valueType="num">
                                      <p:cBhvr additive="base">
                                        <p:cTn dur="1000" fill="hold" id="12"/>
                                        <p:tgtEl>
                                          <p:spTgt spid="5"/>
                                        </p:tgtEl>
                                        <p:attrNameLst>
                                          <p:attrName>ppt_x</p:attrName>
                                        </p:attrNameLst>
                                      </p:cBhvr>
                                      <p:tavLst>
                                        <p:tav tm="0">
                                          <p:val>
                                            <p:strVal val="#ppt_x"/>
                                          </p:val>
                                        </p:tav>
                                        <p:tav tm="100000">
                                          <p:val>
                                            <p:strVal val="#ppt_x"/>
                                          </p:val>
                                        </p:tav>
                                      </p:tavLst>
                                    </p:anim>
                                    <p:anim calcmode="lin" valueType="num">
                                      <p:cBhvr additive="base">
                                        <p:cTn dur="1000" fill="hold" id="13"/>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28625" y="428625"/>
            <a:ext cx="8501063" cy="2862263"/>
          </a:xfrm>
          <a:prstGeom prst="rect">
            <a:avLst/>
          </a:prstGeom>
          <a:noFill/>
          <a:ln w="9525">
            <a:noFill/>
            <a:miter lim="800000"/>
            <a:headEnd/>
            <a:tailEnd/>
          </a:ln>
          <a:effectLst/>
        </p:spPr>
        <p:txBody>
          <a:bodyPr anchor="ctr">
            <a:spAutoFit/>
          </a:bodyPr>
          <a:lstStyle/>
          <a:p>
            <a:pPr indent="449263">
              <a:defRPr/>
            </a:pPr>
            <a:r>
              <a:rPr lang="uk-UA" sz="2000" dirty="0">
                <a:solidFill>
                  <a:srgbClr val="002060"/>
                </a:solidFill>
                <a:latin typeface="+mj-lt"/>
                <a:ea typeface="Calibri" pitchFamily="34" charset="0"/>
                <a:cs typeface="Times New Roman" pitchFamily="18" charset="0"/>
              </a:rPr>
              <a:t>Життя висуває все більш жорсткі вимоги до професійного , освітнього та культурного рівня всіх трудівників суспільства . Молодь , що освоює сьогодні професійну майстерність , буде трудитися в умовах більш високого рівня розвитку техніки і технології. Все це зажадає постійного зростання професійної майстерності . </a:t>
            </a:r>
            <a:endParaRPr lang="ru-RU" sz="2000" dirty="0">
              <a:solidFill>
                <a:srgbClr val="002060"/>
              </a:solidFill>
              <a:latin typeface="+mj-lt"/>
              <a:cs typeface="Arial" pitchFamily="34" charset="0"/>
            </a:endParaRPr>
          </a:p>
          <a:p>
            <a:pPr indent="449263" eaLnBrk="0" hangingPunct="0">
              <a:defRPr/>
            </a:pPr>
            <a:r>
              <a:rPr lang="uk-UA" sz="2000" dirty="0">
                <a:solidFill>
                  <a:srgbClr val="002060"/>
                </a:solidFill>
                <a:latin typeface="+mj-lt"/>
                <a:ea typeface="Calibri" pitchFamily="34" charset="0"/>
                <a:cs typeface="Times New Roman" pitchFamily="18" charset="0"/>
              </a:rPr>
              <a:t>Практично всі люди намагаються зробити свій будинок затишним , красивим і комфортним. Повернувшись, додому після довгого робочого дня, так хочеться відпочити , прийняти ванну і розслабитися. Так приємно, коли навколо тебе гарні речі, відмінний ремонт .</a:t>
            </a:r>
            <a:endParaRPr lang="uk-UA" sz="2000" dirty="0">
              <a:solidFill>
                <a:srgbClr val="002060"/>
              </a:solidFill>
              <a:latin typeface="+mj-lt"/>
              <a:cs typeface="Arial" pitchFamily="34" charset="0"/>
            </a:endParaRPr>
          </a:p>
        </p:txBody>
      </p:sp>
      <p:pic>
        <p:nvPicPr>
          <p:cNvPr id="13315" name="Рисунок 2" descr="http://go3.imgsmail.ru/imgpreview?key=http%3A//www.zanyakutsk.ru/wp-content/uploads/2013/04/o2.jpg&amp;mb=imgdb_preview_1438"/>
          <p:cNvPicPr>
            <a:picLocks noChangeAspect="1" noChangeArrowheads="1"/>
          </p:cNvPicPr>
          <p:nvPr/>
        </p:nvPicPr>
        <p:blipFill>
          <a:blip r:embed="rId2" cstate="print"/>
          <a:srcRect/>
          <a:stretch>
            <a:fillRect/>
          </a:stretch>
        </p:blipFill>
        <p:spPr bwMode="auto">
          <a:xfrm>
            <a:off x="285750" y="4572000"/>
            <a:ext cx="2209800" cy="2071688"/>
          </a:xfrm>
          <a:prstGeom prst="rect">
            <a:avLst/>
          </a:prstGeom>
          <a:noFill/>
          <a:ln w="9525">
            <a:noFill/>
            <a:miter lim="800000"/>
            <a:headEnd/>
            <a:tailEnd/>
          </a:ln>
        </p:spPr>
      </p:pic>
      <p:pic>
        <p:nvPicPr>
          <p:cNvPr id="13316" name="Рисунок 3" descr="http://go2.imgsmail.ru/imgpreview?key=http%3A//stroi.mos.ru/news/images/2011/20110512%5FPlitochniki%5FDSC%5F0356.jpg&amp;mb=imgdb_preview_451"/>
          <p:cNvPicPr>
            <a:picLocks noChangeAspect="1" noChangeArrowheads="1"/>
          </p:cNvPicPr>
          <p:nvPr/>
        </p:nvPicPr>
        <p:blipFill>
          <a:blip r:embed="rId3" cstate="print"/>
          <a:srcRect/>
          <a:stretch>
            <a:fillRect/>
          </a:stretch>
        </p:blipFill>
        <p:spPr bwMode="auto">
          <a:xfrm>
            <a:off x="6072188" y="4643438"/>
            <a:ext cx="2047875" cy="2000250"/>
          </a:xfrm>
          <a:prstGeom prst="rect">
            <a:avLst/>
          </a:prstGeom>
          <a:noFill/>
          <a:ln w="9525">
            <a:noFill/>
            <a:miter lim="800000"/>
            <a:headEnd/>
            <a:tailEnd/>
          </a:ln>
        </p:spPr>
      </p:pic>
      <p:pic>
        <p:nvPicPr>
          <p:cNvPr id="13317" name="Рисунок 4" descr="http://go2.imgsmail.ru/imgpreview?key=http%3A//stroisovet.com/wp-content/uploads/2012/11/rabota-plitochnikom-v-kazani-01-283x200.jpg&amp;mb=imgdb_preview_1203"/>
          <p:cNvPicPr>
            <a:picLocks noChangeAspect="1" noChangeArrowheads="1"/>
          </p:cNvPicPr>
          <p:nvPr/>
        </p:nvPicPr>
        <p:blipFill>
          <a:blip r:embed="rId4" cstate="print"/>
          <a:srcRect/>
          <a:stretch>
            <a:fillRect/>
          </a:stretch>
        </p:blipFill>
        <p:spPr bwMode="auto">
          <a:xfrm>
            <a:off x="3714750" y="4071938"/>
            <a:ext cx="2286000" cy="1862137"/>
          </a:xfrm>
          <a:prstGeom prst="rect">
            <a:avLst/>
          </a:prstGeom>
          <a:noFill/>
          <a:ln w="9525">
            <a:noFill/>
            <a:miter lim="800000"/>
            <a:headEnd/>
            <a:tailEnd/>
          </a:ln>
        </p:spPr>
      </p:pic>
      <p:pic>
        <p:nvPicPr>
          <p:cNvPr id="13318" name="Рисунок 5" descr="http://go3.imgsmail.ru/imgpreview?key=http%3A//www.stroy-mart.ru/i/spaw1/177%5F2%5Fico.jpg&amp;mb=imgdb_preview_521"/>
          <p:cNvPicPr>
            <a:picLocks noChangeAspect="1" noChangeArrowheads="1"/>
          </p:cNvPicPr>
          <p:nvPr/>
        </p:nvPicPr>
        <p:blipFill>
          <a:blip r:embed="rId5" cstate="print"/>
          <a:srcRect/>
          <a:stretch>
            <a:fillRect/>
          </a:stretch>
        </p:blipFill>
        <p:spPr bwMode="auto">
          <a:xfrm>
            <a:off x="7286625" y="3000375"/>
            <a:ext cx="1592263" cy="2162175"/>
          </a:xfrm>
          <a:prstGeom prst="rect">
            <a:avLst/>
          </a:prstGeom>
          <a:noFill/>
          <a:ln w="9525">
            <a:noFill/>
            <a:miter lim="800000"/>
            <a:headEnd/>
            <a:tailEnd/>
          </a:ln>
        </p:spPr>
      </p:pic>
      <p:pic>
        <p:nvPicPr>
          <p:cNvPr id="13319" name="Рисунок 6" descr="http://go2.imgsmail.ru/imgpreview?key=http%3A//kubsale.ru/img/sale/tmp%5Fbig%5F23811.jpg&amp;mb=imgdb_preview_1236"/>
          <p:cNvPicPr>
            <a:picLocks noChangeAspect="1" noChangeArrowheads="1"/>
          </p:cNvPicPr>
          <p:nvPr/>
        </p:nvPicPr>
        <p:blipFill>
          <a:blip r:embed="rId6" cstate="print"/>
          <a:srcRect/>
          <a:stretch>
            <a:fillRect/>
          </a:stretch>
        </p:blipFill>
        <p:spPr bwMode="auto">
          <a:xfrm>
            <a:off x="2000250" y="3286125"/>
            <a:ext cx="1703388" cy="2286000"/>
          </a:xfrm>
          <a:prstGeom prst="rect">
            <a:avLst/>
          </a:prstGeom>
          <a:noFill/>
          <a:ln w="9525">
            <a:noFill/>
            <a:miter lim="800000"/>
            <a:headEnd/>
            <a:tailEnd/>
          </a:ln>
        </p:spPr>
      </p:pic>
    </p:spTree>
  </p:cSld>
  <p:clrMapOvr>
    <a:masterClrMapping/>
  </p:clrMapOvr>
  <p:transition advTm="21978">
    <p:wipe dir="d"/>
  </p:transition>
  <p:timing>
    <p:tnLst>
      <p:par>
        <p:cTn id="1" dur="indefinite" restart="never" nodeType="tmRoot"/>
      </p:par>
    </p:tnLst>
  </p:timing>
</p:sld>
</file>

<file path=ppt/slides/slide20.xml><?xml version="1.0" encoding="utf-8"?>
<p:sld xmlns:p="http://schemas.openxmlformats.org/presentationml/2006/main" xmlns:a="http://schemas.openxmlformats.org/drawingml/2006/main" xmlns:r="http://schemas.openxmlformats.org/officeDocument/2006/relationships" showMasterPhAnim="0">
  <p:cSld>
    <p:spTree>
      <p:nvGrpSpPr>
        <p:cNvPr id="1" name=""/>
        <p:cNvGrpSpPr/>
        <p:nvPr/>
      </p:nvGrpSpPr>
      <p:grpSpPr>
        <a:xfrm>
          <a:off x="0" y="0"/>
          <a:ext cx="0" cy="0"/>
          <a:chOff x="0" y="0"/>
          <a:chExt cx="0" cy="0"/>
        </a:xfrm>
      </p:grpSpPr>
      <p:sp>
        <p:nvSpPr>
          <p:cNvPr id="195591" name="Rectangle 7"/>
          <p:cNvSpPr>
            <a:spLocks noChangeArrowheads="1" noGrp="1"/>
          </p:cNvSpPr>
          <p:nvPr>
            <p:ph idx="3" sz="half" type="body"/>
          </p:nvPr>
        </p:nvSpPr>
        <p:spPr>
          <a:xfrm>
            <a:off x="4159250" y="4232275"/>
            <a:ext cx="4451350" cy="1003300"/>
          </a:xfrm>
        </p:spPr>
        <p:txBody>
          <a:bodyPr/>
          <a:lstStyle/>
          <a:p>
            <a:pPr eaLnBrk="1" hangingPunct="1">
              <a:buFont charset="2" pitchFamily="18" typeface="Wingdings 2"/>
              <a:buNone/>
            </a:pPr>
            <a:r>
              <a:rPr lang="ru-RU" smtClean="0"/>
              <a:t>зашпаклювати шви між ГКЛ </a:t>
            </a:r>
          </a:p>
          <a:p>
            <a:pPr algn="ctr" eaLnBrk="1" hangingPunct="1">
              <a:buClr>
                <a:srgbClr val="000000"/>
              </a:buClr>
              <a:buFont charset="2" pitchFamily="2" typeface="Wingdings"/>
              <a:buNone/>
            </a:pPr>
            <a:r>
              <a:rPr lang="uk-UA" smtClean="0">
                <a:solidFill>
                  <a:srgbClr val="7030A0"/>
                </a:solidFill>
                <a:latin charset="0" pitchFamily="33" typeface="Boyarsky"/>
              </a:rPr>
              <a:t> </a:t>
            </a:r>
            <a:endParaRPr lang="ru-RU" smtClean="0">
              <a:solidFill>
                <a:srgbClr val="7030A0"/>
              </a:solidFill>
              <a:latin charset="0" pitchFamily="33" typeface="Boyarsky"/>
            </a:endParaRPr>
          </a:p>
        </p:txBody>
      </p:sp>
      <p:sp>
        <p:nvSpPr>
          <p:cNvPr id="9" name="Прямоугольник 8"/>
          <p:cNvSpPr>
            <a:spLocks noChangeArrowheads="1"/>
          </p:cNvSpPr>
          <p:nvPr/>
        </p:nvSpPr>
        <p:spPr bwMode="auto">
          <a:xfrm>
            <a:off x="4054475" y="998538"/>
            <a:ext cx="4486275" cy="1570037"/>
          </a:xfrm>
          <a:prstGeom prst="rect">
            <a:avLst/>
          </a:prstGeom>
          <a:noFill/>
          <a:ln w="9525">
            <a:noFill/>
            <a:miter lim="800000"/>
            <a:headEnd/>
            <a:tailEnd/>
          </a:ln>
        </p:spPr>
        <p:txBody>
          <a:bodyPr wrap="none">
            <a:spAutoFit/>
          </a:bodyPr>
          <a:lstStyle/>
          <a:p>
            <a:r>
              <a:rPr lang="uk-UA" sz="3200"/>
              <a:t>докрутити виступаючі </a:t>
            </a:r>
          </a:p>
          <a:p>
            <a:r>
              <a:rPr lang="uk-UA" sz="3200"/>
              <a:t>головки гвинтів та </a:t>
            </a:r>
          </a:p>
          <a:p>
            <a:r>
              <a:rPr lang="uk-UA" sz="3200"/>
              <a:t>зашпаклювати  </a:t>
            </a:r>
            <a:endParaRPr lang="uk-UA" sz="3200">
              <a:solidFill>
                <a:srgbClr val="7030A0"/>
              </a:solidFill>
            </a:endParaRPr>
          </a:p>
        </p:txBody>
      </p:sp>
      <p:pic>
        <p:nvPicPr>
          <p:cNvPr descr="112.png" id="7" name="Содержимое 6"/>
          <p:cNvPicPr>
            <a:picLocks noChangeAspect="1" noGrp="1"/>
          </p:cNvPicPr>
          <p:nvPr>
            <p:ph idx="1" sz="quarter"/>
          </p:nvPr>
        </p:nvPicPr>
        <p:blipFill>
          <a:blip cstate="print" r:embed="rId3"/>
          <a:stretch>
            <a:fillRect/>
          </a:stretch>
        </p:blipFill>
        <p:spPr>
          <a:xfrm>
            <a:off x="860425" y="439738"/>
            <a:ext cx="2295525" cy="2662237"/>
          </a:xfrm>
        </p:spPr>
      </p:pic>
      <p:pic>
        <p:nvPicPr>
          <p:cNvPr descr="i.jpg" id="11" name="Содержимое 10"/>
          <p:cNvPicPr>
            <a:picLocks noChangeAspect="1" noGrp="1"/>
          </p:cNvPicPr>
          <p:nvPr>
            <p:ph idx="2" sz="quarter"/>
          </p:nvPr>
        </p:nvPicPr>
        <p:blipFill>
          <a:blip cstate="print" r:embed="rId4"/>
          <a:srcRect/>
          <a:stretch>
            <a:fillRect/>
          </a:stretch>
        </p:blipFill>
        <p:spPr>
          <a:xfrm>
            <a:off x="892175" y="3405188"/>
            <a:ext cx="2335213" cy="2708275"/>
          </a:xfrm>
        </p:spPr>
      </p:pic>
    </p:spTree>
    <p:custDataLst>
      <p:tags r:id="rId1"/>
    </p:custDataLst>
  </p:cSld>
  <p:clrMapOvr>
    <a:overrideClrMapping accent1="accent1" accent2="accent2" accent3="accent3" accent4="accent4" accent5="accent5" accent6="accent6" bg1="lt1" bg2="lt2" folHlink="folHlink" hlink="hlink" tx1="dk1" tx2="dk2"/>
  </p:clrMapOvr>
  <p:transition advTm="21978">
    <p:wipe dir="d"/>
  </p:transition>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2" presetSubtype="4">
                                  <p:stCondLst>
                                    <p:cond delay="0"/>
                                  </p:stCondLst>
                                  <p:childTnLst>
                                    <p:set>
                                      <p:cBhvr>
                                        <p:cTn dur="1" fill="hold" id="6">
                                          <p:stCondLst>
                                            <p:cond delay="0"/>
                                          </p:stCondLst>
                                        </p:cTn>
                                        <p:tgtEl>
                                          <p:spTgt spid="7"/>
                                        </p:tgtEl>
                                        <p:attrNameLst>
                                          <p:attrName>style.visibility</p:attrName>
                                        </p:attrNameLst>
                                      </p:cBhvr>
                                      <p:to>
                                        <p:strVal val="visible"/>
                                      </p:to>
                                    </p:set>
                                    <p:anim calcmode="lin" valueType="num">
                                      <p:cBhvr additive="base">
                                        <p:cTn dur="500" fill="hold" id="7"/>
                                        <p:tgtEl>
                                          <p:spTgt spid="7"/>
                                        </p:tgtEl>
                                        <p:attrNameLst>
                                          <p:attrName>ppt_x</p:attrName>
                                        </p:attrNameLst>
                                      </p:cBhvr>
                                      <p:tavLst>
                                        <p:tav tm="0">
                                          <p:val>
                                            <p:strVal val="#ppt_x"/>
                                          </p:val>
                                        </p:tav>
                                        <p:tav tm="100000">
                                          <p:val>
                                            <p:strVal val="#ppt_x"/>
                                          </p:val>
                                        </p:tav>
                                      </p:tavLst>
                                    </p:anim>
                                    <p:anim calcmode="lin" valueType="num">
                                      <p:cBhvr additive="base">
                                        <p:cTn dur="500" fill="hold" id="8"/>
                                        <p:tgtEl>
                                          <p:spTgt spid="7"/>
                                        </p:tgtEl>
                                        <p:attrNameLst>
                                          <p:attrName>ppt_y</p:attrName>
                                        </p:attrNameLst>
                                      </p:cBhvr>
                                      <p:tavLst>
                                        <p:tav tm="0">
                                          <p:val>
                                            <p:strVal val="1+#ppt_h/2"/>
                                          </p:val>
                                        </p:tav>
                                        <p:tav tm="100000">
                                          <p:val>
                                            <p:strVal val="#ppt_y"/>
                                          </p:val>
                                        </p:tav>
                                      </p:tavLst>
                                    </p:anim>
                                  </p:childTnLst>
                                </p:cTn>
                              </p:par>
                            </p:childTnLst>
                          </p:cTn>
                        </p:par>
                        <p:par>
                          <p:cTn fill="hold" id="9">
                            <p:stCondLst>
                              <p:cond delay="500"/>
                            </p:stCondLst>
                            <p:childTnLst>
                              <p:par>
                                <p:cTn fill="hold" grpId="0" id="10" nodeType="afterEffect" presetClass="entr" presetID="2" presetSubtype="4">
                                  <p:stCondLst>
                                    <p:cond delay="0"/>
                                  </p:stCondLst>
                                  <p:childTnLst>
                                    <p:set>
                                      <p:cBhvr>
                                        <p:cTn dur="1" fill="hold" id="11">
                                          <p:stCondLst>
                                            <p:cond delay="0"/>
                                          </p:stCondLst>
                                        </p:cTn>
                                        <p:tgtEl>
                                          <p:spTgt spid="9"/>
                                        </p:tgtEl>
                                        <p:attrNameLst>
                                          <p:attrName>style.visibility</p:attrName>
                                        </p:attrNameLst>
                                      </p:cBhvr>
                                      <p:to>
                                        <p:strVal val="visible"/>
                                      </p:to>
                                    </p:set>
                                    <p:anim calcmode="lin" valueType="num">
                                      <p:cBhvr additive="base">
                                        <p:cTn dur="1000" fill="hold" id="12"/>
                                        <p:tgtEl>
                                          <p:spTgt spid="9"/>
                                        </p:tgtEl>
                                        <p:attrNameLst>
                                          <p:attrName>ppt_x</p:attrName>
                                        </p:attrNameLst>
                                      </p:cBhvr>
                                      <p:tavLst>
                                        <p:tav tm="0">
                                          <p:val>
                                            <p:strVal val="#ppt_x"/>
                                          </p:val>
                                        </p:tav>
                                        <p:tav tm="100000">
                                          <p:val>
                                            <p:strVal val="#ppt_x"/>
                                          </p:val>
                                        </p:tav>
                                      </p:tavLst>
                                    </p:anim>
                                    <p:anim calcmode="lin" valueType="num">
                                      <p:cBhvr additive="base">
                                        <p:cTn dur="1000" fill="hold" id="13"/>
                                        <p:tgtEl>
                                          <p:spTgt spid="9"/>
                                        </p:tgtEl>
                                        <p:attrNameLst>
                                          <p:attrName>ppt_y</p:attrName>
                                        </p:attrNameLst>
                                      </p:cBhvr>
                                      <p:tavLst>
                                        <p:tav tm="0">
                                          <p:val>
                                            <p:strVal val="1+#ppt_h/2"/>
                                          </p:val>
                                        </p:tav>
                                        <p:tav tm="100000">
                                          <p:val>
                                            <p:strVal val="#ppt_y"/>
                                          </p:val>
                                        </p:tav>
                                      </p:tavLst>
                                    </p:anim>
                                  </p:childTnLst>
                                </p:cTn>
                              </p:par>
                            </p:childTnLst>
                          </p:cTn>
                        </p:par>
                        <p:par>
                          <p:cTn fill="hold" id="14">
                            <p:stCondLst>
                              <p:cond delay="1500"/>
                            </p:stCondLst>
                            <p:childTnLst>
                              <p:par>
                                <p:cTn fill="hold" id="15" nodeType="afterEffect" presetClass="entr" presetID="2" presetSubtype="4">
                                  <p:stCondLst>
                                    <p:cond delay="0"/>
                                  </p:stCondLst>
                                  <p:childTnLst>
                                    <p:set>
                                      <p:cBhvr>
                                        <p:cTn dur="1" fill="hold" id="16">
                                          <p:stCondLst>
                                            <p:cond delay="0"/>
                                          </p:stCondLst>
                                        </p:cTn>
                                        <p:tgtEl>
                                          <p:spTgt spid="11"/>
                                        </p:tgtEl>
                                        <p:attrNameLst>
                                          <p:attrName>style.visibility</p:attrName>
                                        </p:attrNameLst>
                                      </p:cBhvr>
                                      <p:to>
                                        <p:strVal val="visible"/>
                                      </p:to>
                                    </p:set>
                                    <p:anim calcmode="lin" valueType="num">
                                      <p:cBhvr additive="base">
                                        <p:cTn dur="1000" fill="hold" id="17"/>
                                        <p:tgtEl>
                                          <p:spTgt spid="11"/>
                                        </p:tgtEl>
                                        <p:attrNameLst>
                                          <p:attrName>ppt_x</p:attrName>
                                        </p:attrNameLst>
                                      </p:cBhvr>
                                      <p:tavLst>
                                        <p:tav tm="0">
                                          <p:val>
                                            <p:strVal val="#ppt_x"/>
                                          </p:val>
                                        </p:tav>
                                        <p:tav tm="100000">
                                          <p:val>
                                            <p:strVal val="#ppt_x"/>
                                          </p:val>
                                        </p:tav>
                                      </p:tavLst>
                                    </p:anim>
                                    <p:anim calcmode="lin" valueType="num">
                                      <p:cBhvr additive="base">
                                        <p:cTn dur="1000" fill="hold" id="18"/>
                                        <p:tgtEl>
                                          <p:spTgt spid="11"/>
                                        </p:tgtEl>
                                        <p:attrNameLst>
                                          <p:attrName>ppt_y</p:attrName>
                                        </p:attrNameLst>
                                      </p:cBhvr>
                                      <p:tavLst>
                                        <p:tav tm="0">
                                          <p:val>
                                            <p:strVal val="1+#ppt_h/2"/>
                                          </p:val>
                                        </p:tav>
                                        <p:tav tm="100000">
                                          <p:val>
                                            <p:strVal val="#ppt_y"/>
                                          </p:val>
                                        </p:tav>
                                      </p:tavLst>
                                    </p:anim>
                                  </p:childTnLst>
                                </p:cTn>
                              </p:par>
                            </p:childTnLst>
                          </p:cTn>
                        </p:par>
                        <p:par>
                          <p:cTn fill="hold" id="19">
                            <p:stCondLst>
                              <p:cond delay="2500"/>
                            </p:stCondLst>
                            <p:childTnLst>
                              <p:par>
                                <p:cTn fill="hold" grpId="0" id="20" nodeType="afterEffect" presetClass="entr" presetID="2" presetSubtype="4">
                                  <p:stCondLst>
                                    <p:cond delay="0"/>
                                  </p:stCondLst>
                                  <p:childTnLst>
                                    <p:set>
                                      <p:cBhvr>
                                        <p:cTn dur="1" fill="hold" id="21">
                                          <p:stCondLst>
                                            <p:cond delay="0"/>
                                          </p:stCondLst>
                                        </p:cTn>
                                        <p:tgtEl>
                                          <p:spTgt spid="195591">
                                            <p:txEl>
                                              <p:pRg end="0" st="0"/>
                                            </p:txEl>
                                          </p:spTgt>
                                        </p:tgtEl>
                                        <p:attrNameLst>
                                          <p:attrName>style.visibility</p:attrName>
                                        </p:attrNameLst>
                                      </p:cBhvr>
                                      <p:to>
                                        <p:strVal val="visible"/>
                                      </p:to>
                                    </p:set>
                                    <p:anim calcmode="lin" valueType="num">
                                      <p:cBhvr additive="base">
                                        <p:cTn dur="1000" fill="hold" id="22"/>
                                        <p:tgtEl>
                                          <p:spTgt spid="195591">
                                            <p:txEl>
                                              <p:pRg end="0" st="0"/>
                                            </p:txEl>
                                          </p:spTgt>
                                        </p:tgtEl>
                                        <p:attrNameLst>
                                          <p:attrName>ppt_x</p:attrName>
                                        </p:attrNameLst>
                                      </p:cBhvr>
                                      <p:tavLst>
                                        <p:tav tm="0">
                                          <p:val>
                                            <p:strVal val="#ppt_x"/>
                                          </p:val>
                                        </p:tav>
                                        <p:tav tm="100000">
                                          <p:val>
                                            <p:strVal val="#ppt_x"/>
                                          </p:val>
                                        </p:tav>
                                      </p:tavLst>
                                    </p:anim>
                                    <p:anim calcmode="lin" valueType="num">
                                      <p:cBhvr additive="base">
                                        <p:cTn dur="1000" fill="hold" id="23"/>
                                        <p:tgtEl>
                                          <p:spTgt spid="195591">
                                            <p:txEl>
                                              <p:pRg end="0" st="0"/>
                                            </p:txEl>
                                          </p:spTgt>
                                        </p:tgtEl>
                                        <p:attrNameLst>
                                          <p:attrName>ppt_y</p:attrName>
                                        </p:attrNameLst>
                                      </p:cBhvr>
                                      <p:tavLst>
                                        <p:tav tm="0">
                                          <p:val>
                                            <p:strVal val="1+#ppt_h/2"/>
                                          </p:val>
                                        </p:tav>
                                        <p:tav tm="100000">
                                          <p:val>
                                            <p:strVal val="#ppt_y"/>
                                          </p:val>
                                        </p:tav>
                                      </p:tavLst>
                                    </p:anim>
                                  </p:childTnLst>
                                </p:cTn>
                              </p:par>
                            </p:childTnLst>
                          </p:cTn>
                        </p:par>
                        <p:par>
                          <p:cTn fill="hold" id="24">
                            <p:stCondLst>
                              <p:cond delay="3500"/>
                            </p:stCondLst>
                            <p:childTnLst>
                              <p:par>
                                <p:cTn fill="hold" grpId="0" id="25" nodeType="afterEffect" presetClass="entr" presetID="2" presetSubtype="4">
                                  <p:stCondLst>
                                    <p:cond delay="0"/>
                                  </p:stCondLst>
                                  <p:childTnLst>
                                    <p:set>
                                      <p:cBhvr>
                                        <p:cTn dur="1" fill="hold" id="26">
                                          <p:stCondLst>
                                            <p:cond delay="0"/>
                                          </p:stCondLst>
                                        </p:cTn>
                                        <p:tgtEl>
                                          <p:spTgt spid="195591">
                                            <p:txEl>
                                              <p:pRg end="1" st="1"/>
                                            </p:txEl>
                                          </p:spTgt>
                                        </p:tgtEl>
                                        <p:attrNameLst>
                                          <p:attrName>style.visibility</p:attrName>
                                        </p:attrNameLst>
                                      </p:cBhvr>
                                      <p:to>
                                        <p:strVal val="visible"/>
                                      </p:to>
                                    </p:set>
                                    <p:anim calcmode="lin" valueType="num">
                                      <p:cBhvr additive="base">
                                        <p:cTn dur="1000" fill="hold" id="27"/>
                                        <p:tgtEl>
                                          <p:spTgt spid="195591">
                                            <p:txEl>
                                              <p:pRg end="1" st="1"/>
                                            </p:txEl>
                                          </p:spTgt>
                                        </p:tgtEl>
                                        <p:attrNameLst>
                                          <p:attrName>ppt_x</p:attrName>
                                        </p:attrNameLst>
                                      </p:cBhvr>
                                      <p:tavLst>
                                        <p:tav tm="0">
                                          <p:val>
                                            <p:strVal val="#ppt_x"/>
                                          </p:val>
                                        </p:tav>
                                        <p:tav tm="100000">
                                          <p:val>
                                            <p:strVal val="#ppt_x"/>
                                          </p:val>
                                        </p:tav>
                                      </p:tavLst>
                                    </p:anim>
                                    <p:anim calcmode="lin" valueType="num">
                                      <p:cBhvr additive="base">
                                        <p:cTn dur="1000" fill="hold" id="28"/>
                                        <p:tgtEl>
                                          <p:spTgt spid="195591">
                                            <p:txEl>
                                              <p:pRg end="1" st="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bldLst>
      <p:bldP build="p" grpId="0" spid="195591"/>
      <p:bldP grpId="0" spid="9"/>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5591" name="Rectangle 7"/>
          <p:cNvSpPr>
            <a:spLocks noGrp="1" noChangeArrowheads="1"/>
          </p:cNvSpPr>
          <p:nvPr>
            <p:ph type="body" sz="half" idx="3"/>
          </p:nvPr>
        </p:nvSpPr>
        <p:spPr>
          <a:xfrm>
            <a:off x="4692650" y="2439988"/>
            <a:ext cx="3340100" cy="1001712"/>
          </a:xfrm>
        </p:spPr>
        <p:txBody>
          <a:bodyPr/>
          <a:lstStyle/>
          <a:p>
            <a:pPr eaLnBrk="1" hangingPunct="1">
              <a:buFont typeface="Wingdings 2" pitchFamily="18" charset="2"/>
              <a:buNone/>
            </a:pPr>
            <a:r>
              <a:rPr lang="uk-UA" smtClean="0"/>
              <a:t>заґрунтувати </a:t>
            </a:r>
          </a:p>
          <a:p>
            <a:pPr algn="ctr" eaLnBrk="1" hangingPunct="1">
              <a:buClr>
                <a:srgbClr val="000000"/>
              </a:buClr>
              <a:buFont typeface="Wingdings" pitchFamily="2" charset="2"/>
              <a:buNone/>
            </a:pPr>
            <a:r>
              <a:rPr lang="uk-UA" smtClean="0">
                <a:solidFill>
                  <a:srgbClr val="7030A0"/>
                </a:solidFill>
                <a:latin typeface="Boyarsky" pitchFamily="33" charset="0"/>
              </a:rPr>
              <a:t> </a:t>
            </a:r>
          </a:p>
        </p:txBody>
      </p:sp>
      <p:pic>
        <p:nvPicPr>
          <p:cNvPr id="13" name="Содержимое 12" descr="i (22).jpg"/>
          <p:cNvPicPr>
            <a:picLocks noGrp="1" noChangeAspect="1"/>
          </p:cNvPicPr>
          <p:nvPr>
            <p:ph sz="quarter" idx="1"/>
          </p:nvPr>
        </p:nvPicPr>
        <p:blipFill>
          <a:blip r:embed="rId3" cstate="print"/>
          <a:srcRect/>
          <a:stretch>
            <a:fillRect/>
          </a:stretch>
        </p:blipFill>
        <p:spPr>
          <a:xfrm>
            <a:off x="1039813" y="1273175"/>
            <a:ext cx="3119437" cy="3370263"/>
          </a:xfrm>
        </p:spPr>
      </p:pic>
    </p:spTree>
    <p:custDataLst>
      <p:tags r:id="rId1"/>
    </p:custDataLst>
  </p:cSld>
  <p:clrMapOvr>
    <a:overrideClrMapping bg1="lt1" tx1="dk1" bg2="lt2" tx2="dk2" accent1="accent1" accent2="accent2" accent3="accent3" accent4="accent4" accent5="accent5" accent6="accent6" hlink="hlink" folHlink="folHlink"/>
  </p:clrMapOvr>
  <p:transition advTm="21978">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95591">
                                            <p:txEl>
                                              <p:pRg st="0" end="0"/>
                                            </p:txEl>
                                          </p:spTgt>
                                        </p:tgtEl>
                                        <p:attrNameLst>
                                          <p:attrName>style.visibility</p:attrName>
                                        </p:attrNameLst>
                                      </p:cBhvr>
                                      <p:to>
                                        <p:strVal val="visible"/>
                                      </p:to>
                                    </p:set>
                                    <p:anim calcmode="lin" valueType="num">
                                      <p:cBhvr additive="base">
                                        <p:cTn id="12" dur="1000" fill="hold"/>
                                        <p:tgtEl>
                                          <p:spTgt spid="195591">
                                            <p:txEl>
                                              <p:pRg st="0" end="0"/>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195591">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95591">
                                            <p:txEl>
                                              <p:pRg st="1" end="1"/>
                                            </p:txEl>
                                          </p:spTgt>
                                        </p:tgtEl>
                                        <p:attrNameLst>
                                          <p:attrName>style.visibility</p:attrName>
                                        </p:attrNameLst>
                                      </p:cBhvr>
                                      <p:to>
                                        <p:strVal val="visible"/>
                                      </p:to>
                                    </p:set>
                                    <p:anim calcmode="lin" valueType="num">
                                      <p:cBhvr additive="base">
                                        <p:cTn id="17" dur="1000" fill="hold"/>
                                        <p:tgtEl>
                                          <p:spTgt spid="195591">
                                            <p:txEl>
                                              <p:pRg st="1" end="1"/>
                                            </p:txEl>
                                          </p:spTgt>
                                        </p:tgtEl>
                                        <p:attrNameLst>
                                          <p:attrName>ppt_x</p:attrName>
                                        </p:attrNameLst>
                                      </p:cBhvr>
                                      <p:tavLst>
                                        <p:tav tm="0">
                                          <p:val>
                                            <p:strVal val="#ppt_x"/>
                                          </p:val>
                                        </p:tav>
                                        <p:tav tm="100000">
                                          <p:val>
                                            <p:strVal val="#ppt_x"/>
                                          </p:val>
                                        </p:tav>
                                      </p:tavLst>
                                    </p:anim>
                                    <p:anim calcmode="lin" valueType="num">
                                      <p:cBhvr additive="base">
                                        <p:cTn id="18" dur="1000" fill="hold"/>
                                        <p:tgtEl>
                                          <p:spTgt spid="19559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91"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85813" y="571500"/>
            <a:ext cx="7929562" cy="5632450"/>
          </a:xfrm>
          <a:prstGeom prst="rect">
            <a:avLst/>
          </a:prstGeom>
        </p:spPr>
        <p:txBody>
          <a:bodyPr>
            <a:spAutoFit/>
          </a:bodyPr>
          <a:lstStyle/>
          <a:p>
            <a:pPr algn="ctr">
              <a:defRPr/>
            </a:pPr>
            <a:r>
              <a:rPr lang="uk-UA" sz="7200" b="1" i="1" dirty="0">
                <a:solidFill>
                  <a:srgbClr val="FF0000"/>
                </a:solidFill>
                <a:effectLst>
                  <a:outerShdw blurRad="38100" dist="38100" dir="2700000" algn="tl">
                    <a:srgbClr val="000000">
                      <a:alpha val="43137"/>
                    </a:srgbClr>
                  </a:outerShdw>
                </a:effectLst>
                <a:latin typeface="+mj-lt"/>
              </a:rPr>
              <a:t>Показ нових  прийомів  із підготовки  </a:t>
            </a:r>
            <a:r>
              <a:rPr lang="uk-UA" sz="7200" b="1" i="1" dirty="0" err="1">
                <a:solidFill>
                  <a:srgbClr val="FF0000"/>
                </a:solidFill>
                <a:effectLst>
                  <a:outerShdw blurRad="38100" dist="38100" dir="2700000" algn="tl">
                    <a:srgbClr val="000000">
                      <a:alpha val="43137"/>
                    </a:srgbClr>
                  </a:outerShdw>
                </a:effectLst>
                <a:latin typeface="+mj-lt"/>
              </a:rPr>
              <a:t>гіпсокартонної</a:t>
            </a:r>
            <a:r>
              <a:rPr lang="uk-UA" sz="7200" b="1" i="1" dirty="0">
                <a:solidFill>
                  <a:srgbClr val="FF0000"/>
                </a:solidFill>
                <a:effectLst>
                  <a:outerShdw blurRad="38100" dist="38100" dir="2700000" algn="tl">
                    <a:srgbClr val="000000">
                      <a:alpha val="43137"/>
                    </a:srgbClr>
                  </a:outerShdw>
                </a:effectLst>
                <a:latin typeface="+mj-lt"/>
              </a:rPr>
              <a:t> поверхні</a:t>
            </a:r>
            <a:endParaRPr lang="ru-RU" sz="7200" b="1" dirty="0">
              <a:solidFill>
                <a:srgbClr val="FF0000"/>
              </a:solidFill>
              <a:effectLst>
                <a:outerShdw blurRad="38100" dist="38100" dir="2700000" algn="tl">
                  <a:srgbClr val="000000">
                    <a:alpha val="43137"/>
                  </a:srgbClr>
                </a:outerShdw>
              </a:effectLst>
              <a:latin typeface="+mj-lt"/>
            </a:endParaRPr>
          </a:p>
        </p:txBody>
      </p:sp>
    </p:spTree>
  </p:cSld>
  <p:clrMapOvr>
    <a:masterClrMapping/>
  </p:clrMapOvr>
  <p:transition advTm="21978">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1"/>
          <p:cNvSpPr>
            <a:spLocks noChangeArrowheads="1"/>
          </p:cNvSpPr>
          <p:nvPr/>
        </p:nvSpPr>
        <p:spPr bwMode="auto">
          <a:xfrm>
            <a:off x="1357313" y="642938"/>
            <a:ext cx="6500812" cy="3140075"/>
          </a:xfrm>
          <a:prstGeom prst="rect">
            <a:avLst/>
          </a:prstGeom>
          <a:noFill/>
          <a:ln w="9525">
            <a:noFill/>
            <a:miter lim="800000"/>
            <a:headEnd/>
            <a:tailEnd/>
          </a:ln>
          <a:effectLst/>
        </p:spPr>
        <p:txBody>
          <a:bodyPr anchor="ctr">
            <a:spAutoFit/>
          </a:bodyPr>
          <a:lstStyle/>
          <a:p>
            <a:pPr algn="ctr">
              <a:defRPr/>
            </a:pPr>
            <a:r>
              <a:rPr lang="uk-UA" sz="6600" b="1" dirty="0">
                <a:solidFill>
                  <a:srgbClr val="FF0000"/>
                </a:solidFill>
                <a:effectLst>
                  <a:outerShdw blurRad="38100" dist="38100" dir="2700000" algn="tl">
                    <a:srgbClr val="000000">
                      <a:alpha val="43137"/>
                    </a:srgbClr>
                  </a:outerShdw>
                </a:effectLst>
                <a:latin typeface="+mj-lt"/>
                <a:ea typeface="Calibri" pitchFamily="34" charset="0"/>
                <a:cs typeface="Times New Roman" pitchFamily="18" charset="0"/>
              </a:rPr>
              <a:t>Закріплення знань учнів за допомогою тесту </a:t>
            </a:r>
          </a:p>
        </p:txBody>
      </p:sp>
      <p:pic>
        <p:nvPicPr>
          <p:cNvPr id="34819" name="Рисунок 2" descr="http://itd2.mycdn.me/getImage?photoId=493240193202&amp;photoType=13"/>
          <p:cNvPicPr>
            <a:picLocks noChangeAspect="1" noChangeArrowheads="1"/>
          </p:cNvPicPr>
          <p:nvPr/>
        </p:nvPicPr>
        <p:blipFill>
          <a:blip r:embed="rId2" cstate="print"/>
          <a:srcRect/>
          <a:stretch>
            <a:fillRect/>
          </a:stretch>
        </p:blipFill>
        <p:spPr bwMode="auto">
          <a:xfrm>
            <a:off x="2786063" y="4286250"/>
            <a:ext cx="3429000" cy="2143125"/>
          </a:xfrm>
          <a:prstGeom prst="rect">
            <a:avLst/>
          </a:prstGeom>
          <a:noFill/>
          <a:ln w="9525">
            <a:noFill/>
            <a:miter lim="800000"/>
            <a:headEnd/>
            <a:tailEnd/>
          </a:ln>
        </p:spPr>
      </p:pic>
    </p:spTree>
  </p:cSld>
  <p:clrMapOvr>
    <a:masterClrMapping/>
  </p:clrMapOvr>
  <p:transition advTm="21978">
    <p:wipe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540280"/>
          </a:xfrm>
        </p:spPr>
        <p:txBody>
          <a:bodyPr anchor="t">
            <a:noAutofit/>
          </a:bodyPr>
          <a:lstStyle/>
          <a:p>
            <a:pPr marL="358775" indent="-358775" algn="l">
              <a:defRPr/>
            </a:pPr>
            <a:r>
              <a:rPr lang="uk-UA" sz="2800" dirty="0" smtClean="0">
                <a:solidFill>
                  <a:srgbClr val="FFFF00"/>
                </a:solidFill>
              </a:rPr>
              <a:t>1.За допомогою якого інструмента виконується насічка по бетонної </a:t>
            </a:r>
            <a:r>
              <a:rPr lang="uk-UA" sz="2800" dirty="0" smtClean="0">
                <a:solidFill>
                  <a:srgbClr val="FFFF00"/>
                </a:solidFill>
              </a:rPr>
              <a:t>поверхні:</a:t>
            </a:r>
            <a:br>
              <a:rPr lang="uk-UA" sz="2800" dirty="0" smtClean="0">
                <a:solidFill>
                  <a:srgbClr val="FFFF00"/>
                </a:solidFill>
              </a:rPr>
            </a:br>
            <a:r>
              <a:rPr lang="uk-UA" sz="2800" dirty="0" smtClean="0">
                <a:solidFill>
                  <a:srgbClr val="FFFF00"/>
                </a:solidFill>
              </a:rPr>
              <a:t>	</a:t>
            </a:r>
            <a:r>
              <a:rPr lang="uk-UA" sz="2800" dirty="0" smtClean="0">
                <a:solidFill>
                  <a:srgbClr val="FFFF00"/>
                </a:solidFill>
              </a:rPr>
              <a:t>а)</a:t>
            </a:r>
            <a:r>
              <a:rPr lang="uk-UA" sz="2800" dirty="0" err="1" smtClean="0">
                <a:solidFill>
                  <a:srgbClr val="FFFF00"/>
                </a:solidFill>
              </a:rPr>
              <a:t>макловиця</a:t>
            </a:r>
            <a:r>
              <a:rPr lang="uk-UA" sz="2800" dirty="0" smtClean="0">
                <a:solidFill>
                  <a:srgbClr val="FFFF00"/>
                </a:solidFill>
              </a:rPr>
              <a:t/>
            </a:r>
            <a:br>
              <a:rPr lang="uk-UA" sz="2800" dirty="0" smtClean="0">
                <a:solidFill>
                  <a:srgbClr val="FFFF00"/>
                </a:solidFill>
              </a:rPr>
            </a:br>
            <a:r>
              <a:rPr lang="uk-UA" sz="2800" dirty="0" smtClean="0">
                <a:solidFill>
                  <a:srgbClr val="FFFF00"/>
                </a:solidFill>
              </a:rPr>
              <a:t>	б</a:t>
            </a:r>
            <a:r>
              <a:rPr lang="uk-UA" sz="2800" dirty="0" smtClean="0">
                <a:solidFill>
                  <a:srgbClr val="FFFF00"/>
                </a:solidFill>
              </a:rPr>
              <a:t>) шпатель</a:t>
            </a:r>
            <a:br>
              <a:rPr lang="uk-UA" sz="2800" dirty="0" smtClean="0">
                <a:solidFill>
                  <a:srgbClr val="FFFF00"/>
                </a:solidFill>
              </a:rPr>
            </a:br>
            <a:r>
              <a:rPr lang="uk-UA" sz="2800" dirty="0" smtClean="0">
                <a:solidFill>
                  <a:srgbClr val="FFFF00"/>
                </a:solidFill>
              </a:rPr>
              <a:t>	в</a:t>
            </a:r>
            <a:r>
              <a:rPr lang="uk-UA" sz="2800" dirty="0" smtClean="0">
                <a:solidFill>
                  <a:srgbClr val="FFFF00"/>
                </a:solidFill>
              </a:rPr>
              <a:t>) зубило</a:t>
            </a:r>
            <a:br>
              <a:rPr lang="uk-UA" sz="2800" dirty="0" smtClean="0">
                <a:solidFill>
                  <a:srgbClr val="FFFF00"/>
                </a:solidFill>
              </a:rPr>
            </a:br>
            <a:r>
              <a:rPr lang="uk-UA" sz="2800" dirty="0" smtClean="0">
                <a:solidFill>
                  <a:srgbClr val="FFFF00"/>
                </a:solidFill>
              </a:rPr>
              <a:t>	г</a:t>
            </a:r>
            <a:r>
              <a:rPr lang="uk-UA" sz="2800" dirty="0" smtClean="0">
                <a:solidFill>
                  <a:srgbClr val="FFFF00"/>
                </a:solidFill>
              </a:rPr>
              <a:t>) </a:t>
            </a:r>
            <a:r>
              <a:rPr lang="uk-UA" sz="2800" dirty="0" smtClean="0">
                <a:solidFill>
                  <a:srgbClr val="FFFF00"/>
                </a:solidFill>
              </a:rPr>
              <a:t>молоток</a:t>
            </a:r>
            <a:endParaRPr lang="ru-RU" sz="2800" dirty="0">
              <a:solidFill>
                <a:srgbClr val="FFFF00"/>
              </a:solidFill>
            </a:endParaRPr>
          </a:p>
        </p:txBody>
      </p:sp>
      <p:sp>
        <p:nvSpPr>
          <p:cNvPr id="3" name="Заголовок 1"/>
          <p:cNvSpPr txBox="1">
            <a:spLocks/>
          </p:cNvSpPr>
          <p:nvPr/>
        </p:nvSpPr>
        <p:spPr>
          <a:xfrm>
            <a:off x="502022" y="3209355"/>
            <a:ext cx="8229600" cy="2563907"/>
          </a:xfrm>
          <a:prstGeom prst="rect">
            <a:avLst/>
          </a:prstGeom>
        </p:spPr>
        <p:txBody>
          <a:bodyPr vert="horz" anchor="t">
            <a:noAutofit/>
            <a:scene3d>
              <a:camera prst="orthographicFront"/>
              <a:lightRig rig="soft" dir="t">
                <a:rot lat="0" lon="0" rev="16800000"/>
              </a:lightRig>
            </a:scene3d>
            <a:sp3d prstMaterial="softEdge">
              <a:bevelT w="38100" h="38100"/>
            </a:sp3d>
          </a:bodyPr>
          <a:lstStyle/>
          <a:p>
            <a:pPr marL="358775" marR="0" lvl="0" indent="-358775" algn="l" defTabSz="914400" rtl="0" eaLnBrk="0" fontAlgn="base" latinLnBrk="0" hangingPunct="0">
              <a:lnSpc>
                <a:spcPct val="100000"/>
              </a:lnSpc>
              <a:spcBef>
                <a:spcPct val="0"/>
              </a:spcBef>
              <a:spcAft>
                <a:spcPct val="0"/>
              </a:spcAft>
              <a:buClrTx/>
              <a:buSzTx/>
              <a:buFontTx/>
              <a:buNone/>
              <a:tabLst/>
              <a:defRPr/>
            </a:pPr>
            <a:r>
              <a:rPr kumimoji="0" lang="uk-UA" sz="2800" b="1" i="0" u="none" strike="noStrike" kern="0" cap="none" spc="0" normalizeH="0" baseline="0" noProof="0" dirty="0" smtClean="0">
                <a:ln w="6350">
                  <a:noFill/>
                </a:ln>
                <a:solidFill>
                  <a:srgbClr val="FFFF00"/>
                </a:solidFill>
                <a:effectLst>
                  <a:outerShdw blurRad="114300" dist="101600" dir="2700000" algn="tl" rotWithShape="0">
                    <a:srgbClr val="000000">
                      <a:alpha val="40000"/>
                    </a:srgbClr>
                  </a:outerShdw>
                </a:effectLst>
                <a:uLnTx/>
                <a:uFillTx/>
                <a:latin typeface="+mj-lt"/>
                <a:ea typeface="+mj-ea"/>
                <a:cs typeface="+mj-cs"/>
              </a:rPr>
              <a:t>2</a:t>
            </a:r>
            <a:r>
              <a:rPr kumimoji="0" lang="uk-UA" sz="2800" b="1" i="0" u="none" strike="noStrike" kern="1200" cap="none" spc="0" normalizeH="0" baseline="0" noProof="0" dirty="0" smtClean="0">
                <a:ln w="6350">
                  <a:noFill/>
                </a:ln>
                <a:solidFill>
                  <a:srgbClr val="FFFF00"/>
                </a:solidFill>
                <a:effectLst>
                  <a:outerShdw blurRad="114300" dist="101600" dir="2700000" algn="tl" rotWithShape="0">
                    <a:srgbClr val="000000">
                      <a:alpha val="40000"/>
                    </a:srgbClr>
                  </a:outerShdw>
                </a:effectLst>
                <a:uLnTx/>
                <a:uFillTx/>
                <a:latin typeface="+mj-lt"/>
                <a:ea typeface="+mj-ea"/>
                <a:cs typeface="+mj-cs"/>
              </a:rPr>
              <a:t>. Яка операція виконується після насічки бетонної поверхні</a:t>
            </a:r>
            <a:br>
              <a:rPr kumimoji="0" lang="uk-UA" sz="2800" b="1" i="0" u="none" strike="noStrike" kern="1200" cap="none" spc="0" normalizeH="0" baseline="0" noProof="0" dirty="0" smtClean="0">
                <a:ln w="6350">
                  <a:noFill/>
                </a:ln>
                <a:solidFill>
                  <a:srgbClr val="FFFF00"/>
                </a:solidFill>
                <a:effectLst>
                  <a:outerShdw blurRad="114300" dist="101600" dir="2700000" algn="tl" rotWithShape="0">
                    <a:srgbClr val="000000">
                      <a:alpha val="40000"/>
                    </a:srgbClr>
                  </a:outerShdw>
                </a:effectLst>
                <a:uLnTx/>
                <a:uFillTx/>
                <a:latin typeface="+mj-lt"/>
                <a:ea typeface="+mj-ea"/>
                <a:cs typeface="+mj-cs"/>
              </a:rPr>
            </a:br>
            <a:r>
              <a:rPr kumimoji="0" lang="uk-UA" sz="2800" b="1" i="0" u="none" strike="noStrike" kern="1200" cap="none" spc="0" normalizeH="0" baseline="0" noProof="0" dirty="0" smtClean="0">
                <a:ln w="6350">
                  <a:noFill/>
                </a:ln>
                <a:solidFill>
                  <a:srgbClr val="FFFF00"/>
                </a:solidFill>
                <a:effectLst>
                  <a:outerShdw blurRad="114300" dist="101600" dir="2700000" algn="tl" rotWithShape="0">
                    <a:srgbClr val="000000">
                      <a:alpha val="40000"/>
                    </a:srgbClr>
                  </a:outerShdw>
                </a:effectLst>
                <a:uLnTx/>
                <a:uFillTx/>
                <a:latin typeface="+mj-lt"/>
                <a:ea typeface="+mj-ea"/>
                <a:cs typeface="+mj-cs"/>
              </a:rPr>
              <a:t>	а) шпаклювання</a:t>
            </a:r>
            <a:br>
              <a:rPr kumimoji="0" lang="uk-UA" sz="2800" b="1" i="0" u="none" strike="noStrike" kern="1200" cap="none" spc="0" normalizeH="0" baseline="0" noProof="0" dirty="0" smtClean="0">
                <a:ln w="6350">
                  <a:noFill/>
                </a:ln>
                <a:solidFill>
                  <a:srgbClr val="FFFF00"/>
                </a:solidFill>
                <a:effectLst>
                  <a:outerShdw blurRad="114300" dist="101600" dir="2700000" algn="tl" rotWithShape="0">
                    <a:srgbClr val="000000">
                      <a:alpha val="40000"/>
                    </a:srgbClr>
                  </a:outerShdw>
                </a:effectLst>
                <a:uLnTx/>
                <a:uFillTx/>
                <a:latin typeface="+mj-lt"/>
                <a:ea typeface="+mj-ea"/>
                <a:cs typeface="+mj-cs"/>
              </a:rPr>
            </a:br>
            <a:r>
              <a:rPr kumimoji="0" lang="uk-UA" sz="2800" b="1" i="0" u="none" strike="noStrike" kern="1200" cap="none" spc="0" normalizeH="0" baseline="0" noProof="0" dirty="0" smtClean="0">
                <a:ln w="6350">
                  <a:noFill/>
                </a:ln>
                <a:solidFill>
                  <a:srgbClr val="FFFF00"/>
                </a:solidFill>
                <a:effectLst>
                  <a:outerShdw blurRad="114300" dist="101600" dir="2700000" algn="tl" rotWithShape="0">
                    <a:srgbClr val="000000">
                      <a:alpha val="40000"/>
                    </a:srgbClr>
                  </a:outerShdw>
                </a:effectLst>
                <a:uLnTx/>
                <a:uFillTx/>
                <a:latin typeface="+mj-lt"/>
                <a:ea typeface="+mj-ea"/>
                <a:cs typeface="+mj-cs"/>
              </a:rPr>
              <a:t>	б) </a:t>
            </a:r>
            <a:r>
              <a:rPr kumimoji="0" lang="uk-UA" sz="2800" b="1" i="0" u="none" strike="noStrike" kern="1200" cap="none" spc="0" normalizeH="0" baseline="0" noProof="0" dirty="0" err="1" smtClean="0">
                <a:ln w="6350">
                  <a:noFill/>
                </a:ln>
                <a:solidFill>
                  <a:srgbClr val="FFFF00"/>
                </a:solidFill>
                <a:effectLst>
                  <a:outerShdw blurRad="114300" dist="101600" dir="2700000" algn="tl" rotWithShape="0">
                    <a:srgbClr val="000000">
                      <a:alpha val="40000"/>
                    </a:srgbClr>
                  </a:outerShdw>
                </a:effectLst>
                <a:uLnTx/>
                <a:uFillTx/>
                <a:latin typeface="+mj-lt"/>
                <a:ea typeface="+mj-ea"/>
                <a:cs typeface="+mj-cs"/>
              </a:rPr>
              <a:t>грунтування</a:t>
            </a:r>
            <a:r>
              <a:rPr kumimoji="0" lang="uk-UA" sz="2800" b="1" i="0" u="none" strike="noStrike" kern="1200" cap="none" spc="0" normalizeH="0" baseline="0" noProof="0" dirty="0" smtClean="0">
                <a:ln w="6350">
                  <a:noFill/>
                </a:ln>
                <a:solidFill>
                  <a:srgbClr val="FFFF00"/>
                </a:solidFill>
                <a:effectLst>
                  <a:outerShdw blurRad="114300" dist="101600" dir="2700000" algn="tl" rotWithShape="0">
                    <a:srgbClr val="000000">
                      <a:alpha val="40000"/>
                    </a:srgbClr>
                  </a:outerShdw>
                </a:effectLst>
                <a:uLnTx/>
                <a:uFillTx/>
                <a:latin typeface="+mj-lt"/>
                <a:ea typeface="+mj-ea"/>
                <a:cs typeface="+mj-cs"/>
              </a:rPr>
              <a:t/>
            </a:r>
            <a:br>
              <a:rPr kumimoji="0" lang="uk-UA" sz="2800" b="1" i="0" u="none" strike="noStrike" kern="1200" cap="none" spc="0" normalizeH="0" baseline="0" noProof="0" dirty="0" smtClean="0">
                <a:ln w="6350">
                  <a:noFill/>
                </a:ln>
                <a:solidFill>
                  <a:srgbClr val="FFFF00"/>
                </a:solidFill>
                <a:effectLst>
                  <a:outerShdw blurRad="114300" dist="101600" dir="2700000" algn="tl" rotWithShape="0">
                    <a:srgbClr val="000000">
                      <a:alpha val="40000"/>
                    </a:srgbClr>
                  </a:outerShdw>
                </a:effectLst>
                <a:uLnTx/>
                <a:uFillTx/>
                <a:latin typeface="+mj-lt"/>
                <a:ea typeface="+mj-ea"/>
                <a:cs typeface="+mj-cs"/>
              </a:rPr>
            </a:br>
            <a:r>
              <a:rPr kumimoji="0" lang="uk-UA" sz="2800" b="1" i="0" u="none" strike="noStrike" kern="1200" cap="none" spc="0" normalizeH="0" baseline="0" noProof="0" dirty="0" smtClean="0">
                <a:ln w="6350">
                  <a:noFill/>
                </a:ln>
                <a:solidFill>
                  <a:srgbClr val="FFFF00"/>
                </a:solidFill>
                <a:effectLst>
                  <a:outerShdw blurRad="114300" dist="101600" dir="2700000" algn="tl" rotWithShape="0">
                    <a:srgbClr val="000000">
                      <a:alpha val="40000"/>
                    </a:srgbClr>
                  </a:outerShdw>
                </a:effectLst>
                <a:uLnTx/>
                <a:uFillTx/>
                <a:latin typeface="+mj-lt"/>
                <a:ea typeface="+mj-ea"/>
                <a:cs typeface="+mj-cs"/>
              </a:rPr>
              <a:t>	в) </a:t>
            </a:r>
            <a:r>
              <a:rPr kumimoji="0" lang="uk-UA" sz="2800" b="1" i="0" u="none" strike="noStrike" kern="1200" cap="none" spc="0" normalizeH="0" baseline="0" noProof="0" dirty="0" err="1" smtClean="0">
                <a:ln w="6350">
                  <a:noFill/>
                </a:ln>
                <a:solidFill>
                  <a:srgbClr val="FFFF00"/>
                </a:solidFill>
                <a:effectLst>
                  <a:outerShdw blurRad="114300" dist="101600" dir="2700000" algn="tl" rotWithShape="0">
                    <a:srgbClr val="000000">
                      <a:alpha val="40000"/>
                    </a:srgbClr>
                  </a:outerShdw>
                </a:effectLst>
                <a:uLnTx/>
                <a:uFillTx/>
                <a:latin typeface="+mj-lt"/>
                <a:ea typeface="+mj-ea"/>
                <a:cs typeface="+mj-cs"/>
              </a:rPr>
              <a:t>збивка</a:t>
            </a:r>
            <a:r>
              <a:rPr kumimoji="0" lang="uk-UA" sz="2800" b="1" i="0" u="none" strike="noStrike" kern="1200" cap="none" spc="0" normalizeH="0" baseline="0" noProof="0" dirty="0" smtClean="0">
                <a:ln w="6350">
                  <a:noFill/>
                </a:ln>
                <a:solidFill>
                  <a:srgbClr val="FFFF00"/>
                </a:solidFill>
                <a:effectLst>
                  <a:outerShdw blurRad="114300" dist="101600" dir="2700000" algn="tl" rotWithShape="0">
                    <a:srgbClr val="000000">
                      <a:alpha val="40000"/>
                    </a:srgbClr>
                  </a:outerShdw>
                </a:effectLst>
                <a:uLnTx/>
                <a:uFillTx/>
                <a:latin typeface="+mj-lt"/>
                <a:ea typeface="+mj-ea"/>
                <a:cs typeface="+mj-cs"/>
              </a:rPr>
              <a:t> напливів</a:t>
            </a:r>
            <a:br>
              <a:rPr kumimoji="0" lang="uk-UA" sz="2800" b="1" i="0" u="none" strike="noStrike" kern="1200" cap="none" spc="0" normalizeH="0" baseline="0" noProof="0" dirty="0" smtClean="0">
                <a:ln w="6350">
                  <a:noFill/>
                </a:ln>
                <a:solidFill>
                  <a:srgbClr val="FFFF00"/>
                </a:solidFill>
                <a:effectLst>
                  <a:outerShdw blurRad="114300" dist="101600" dir="2700000" algn="tl" rotWithShape="0">
                    <a:srgbClr val="000000">
                      <a:alpha val="40000"/>
                    </a:srgbClr>
                  </a:outerShdw>
                </a:effectLst>
                <a:uLnTx/>
                <a:uFillTx/>
                <a:latin typeface="+mj-lt"/>
                <a:ea typeface="+mj-ea"/>
                <a:cs typeface="+mj-cs"/>
              </a:rPr>
            </a:br>
            <a:r>
              <a:rPr kumimoji="0" lang="uk-UA" sz="2800" b="1" i="0" u="none" strike="noStrike" kern="1200" cap="none" spc="0" normalizeH="0" baseline="0" noProof="0" dirty="0" smtClean="0">
                <a:ln w="6350">
                  <a:noFill/>
                </a:ln>
                <a:solidFill>
                  <a:srgbClr val="FFFF00"/>
                </a:solidFill>
                <a:effectLst>
                  <a:outerShdw blurRad="114300" dist="101600" dir="2700000" algn="tl" rotWithShape="0">
                    <a:srgbClr val="000000">
                      <a:alpha val="40000"/>
                    </a:srgbClr>
                  </a:outerShdw>
                </a:effectLst>
                <a:uLnTx/>
                <a:uFillTx/>
                <a:latin typeface="+mj-lt"/>
                <a:ea typeface="+mj-ea"/>
                <a:cs typeface="+mj-cs"/>
              </a:rPr>
              <a:t>	г) змочування</a:t>
            </a:r>
            <a:endParaRPr kumimoji="0" lang="ru-RU" sz="2800" b="1" i="0" u="none" strike="noStrike" kern="1200" cap="none" spc="0" normalizeH="0" baseline="0" noProof="0" dirty="0">
              <a:ln w="6350">
                <a:noFill/>
              </a:ln>
              <a:solidFill>
                <a:srgbClr val="FFFF00"/>
              </a:solidFill>
              <a:effectLst>
                <a:outerShdw blurRad="114300" dist="101600" dir="2700000" algn="tl" rotWithShape="0">
                  <a:srgbClr val="000000">
                    <a:alpha val="40000"/>
                  </a:srgbClr>
                </a:outerShdw>
              </a:effectLst>
              <a:uLnTx/>
              <a:uFillTx/>
              <a:latin typeface="+mj-lt"/>
              <a:ea typeface="+mj-ea"/>
              <a:cs typeface="+mj-cs"/>
            </a:endParaRPr>
          </a:p>
        </p:txBody>
      </p:sp>
    </p:spTree>
  </p:cSld>
  <p:clrMapOvr>
    <a:masterClrMapping/>
  </p:clrMapOvr>
  <p:transition advTm="21978">
    <p:wipe dir="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749644"/>
          </a:xfrm>
        </p:spPr>
        <p:txBody>
          <a:bodyPr>
            <a:normAutofit/>
          </a:bodyPr>
          <a:lstStyle/>
          <a:p>
            <a:pPr algn="l">
              <a:defRPr/>
            </a:pPr>
            <a:r>
              <a:rPr lang="uk-UA" sz="2800" dirty="0" smtClean="0">
                <a:solidFill>
                  <a:srgbClr val="FFC000"/>
                </a:solidFill>
                <a:effectLst>
                  <a:outerShdw blurRad="38100" dist="38100" dir="2700000" algn="tl">
                    <a:srgbClr val="000000">
                      <a:alpha val="43137"/>
                    </a:srgbClr>
                  </a:outerShdw>
                </a:effectLst>
              </a:rPr>
              <a:t>3.За допомогою якого розчину з поверхні виводяться масляні плями</a:t>
            </a:r>
            <a:br>
              <a:rPr lang="uk-UA" sz="2800" dirty="0" smtClean="0">
                <a:solidFill>
                  <a:srgbClr val="FFC000"/>
                </a:solidFill>
                <a:effectLst>
                  <a:outerShdw blurRad="38100" dist="38100" dir="2700000" algn="tl">
                    <a:srgbClr val="000000">
                      <a:alpha val="43137"/>
                    </a:srgbClr>
                  </a:outerShdw>
                </a:effectLst>
              </a:rPr>
            </a:br>
            <a:r>
              <a:rPr lang="uk-UA" sz="2800" dirty="0" smtClean="0">
                <a:solidFill>
                  <a:srgbClr val="FFC000"/>
                </a:solidFill>
                <a:effectLst>
                  <a:outerShdw blurRad="38100" dist="38100" dir="2700000" algn="tl">
                    <a:srgbClr val="000000">
                      <a:alpha val="43137"/>
                    </a:srgbClr>
                  </a:outerShdw>
                </a:effectLst>
              </a:rPr>
              <a:t>а) </a:t>
            </a:r>
            <a:r>
              <a:rPr lang="uk-UA" sz="2800" dirty="0" err="1" smtClean="0">
                <a:solidFill>
                  <a:srgbClr val="FFC000"/>
                </a:solidFill>
                <a:effectLst>
                  <a:outerShdw blurRad="38100" dist="38100" dir="2700000" algn="tl">
                    <a:srgbClr val="000000">
                      <a:alpha val="43137"/>
                    </a:srgbClr>
                  </a:outerShdw>
                </a:effectLst>
              </a:rPr>
              <a:t>змивка</a:t>
            </a:r>
            <a:r>
              <a:rPr lang="uk-UA" sz="2800" dirty="0" smtClean="0">
                <a:solidFill>
                  <a:srgbClr val="FFC000"/>
                </a:solidFill>
                <a:effectLst>
                  <a:outerShdw blurRad="38100" dist="38100" dir="2700000" algn="tl">
                    <a:srgbClr val="000000">
                      <a:alpha val="43137"/>
                    </a:srgbClr>
                  </a:outerShdw>
                </a:effectLst>
              </a:rPr>
              <a:t/>
            </a:r>
            <a:br>
              <a:rPr lang="uk-UA" sz="2800" dirty="0" smtClean="0">
                <a:solidFill>
                  <a:srgbClr val="FFC000"/>
                </a:solidFill>
                <a:effectLst>
                  <a:outerShdw blurRad="38100" dist="38100" dir="2700000" algn="tl">
                    <a:srgbClr val="000000">
                      <a:alpha val="43137"/>
                    </a:srgbClr>
                  </a:outerShdw>
                </a:effectLst>
              </a:rPr>
            </a:br>
            <a:r>
              <a:rPr lang="uk-UA" sz="2800" dirty="0" smtClean="0">
                <a:solidFill>
                  <a:srgbClr val="FFC000"/>
                </a:solidFill>
                <a:effectLst>
                  <a:outerShdw blurRad="38100" dist="38100" dir="2700000" algn="tl">
                    <a:srgbClr val="000000">
                      <a:alpha val="43137"/>
                    </a:srgbClr>
                  </a:outerShdw>
                </a:effectLst>
              </a:rPr>
              <a:t>б) </a:t>
            </a:r>
            <a:r>
              <a:rPr lang="uk-UA" sz="2800" dirty="0" err="1" smtClean="0">
                <a:solidFill>
                  <a:srgbClr val="FFC000"/>
                </a:solidFill>
                <a:effectLst>
                  <a:outerShdw blurRad="38100" dist="38100" dir="2700000" algn="tl">
                    <a:srgbClr val="000000">
                      <a:alpha val="43137"/>
                    </a:srgbClr>
                  </a:outerShdw>
                </a:effectLst>
              </a:rPr>
              <a:t>оцетон</a:t>
            </a:r>
            <a:r>
              <a:rPr lang="uk-UA" sz="2800" dirty="0" smtClean="0">
                <a:solidFill>
                  <a:srgbClr val="FFC000"/>
                </a:solidFill>
                <a:effectLst>
                  <a:outerShdw blurRad="38100" dist="38100" dir="2700000" algn="tl">
                    <a:srgbClr val="000000">
                      <a:alpha val="43137"/>
                    </a:srgbClr>
                  </a:outerShdw>
                </a:effectLst>
              </a:rPr>
              <a:t/>
            </a:r>
            <a:br>
              <a:rPr lang="uk-UA" sz="2800" dirty="0" smtClean="0">
                <a:solidFill>
                  <a:srgbClr val="FFC000"/>
                </a:solidFill>
                <a:effectLst>
                  <a:outerShdw blurRad="38100" dist="38100" dir="2700000" algn="tl">
                    <a:srgbClr val="000000">
                      <a:alpha val="43137"/>
                    </a:srgbClr>
                  </a:outerShdw>
                </a:effectLst>
              </a:rPr>
            </a:br>
            <a:r>
              <a:rPr lang="uk-UA" sz="2800" dirty="0" smtClean="0">
                <a:solidFill>
                  <a:srgbClr val="FFC000"/>
                </a:solidFill>
                <a:effectLst>
                  <a:outerShdw blurRad="38100" dist="38100" dir="2700000" algn="tl">
                    <a:srgbClr val="000000">
                      <a:alpha val="43137"/>
                    </a:srgbClr>
                  </a:outerShdw>
                </a:effectLst>
              </a:rPr>
              <a:t>в) оліфа</a:t>
            </a:r>
            <a:br>
              <a:rPr lang="uk-UA" sz="2800" dirty="0" smtClean="0">
                <a:solidFill>
                  <a:srgbClr val="FFC000"/>
                </a:solidFill>
                <a:effectLst>
                  <a:outerShdw blurRad="38100" dist="38100" dir="2700000" algn="tl">
                    <a:srgbClr val="000000">
                      <a:alpha val="43137"/>
                    </a:srgbClr>
                  </a:outerShdw>
                </a:effectLst>
              </a:rPr>
            </a:br>
            <a:r>
              <a:rPr lang="uk-UA" sz="2800" dirty="0" smtClean="0">
                <a:solidFill>
                  <a:srgbClr val="FFC000"/>
                </a:solidFill>
                <a:effectLst>
                  <a:outerShdw blurRad="38100" dist="38100" dir="2700000" algn="tl">
                    <a:srgbClr val="000000">
                      <a:alpha val="43137"/>
                    </a:srgbClr>
                  </a:outerShdw>
                </a:effectLst>
              </a:rPr>
              <a:t>г) вода</a:t>
            </a:r>
            <a:br>
              <a:rPr lang="uk-UA" sz="2800" dirty="0" smtClean="0">
                <a:solidFill>
                  <a:srgbClr val="FFC000"/>
                </a:solidFill>
                <a:effectLst>
                  <a:outerShdw blurRad="38100" dist="38100" dir="2700000" algn="tl">
                    <a:srgbClr val="000000">
                      <a:alpha val="43137"/>
                    </a:srgbClr>
                  </a:outerShdw>
                </a:effectLst>
              </a:rPr>
            </a:br>
            <a:r>
              <a:rPr lang="uk-UA" sz="2800" dirty="0" smtClean="0">
                <a:solidFill>
                  <a:srgbClr val="FFC000"/>
                </a:solidFill>
                <a:effectLst>
                  <a:outerShdw blurRad="38100" dist="38100" dir="2700000" algn="tl">
                    <a:srgbClr val="000000">
                      <a:alpha val="43137"/>
                    </a:srgbClr>
                  </a:outerShdw>
                </a:effectLst>
              </a:rPr>
              <a:t/>
            </a:r>
            <a:br>
              <a:rPr lang="uk-UA" sz="2800" dirty="0" smtClean="0">
                <a:solidFill>
                  <a:srgbClr val="FFC000"/>
                </a:solidFill>
                <a:effectLst>
                  <a:outerShdw blurRad="38100" dist="38100" dir="2700000" algn="tl">
                    <a:srgbClr val="000000">
                      <a:alpha val="43137"/>
                    </a:srgbClr>
                  </a:outerShdw>
                </a:effectLst>
              </a:rPr>
            </a:br>
            <a:r>
              <a:rPr lang="uk-UA" sz="2800" dirty="0" smtClean="0">
                <a:solidFill>
                  <a:srgbClr val="FFC000"/>
                </a:solidFill>
                <a:effectLst>
                  <a:outerShdw blurRad="38100" dist="38100" dir="2700000" algn="tl">
                    <a:srgbClr val="000000">
                      <a:alpha val="43137"/>
                    </a:srgbClr>
                  </a:outerShdw>
                </a:effectLst>
              </a:rPr>
              <a:t>4. Що роблять з гвинтами, які виступають з </a:t>
            </a:r>
            <a:r>
              <a:rPr lang="uk-UA" sz="2800" dirty="0" err="1" smtClean="0">
                <a:solidFill>
                  <a:srgbClr val="FFC000"/>
                </a:solidFill>
                <a:effectLst>
                  <a:outerShdw blurRad="38100" dist="38100" dir="2700000" algn="tl">
                    <a:srgbClr val="000000">
                      <a:alpha val="43137"/>
                    </a:srgbClr>
                  </a:outerShdw>
                </a:effectLst>
              </a:rPr>
              <a:t>гіпсокартонну</a:t>
            </a:r>
            <a:r>
              <a:rPr lang="uk-UA" sz="2800" dirty="0" smtClean="0">
                <a:solidFill>
                  <a:srgbClr val="FFC000"/>
                </a:solidFill>
                <a:effectLst>
                  <a:outerShdw blurRad="38100" dist="38100" dir="2700000" algn="tl">
                    <a:srgbClr val="000000">
                      <a:alpha val="43137"/>
                    </a:srgbClr>
                  </a:outerShdw>
                </a:effectLst>
              </a:rPr>
              <a:t/>
            </a:r>
            <a:br>
              <a:rPr lang="uk-UA" sz="2800" dirty="0" smtClean="0">
                <a:solidFill>
                  <a:srgbClr val="FFC000"/>
                </a:solidFill>
                <a:effectLst>
                  <a:outerShdw blurRad="38100" dist="38100" dir="2700000" algn="tl">
                    <a:srgbClr val="000000">
                      <a:alpha val="43137"/>
                    </a:srgbClr>
                  </a:outerShdw>
                </a:effectLst>
              </a:rPr>
            </a:br>
            <a:r>
              <a:rPr lang="uk-UA" sz="2800" dirty="0" smtClean="0">
                <a:solidFill>
                  <a:srgbClr val="FFC000"/>
                </a:solidFill>
                <a:effectLst>
                  <a:outerShdw blurRad="38100" dist="38100" dir="2700000" algn="tl">
                    <a:srgbClr val="000000">
                      <a:alpha val="43137"/>
                    </a:srgbClr>
                  </a:outerShdw>
                </a:effectLst>
              </a:rPr>
              <a:t>а) зрубують</a:t>
            </a:r>
            <a:br>
              <a:rPr lang="uk-UA" sz="2800" dirty="0" smtClean="0">
                <a:solidFill>
                  <a:srgbClr val="FFC000"/>
                </a:solidFill>
                <a:effectLst>
                  <a:outerShdw blurRad="38100" dist="38100" dir="2700000" algn="tl">
                    <a:srgbClr val="000000">
                      <a:alpha val="43137"/>
                    </a:srgbClr>
                  </a:outerShdw>
                </a:effectLst>
              </a:rPr>
            </a:br>
            <a:r>
              <a:rPr lang="uk-UA" sz="2800" dirty="0" smtClean="0">
                <a:solidFill>
                  <a:srgbClr val="FFC000"/>
                </a:solidFill>
                <a:effectLst>
                  <a:outerShdw blurRad="38100" dist="38100" dir="2700000" algn="tl">
                    <a:srgbClr val="000000">
                      <a:alpha val="43137"/>
                    </a:srgbClr>
                  </a:outerShdw>
                </a:effectLst>
              </a:rPr>
              <a:t>б) докручують</a:t>
            </a:r>
            <a:br>
              <a:rPr lang="uk-UA" sz="2800" dirty="0" smtClean="0">
                <a:solidFill>
                  <a:srgbClr val="FFC000"/>
                </a:solidFill>
                <a:effectLst>
                  <a:outerShdw blurRad="38100" dist="38100" dir="2700000" algn="tl">
                    <a:srgbClr val="000000">
                      <a:alpha val="43137"/>
                    </a:srgbClr>
                  </a:outerShdw>
                </a:effectLst>
              </a:rPr>
            </a:br>
            <a:r>
              <a:rPr lang="uk-UA" sz="2800" dirty="0" smtClean="0">
                <a:solidFill>
                  <a:srgbClr val="FFC000"/>
                </a:solidFill>
                <a:effectLst>
                  <a:outerShdw blurRad="38100" dist="38100" dir="2700000" algn="tl">
                    <a:srgbClr val="000000">
                      <a:alpha val="43137"/>
                    </a:srgbClr>
                  </a:outerShdw>
                </a:effectLst>
              </a:rPr>
              <a:t>в) зашпакльовують</a:t>
            </a:r>
            <a:br>
              <a:rPr lang="uk-UA" sz="2800" dirty="0" smtClean="0">
                <a:solidFill>
                  <a:srgbClr val="FFC000"/>
                </a:solidFill>
                <a:effectLst>
                  <a:outerShdw blurRad="38100" dist="38100" dir="2700000" algn="tl">
                    <a:srgbClr val="000000">
                      <a:alpha val="43137"/>
                    </a:srgbClr>
                  </a:outerShdw>
                </a:effectLst>
              </a:rPr>
            </a:br>
            <a:r>
              <a:rPr lang="uk-UA" sz="2800" dirty="0" smtClean="0">
                <a:solidFill>
                  <a:srgbClr val="FFC000"/>
                </a:solidFill>
                <a:effectLst>
                  <a:outerShdw blurRad="38100" dist="38100" dir="2700000" algn="tl">
                    <a:srgbClr val="000000">
                      <a:alpha val="43137"/>
                    </a:srgbClr>
                  </a:outerShdw>
                </a:effectLst>
              </a:rPr>
              <a:t>г) нічого</a:t>
            </a:r>
            <a:endParaRPr lang="ru-RU" sz="2800" dirty="0">
              <a:solidFill>
                <a:srgbClr val="FFC000"/>
              </a:solidFill>
              <a:effectLst>
                <a:outerShdw blurRad="38100" dist="38100" dir="2700000" algn="tl">
                  <a:srgbClr val="000000">
                    <a:alpha val="43137"/>
                  </a:srgbClr>
                </a:outerShdw>
              </a:effectLst>
            </a:endParaRPr>
          </a:p>
        </p:txBody>
      </p:sp>
    </p:spTree>
  </p:cSld>
  <p:clrMapOvr>
    <a:masterClrMapping/>
  </p:clrMapOvr>
  <p:transition advTm="21978">
    <p:wipe dir="d"/>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749644"/>
          </a:xfrm>
        </p:spPr>
        <p:txBody>
          <a:bodyPr>
            <a:normAutofit fontScale="90000"/>
          </a:bodyPr>
          <a:lstStyle/>
          <a:p>
            <a:pPr algn="l">
              <a:defRPr/>
            </a:pPr>
            <a:r>
              <a:rPr lang="uk-UA" sz="2800" dirty="0" smtClean="0">
                <a:solidFill>
                  <a:srgbClr val="FFFF00"/>
                </a:solidFill>
              </a:rPr>
              <a:t>5. За допомогою якого інструмента виконують </a:t>
            </a:r>
            <a:r>
              <a:rPr lang="uk-UA" sz="2800" dirty="0" err="1" smtClean="0">
                <a:solidFill>
                  <a:srgbClr val="FFFF00"/>
                </a:solidFill>
              </a:rPr>
              <a:t>огрунтування</a:t>
            </a:r>
            <a:r>
              <a:rPr lang="uk-UA" sz="2800" dirty="0" smtClean="0">
                <a:solidFill>
                  <a:srgbClr val="FFFF00"/>
                </a:solidFill>
              </a:rPr>
              <a:t> </a:t>
            </a:r>
            <a:r>
              <a:rPr lang="uk-UA" sz="2800" dirty="0" err="1" smtClean="0">
                <a:solidFill>
                  <a:srgbClr val="FFFF00"/>
                </a:solidFill>
              </a:rPr>
              <a:t>гіпсокартонної</a:t>
            </a:r>
            <a:r>
              <a:rPr lang="uk-UA" sz="2800" dirty="0" smtClean="0">
                <a:solidFill>
                  <a:srgbClr val="FFFF00"/>
                </a:solidFill>
              </a:rPr>
              <a:t> поверхні</a:t>
            </a:r>
            <a:br>
              <a:rPr lang="uk-UA" sz="2800" dirty="0" smtClean="0">
                <a:solidFill>
                  <a:srgbClr val="FFFF00"/>
                </a:solidFill>
              </a:rPr>
            </a:br>
            <a:r>
              <a:rPr lang="uk-UA" sz="2800" dirty="0" smtClean="0">
                <a:solidFill>
                  <a:srgbClr val="FFFF00"/>
                </a:solidFill>
              </a:rPr>
              <a:t>а) валиком</a:t>
            </a:r>
            <a:br>
              <a:rPr lang="uk-UA" sz="2800" dirty="0" smtClean="0">
                <a:solidFill>
                  <a:srgbClr val="FFFF00"/>
                </a:solidFill>
              </a:rPr>
            </a:br>
            <a:r>
              <a:rPr lang="uk-UA" sz="2800" dirty="0" smtClean="0">
                <a:solidFill>
                  <a:srgbClr val="FFFF00"/>
                </a:solidFill>
              </a:rPr>
              <a:t>б) шпателем</a:t>
            </a:r>
            <a:br>
              <a:rPr lang="uk-UA" sz="2800" dirty="0" smtClean="0">
                <a:solidFill>
                  <a:srgbClr val="FFFF00"/>
                </a:solidFill>
              </a:rPr>
            </a:br>
            <a:r>
              <a:rPr lang="uk-UA" sz="2800" dirty="0" smtClean="0">
                <a:solidFill>
                  <a:srgbClr val="FFFF00"/>
                </a:solidFill>
              </a:rPr>
              <a:t>в) </a:t>
            </a:r>
            <a:r>
              <a:rPr lang="uk-UA" sz="2800" dirty="0" err="1" smtClean="0">
                <a:solidFill>
                  <a:srgbClr val="FFFF00"/>
                </a:solidFill>
              </a:rPr>
              <a:t>макловицею</a:t>
            </a:r>
            <a:r>
              <a:rPr lang="uk-UA" sz="2800" dirty="0" smtClean="0">
                <a:solidFill>
                  <a:srgbClr val="FFFF00"/>
                </a:solidFill>
              </a:rPr>
              <a:t/>
            </a:r>
            <a:br>
              <a:rPr lang="uk-UA" sz="2800" dirty="0" smtClean="0">
                <a:solidFill>
                  <a:srgbClr val="FFFF00"/>
                </a:solidFill>
              </a:rPr>
            </a:br>
            <a:r>
              <a:rPr lang="uk-UA" sz="2800" dirty="0" smtClean="0">
                <a:solidFill>
                  <a:srgbClr val="FFFF00"/>
                </a:solidFill>
              </a:rPr>
              <a:t>г) механізованим засобом</a:t>
            </a:r>
            <a:br>
              <a:rPr lang="uk-UA" sz="2800" dirty="0" smtClean="0">
                <a:solidFill>
                  <a:srgbClr val="FFFF00"/>
                </a:solidFill>
              </a:rPr>
            </a:br>
            <a:r>
              <a:rPr lang="uk-UA" sz="2800" dirty="0" smtClean="0">
                <a:solidFill>
                  <a:srgbClr val="FFFF00"/>
                </a:solidFill>
              </a:rPr>
              <a:t/>
            </a:r>
            <a:br>
              <a:rPr lang="uk-UA" sz="2800" dirty="0" smtClean="0">
                <a:solidFill>
                  <a:srgbClr val="FFFF00"/>
                </a:solidFill>
              </a:rPr>
            </a:br>
            <a:r>
              <a:rPr lang="uk-UA" sz="2800" dirty="0" smtClean="0">
                <a:solidFill>
                  <a:srgbClr val="FFFF00"/>
                </a:solidFill>
              </a:rPr>
              <a:t>6. За допомогою якого інструмента виконують огрунтування кам'яної поверхні</a:t>
            </a:r>
            <a:br>
              <a:rPr lang="uk-UA" sz="2800" dirty="0" smtClean="0">
                <a:solidFill>
                  <a:srgbClr val="FFFF00"/>
                </a:solidFill>
              </a:rPr>
            </a:br>
            <a:r>
              <a:rPr lang="uk-UA" sz="2800" dirty="0" smtClean="0">
                <a:solidFill>
                  <a:srgbClr val="FFFF00"/>
                </a:solidFill>
              </a:rPr>
              <a:t>а) валиком</a:t>
            </a:r>
            <a:br>
              <a:rPr lang="uk-UA" sz="2800" dirty="0" smtClean="0">
                <a:solidFill>
                  <a:srgbClr val="FFFF00"/>
                </a:solidFill>
              </a:rPr>
            </a:br>
            <a:r>
              <a:rPr lang="uk-UA" sz="2800" dirty="0" smtClean="0">
                <a:solidFill>
                  <a:srgbClr val="FFFF00"/>
                </a:solidFill>
              </a:rPr>
              <a:t>б) шпателем</a:t>
            </a:r>
            <a:br>
              <a:rPr lang="uk-UA" sz="2800" dirty="0" smtClean="0">
                <a:solidFill>
                  <a:srgbClr val="FFFF00"/>
                </a:solidFill>
              </a:rPr>
            </a:br>
            <a:r>
              <a:rPr lang="uk-UA" sz="2800" dirty="0" smtClean="0">
                <a:solidFill>
                  <a:srgbClr val="FFFF00"/>
                </a:solidFill>
              </a:rPr>
              <a:t>в) макловицею</a:t>
            </a:r>
            <a:br>
              <a:rPr lang="uk-UA" sz="2800" dirty="0" smtClean="0">
                <a:solidFill>
                  <a:srgbClr val="FFFF00"/>
                </a:solidFill>
              </a:rPr>
            </a:br>
            <a:r>
              <a:rPr lang="uk-UA" sz="2800" dirty="0" smtClean="0">
                <a:solidFill>
                  <a:srgbClr val="FFFF00"/>
                </a:solidFill>
              </a:rPr>
              <a:t>г) механізованим засобом</a:t>
            </a:r>
            <a:r>
              <a:rPr lang="uk-UA" sz="2400" dirty="0" smtClean="0"/>
              <a:t/>
            </a:r>
            <a:br>
              <a:rPr lang="uk-UA" sz="2400" dirty="0" smtClean="0"/>
            </a:br>
            <a:endParaRPr lang="ru-RU" sz="2400" dirty="0"/>
          </a:p>
        </p:txBody>
      </p:sp>
    </p:spTree>
  </p:cSld>
  <p:clrMapOvr>
    <a:masterClrMapping/>
  </p:clrMapOvr>
  <p:transition advTm="21978">
    <p:wipe dir="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defRPr/>
            </a:pPr>
            <a:r>
              <a:rPr lang="uk-UA" dirty="0" smtClean="0"/>
              <a:t>ВІДПОВІДІ НА ТЕСТИ</a:t>
            </a:r>
            <a:endParaRPr lang="ru-RU" dirty="0"/>
          </a:p>
        </p:txBody>
      </p:sp>
      <p:graphicFrame>
        <p:nvGraphicFramePr>
          <p:cNvPr id="5" name="Содержимое 4"/>
          <p:cNvGraphicFramePr>
            <a:graphicFrameLocks noGrp="1"/>
          </p:cNvGraphicFramePr>
          <p:nvPr>
            <p:ph sz="half" idx="2"/>
          </p:nvPr>
        </p:nvGraphicFramePr>
        <p:xfrm>
          <a:off x="681038" y="1600200"/>
          <a:ext cx="8005482" cy="4280647"/>
        </p:xfrm>
        <a:graphic>
          <a:graphicData uri="http://schemas.openxmlformats.org/drawingml/2006/table">
            <a:tbl>
              <a:tblPr firstRow="1" bandRow="1">
                <a:tableStyleId>{5C22544A-7EE6-4342-B048-85BDC9FD1C3A}</a:tableStyleId>
              </a:tblPr>
              <a:tblGrid>
                <a:gridCol w="4002741"/>
                <a:gridCol w="4002741"/>
              </a:tblGrid>
              <a:tr h="611521">
                <a:tc>
                  <a:txBody>
                    <a:bodyPr/>
                    <a:lstStyle/>
                    <a:p>
                      <a:r>
                        <a:rPr lang="uk-UA" sz="2800" dirty="0" smtClean="0"/>
                        <a:t>№ ПИТАННЯ</a:t>
                      </a:r>
                      <a:endParaRPr lang="ru-RU" sz="2800" dirty="0"/>
                    </a:p>
                  </a:txBody>
                  <a:tcPr/>
                </a:tc>
                <a:tc>
                  <a:txBody>
                    <a:bodyPr/>
                    <a:lstStyle/>
                    <a:p>
                      <a:r>
                        <a:rPr lang="uk-UA" sz="2800" dirty="0" smtClean="0"/>
                        <a:t>ВАРІАНТ ВІДПОВІДІ</a:t>
                      </a:r>
                      <a:endParaRPr lang="ru-RU" sz="2800" dirty="0"/>
                    </a:p>
                  </a:txBody>
                  <a:tcPr/>
                </a:tc>
              </a:tr>
              <a:tr h="611521">
                <a:tc>
                  <a:txBody>
                    <a:bodyPr/>
                    <a:lstStyle/>
                    <a:p>
                      <a:r>
                        <a:rPr lang="uk-UA" sz="2800" dirty="0" smtClean="0"/>
                        <a:t>1</a:t>
                      </a:r>
                      <a:endParaRPr lang="ru-RU" sz="2800" dirty="0"/>
                    </a:p>
                  </a:txBody>
                  <a:tcPr/>
                </a:tc>
                <a:tc>
                  <a:txBody>
                    <a:bodyPr/>
                    <a:lstStyle/>
                    <a:p>
                      <a:r>
                        <a:rPr lang="uk-UA" sz="2800" dirty="0" smtClean="0"/>
                        <a:t>В, Г</a:t>
                      </a:r>
                      <a:endParaRPr lang="ru-RU" sz="2800" dirty="0"/>
                    </a:p>
                  </a:txBody>
                  <a:tcPr/>
                </a:tc>
              </a:tr>
              <a:tr h="611521">
                <a:tc>
                  <a:txBody>
                    <a:bodyPr/>
                    <a:lstStyle/>
                    <a:p>
                      <a:r>
                        <a:rPr lang="uk-UA" sz="2800" dirty="0" smtClean="0"/>
                        <a:t>2</a:t>
                      </a:r>
                      <a:endParaRPr lang="ru-RU" sz="2800" dirty="0"/>
                    </a:p>
                  </a:txBody>
                  <a:tcPr/>
                </a:tc>
                <a:tc>
                  <a:txBody>
                    <a:bodyPr/>
                    <a:lstStyle/>
                    <a:p>
                      <a:r>
                        <a:rPr lang="uk-UA" sz="2800" dirty="0" smtClean="0"/>
                        <a:t>Г</a:t>
                      </a:r>
                      <a:endParaRPr lang="ru-RU" sz="2800" dirty="0"/>
                    </a:p>
                  </a:txBody>
                  <a:tcPr/>
                </a:tc>
              </a:tr>
              <a:tr h="611521">
                <a:tc>
                  <a:txBody>
                    <a:bodyPr/>
                    <a:lstStyle/>
                    <a:p>
                      <a:r>
                        <a:rPr lang="uk-UA" sz="2800" dirty="0" smtClean="0"/>
                        <a:t>3</a:t>
                      </a:r>
                      <a:endParaRPr lang="ru-RU" sz="2800" dirty="0"/>
                    </a:p>
                  </a:txBody>
                  <a:tcPr/>
                </a:tc>
                <a:tc>
                  <a:txBody>
                    <a:bodyPr/>
                    <a:lstStyle/>
                    <a:p>
                      <a:r>
                        <a:rPr lang="uk-UA" sz="2800" dirty="0" smtClean="0"/>
                        <a:t>Г</a:t>
                      </a:r>
                      <a:endParaRPr lang="ru-RU" sz="2800" dirty="0"/>
                    </a:p>
                  </a:txBody>
                  <a:tcPr/>
                </a:tc>
              </a:tr>
              <a:tr h="611521">
                <a:tc>
                  <a:txBody>
                    <a:bodyPr/>
                    <a:lstStyle/>
                    <a:p>
                      <a:r>
                        <a:rPr lang="uk-UA" sz="2800" dirty="0" smtClean="0"/>
                        <a:t>4</a:t>
                      </a:r>
                      <a:endParaRPr lang="ru-RU" sz="2800" dirty="0"/>
                    </a:p>
                  </a:txBody>
                  <a:tcPr/>
                </a:tc>
                <a:tc>
                  <a:txBody>
                    <a:bodyPr/>
                    <a:lstStyle/>
                    <a:p>
                      <a:r>
                        <a:rPr lang="uk-UA" sz="2800" dirty="0" smtClean="0"/>
                        <a:t>Б</a:t>
                      </a:r>
                      <a:endParaRPr lang="ru-RU" sz="2800" dirty="0"/>
                    </a:p>
                  </a:txBody>
                  <a:tcPr/>
                </a:tc>
              </a:tr>
              <a:tr h="611521">
                <a:tc>
                  <a:txBody>
                    <a:bodyPr/>
                    <a:lstStyle/>
                    <a:p>
                      <a:r>
                        <a:rPr lang="uk-UA" sz="2800" dirty="0" smtClean="0"/>
                        <a:t>5</a:t>
                      </a:r>
                      <a:endParaRPr lang="ru-RU" sz="2800" dirty="0"/>
                    </a:p>
                  </a:txBody>
                  <a:tcPr/>
                </a:tc>
                <a:tc>
                  <a:txBody>
                    <a:bodyPr/>
                    <a:lstStyle/>
                    <a:p>
                      <a:r>
                        <a:rPr lang="uk-UA" sz="2800" dirty="0" smtClean="0"/>
                        <a:t>А, В</a:t>
                      </a:r>
                      <a:endParaRPr lang="ru-RU" sz="2800" dirty="0"/>
                    </a:p>
                  </a:txBody>
                  <a:tcPr/>
                </a:tc>
              </a:tr>
              <a:tr h="611521">
                <a:tc>
                  <a:txBody>
                    <a:bodyPr/>
                    <a:lstStyle/>
                    <a:p>
                      <a:r>
                        <a:rPr lang="uk-UA" sz="2800" dirty="0" smtClean="0"/>
                        <a:t>6</a:t>
                      </a:r>
                      <a:endParaRPr lang="ru-RU" sz="2800" dirty="0"/>
                    </a:p>
                  </a:txBody>
                  <a:tcPr/>
                </a:tc>
                <a:tc>
                  <a:txBody>
                    <a:bodyPr/>
                    <a:lstStyle/>
                    <a:p>
                      <a:r>
                        <a:rPr lang="uk-UA" sz="2800" dirty="0" smtClean="0"/>
                        <a:t>А,</a:t>
                      </a:r>
                      <a:r>
                        <a:rPr lang="uk-UA" sz="2800" baseline="0" dirty="0" smtClean="0"/>
                        <a:t> В, Г</a:t>
                      </a:r>
                      <a:endParaRPr lang="ru-RU" sz="2800" dirty="0"/>
                    </a:p>
                  </a:txBody>
                  <a:tcPr/>
                </a:tc>
              </a:tr>
            </a:tbl>
          </a:graphicData>
        </a:graphic>
      </p:graphicFrame>
    </p:spTree>
  </p:cSld>
  <p:clrMapOvr>
    <a:masterClrMapping/>
  </p:clrMapOvr>
  <p:transition advTm="21978">
    <p:wipe dir="d"/>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64777" y="2246874"/>
            <a:ext cx="8229600" cy="1143000"/>
          </a:xfrm>
        </p:spPr>
        <p:txBody>
          <a:bodyPr>
            <a:noAutofit/>
          </a:bodyPr>
          <a:lstStyle/>
          <a:p>
            <a:pPr>
              <a:defRPr/>
            </a:pPr>
            <a:r>
              <a:rPr lang="uk-UA" sz="5400" dirty="0" smtClean="0">
                <a:solidFill>
                  <a:srgbClr val="FF0000"/>
                </a:solidFill>
              </a:rPr>
              <a:t>ЗАКРІПЛЕННЯ ПРИЙОМІВ УЧНЯМИ</a:t>
            </a:r>
            <a:endParaRPr lang="ru-RU" sz="5400" dirty="0">
              <a:solidFill>
                <a:srgbClr val="FF0000"/>
              </a:solidFill>
            </a:endParaRPr>
          </a:p>
        </p:txBody>
      </p:sp>
    </p:spTree>
  </p:cSld>
  <p:clrMapOvr>
    <a:masterClrMapping/>
  </p:clrMapOvr>
  <p:transition advTm="21978">
    <p:wipe dir="d"/>
  </p:transition>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6116" name="Rectangle 4"/>
          <p:cNvSpPr>
            <a:spLocks noGrp="1" noChangeArrowheads="1"/>
          </p:cNvSpPr>
          <p:nvPr>
            <p:ph type="title"/>
          </p:nvPr>
        </p:nvSpPr>
        <p:spPr>
          <a:xfrm>
            <a:off x="717550" y="1879600"/>
            <a:ext cx="7854950" cy="4699000"/>
          </a:xfrm>
        </p:spPr>
        <p:txBody>
          <a:bodyPr anchor="t"/>
          <a:lstStyle/>
          <a:p>
            <a:pPr eaLnBrk="1" fontAlgn="auto" hangingPunct="1">
              <a:spcAft>
                <a:spcPts val="0"/>
              </a:spcAft>
              <a:defRPr/>
            </a:pPr>
            <a:r>
              <a:rPr lang="uk-UA" sz="4000" dirty="0" smtClean="0">
                <a:solidFill>
                  <a:srgbClr val="FF3300"/>
                </a:solidFill>
                <a:latin typeface="VivaldiD CL" pitchFamily="66" charset="0"/>
              </a:rPr>
              <a:t>           (середній рівень)</a:t>
            </a:r>
            <a:br>
              <a:rPr lang="uk-UA" sz="4000" dirty="0" smtClean="0">
                <a:solidFill>
                  <a:srgbClr val="FF3300"/>
                </a:solidFill>
                <a:latin typeface="VivaldiD CL" pitchFamily="66" charset="0"/>
              </a:rPr>
            </a:br>
            <a:r>
              <a:rPr lang="uk-UA" sz="4000" dirty="0" smtClean="0">
                <a:solidFill>
                  <a:srgbClr val="FF3300"/>
                </a:solidFill>
                <a:latin typeface="VivaldiD CL" pitchFamily="66" charset="0"/>
              </a:rPr>
              <a:t/>
            </a:r>
            <a:br>
              <a:rPr lang="uk-UA" sz="4000" dirty="0" smtClean="0">
                <a:solidFill>
                  <a:srgbClr val="FF3300"/>
                </a:solidFill>
                <a:latin typeface="VivaldiD CL" pitchFamily="66" charset="0"/>
              </a:rPr>
            </a:br>
            <a:r>
              <a:rPr lang="uk-UA" sz="4400" dirty="0" smtClean="0"/>
              <a:t>Вам необхідно підготувати бетонну поверхню </a:t>
            </a:r>
            <a:br>
              <a:rPr lang="uk-UA" sz="4400" dirty="0" smtClean="0"/>
            </a:br>
            <a:r>
              <a:rPr lang="uk-UA" sz="4400" dirty="0" smtClean="0"/>
              <a:t>під лицювання плиткою</a:t>
            </a:r>
            <a:endParaRPr lang="ru-RU" sz="4400" dirty="0"/>
          </a:p>
        </p:txBody>
      </p:sp>
      <p:sp>
        <p:nvSpPr>
          <p:cNvPr id="8" name="Rectangle 4"/>
          <p:cNvSpPr txBox="1">
            <a:spLocks noChangeArrowheads="1"/>
          </p:cNvSpPr>
          <p:nvPr/>
        </p:nvSpPr>
        <p:spPr bwMode="auto">
          <a:xfrm>
            <a:off x="712788" y="441325"/>
            <a:ext cx="7785100" cy="1314450"/>
          </a:xfrm>
          <a:prstGeom prst="rect">
            <a:avLst/>
          </a:prstGeom>
          <a:ln>
            <a:headEnd/>
            <a:tailEnd/>
          </a:ln>
        </p:spPr>
        <p:style>
          <a:lnRef idx="3">
            <a:schemeClr val="lt1"/>
          </a:lnRef>
          <a:fillRef idx="1">
            <a:schemeClr val="accent3"/>
          </a:fillRef>
          <a:effectRef idx="1">
            <a:schemeClr val="accent3"/>
          </a:effectRef>
          <a:fontRef idx="minor">
            <a:schemeClr val="lt1"/>
          </a:fontRef>
        </p:style>
        <p:txBody>
          <a:bodyPr/>
          <a:lstStyle/>
          <a:p>
            <a:pPr algn="ctr">
              <a:defRPr/>
            </a:pPr>
            <a:r>
              <a:rPr lang="uk-UA" sz="8800" b="1" kern="0" dirty="0">
                <a:solidFill>
                  <a:srgbClr val="FF3300"/>
                </a:solidFill>
                <a:effectLst>
                  <a:outerShdw blurRad="38100" dist="38100" dir="2700000" algn="tl">
                    <a:srgbClr val="000000">
                      <a:alpha val="43137"/>
                    </a:srgbClr>
                  </a:outerShdw>
                </a:effectLst>
                <a:latin typeface="VivaldiD CL" pitchFamily="66" charset="0"/>
                <a:ea typeface="+mj-ea"/>
                <a:cs typeface="+mj-cs"/>
              </a:rPr>
              <a:t>Завдання </a:t>
            </a:r>
            <a:r>
              <a:rPr lang="uk-UA" sz="8800" b="1" i="1" kern="0" dirty="0">
                <a:solidFill>
                  <a:srgbClr val="FF3300"/>
                </a:solidFill>
                <a:effectLst>
                  <a:outerShdw blurRad="38100" dist="38100" dir="2700000" algn="tl">
                    <a:srgbClr val="000000">
                      <a:alpha val="43137"/>
                    </a:srgbClr>
                  </a:outerShdw>
                </a:effectLst>
                <a:latin typeface="VivaldiD CL" pitchFamily="66" charset="0"/>
                <a:ea typeface="+mj-ea"/>
                <a:cs typeface="+mj-cs"/>
              </a:rPr>
              <a:t>-</a:t>
            </a:r>
            <a:r>
              <a:rPr lang="uk-UA" sz="8800" b="1" kern="0" dirty="0">
                <a:solidFill>
                  <a:srgbClr val="FF3300"/>
                </a:solidFill>
                <a:effectLst>
                  <a:outerShdw blurRad="38100" dist="38100" dir="2700000" algn="tl">
                    <a:srgbClr val="000000">
                      <a:alpha val="43137"/>
                    </a:srgbClr>
                  </a:outerShdw>
                </a:effectLst>
                <a:latin typeface="VivaldiD CL" pitchFamily="66" charset="0"/>
                <a:ea typeface="+mj-ea"/>
                <a:cs typeface="+mj-cs"/>
              </a:rPr>
              <a:t> 1</a:t>
            </a:r>
            <a:endParaRPr lang="ru-RU" sz="8800" b="1" kern="0" dirty="0">
              <a:solidFill>
                <a:srgbClr val="FF3300"/>
              </a:solidFill>
              <a:effectLst>
                <a:outerShdw blurRad="38100" dist="38100" dir="2700000" algn="tl">
                  <a:srgbClr val="000000">
                    <a:alpha val="43137"/>
                  </a:srgbClr>
                </a:outerShdw>
              </a:effectLst>
              <a:latin typeface="VivaldiD CL" pitchFamily="66" charset="0"/>
              <a:ea typeface="+mj-ea"/>
              <a:cs typeface="+mj-cs"/>
            </a:endParaRPr>
          </a:p>
        </p:txBody>
      </p:sp>
    </p:spTree>
  </p:cSld>
  <p:clrMapOvr>
    <a:masterClrMapping/>
  </p:clrMapOvr>
  <p:transition advTm="21978">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346116"/>
                                        </p:tgtEl>
                                        <p:attrNameLst>
                                          <p:attrName>style.visibility</p:attrName>
                                        </p:attrNameLst>
                                      </p:cBhvr>
                                      <p:to>
                                        <p:strVal val="visible"/>
                                      </p:to>
                                    </p:set>
                                    <p:animEffect transition="in" filter="diamond(in)">
                                      <p:cBhvr>
                                        <p:cTn id="11" dur="2000"/>
                                        <p:tgtEl>
                                          <p:spTgt spid="346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590550" y="271463"/>
            <a:ext cx="8143875" cy="6586537"/>
          </a:xfrm>
          <a:prstGeom prst="rect">
            <a:avLst/>
          </a:prstGeom>
          <a:noFill/>
          <a:ln w="9525">
            <a:noFill/>
            <a:miter lim="800000"/>
            <a:headEnd/>
            <a:tailEnd/>
          </a:ln>
          <a:effectLst/>
        </p:spPr>
        <p:txBody>
          <a:bodyPr anchor="ctr">
            <a:spAutoFit/>
          </a:bodyPr>
          <a:lstStyle/>
          <a:p>
            <a:pPr algn="ctr" eaLnBrk="0" hangingPunct="0"/>
            <a:r>
              <a:rPr lang="uk-UA" sz="6600" b="1">
                <a:solidFill>
                  <a:srgbClr val="002060"/>
                </a:solidFill>
                <a:effectLst>
                  <a:outerShdw blurRad="38100" dist="38100" dir="2700000" algn="tl">
                    <a:srgbClr val="FFFFFF"/>
                  </a:outerShdw>
                </a:effectLst>
                <a:latin typeface="Arial" pitchFamily="34" charset="0"/>
                <a:ea typeface="Calibri" pitchFamily="34" charset="0"/>
                <a:cs typeface="Times New Roman" pitchFamily="18" charset="0"/>
              </a:rPr>
              <a:t>Тема уроку: </a:t>
            </a:r>
            <a:endParaRPr lang="en-US" sz="6600" b="1">
              <a:solidFill>
                <a:srgbClr val="002060"/>
              </a:solidFill>
              <a:effectLst>
                <a:outerShdw blurRad="38100" dist="38100" dir="2700000" algn="tl">
                  <a:srgbClr val="FFFFFF"/>
                </a:outerShdw>
              </a:effectLst>
              <a:latin typeface="Lucida Sans" pitchFamily="34" charset="0"/>
              <a:ea typeface="Calibri" pitchFamily="34" charset="0"/>
              <a:cs typeface="Times New Roman" pitchFamily="18" charset="0"/>
            </a:endParaRPr>
          </a:p>
          <a:p>
            <a:pPr algn="ctr" eaLnBrk="0" hangingPunct="0"/>
            <a:r>
              <a:rPr lang="uk-UA" sz="5400" b="1">
                <a:solidFill>
                  <a:srgbClr val="FF0000"/>
                </a:solidFill>
                <a:effectLst>
                  <a:outerShdw blurRad="38100" dist="38100" dir="2700000" algn="tl">
                    <a:srgbClr val="FFFFFF"/>
                  </a:outerShdw>
                </a:effectLst>
                <a:latin typeface="Arial" pitchFamily="34" charset="0"/>
                <a:ea typeface="Calibri" pitchFamily="34" charset="0"/>
                <a:cs typeface="Arial" pitchFamily="34" charset="0"/>
              </a:rPr>
              <a:t>ПІДГОТОВКА КАМЯНИХ, БЕТОННИХ ТА ГІПСОКАРТОННИХ ПОВЕРХОНЬ ПІД ЛИЦЮВАНННЯ ПЛИТКОЮ</a:t>
            </a:r>
            <a:endParaRPr lang="ru-RU" sz="5400" b="1">
              <a:solidFill>
                <a:srgbClr val="FF0000"/>
              </a:solidFill>
              <a:effectLst>
                <a:outerShdw blurRad="38100" dist="38100" dir="2700000" algn="tl">
                  <a:srgbClr val="FFFFFF"/>
                </a:outerShdw>
              </a:effectLst>
              <a:latin typeface="Arial" pitchFamily="34" charset="0"/>
              <a:ea typeface="Calibri" pitchFamily="34" charset="0"/>
              <a:cs typeface="Arial" pitchFamily="34" charset="0"/>
            </a:endParaRPr>
          </a:p>
          <a:p>
            <a:pPr algn="ctr" eaLnBrk="0" hangingPunct="0"/>
            <a:endParaRPr lang="ru-RU" sz="3200">
              <a:latin typeface="Arial" pitchFamily="34" charset="0"/>
              <a:ea typeface="Calibri" pitchFamily="34" charset="0"/>
              <a:cs typeface="Arial" pitchFamily="34" charset="0"/>
            </a:endParaRPr>
          </a:p>
        </p:txBody>
      </p:sp>
    </p:spTree>
  </p:cSld>
  <p:clrMapOvr>
    <a:masterClrMapping/>
  </p:clrMapOvr>
  <p:transition advTm="21978">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2978" name="Rectangle 2"/>
          <p:cNvSpPr>
            <a:spLocks noGrp="1" noChangeArrowheads="1"/>
          </p:cNvSpPr>
          <p:nvPr>
            <p:ph type="title"/>
          </p:nvPr>
        </p:nvSpPr>
        <p:spPr>
          <a:xfrm>
            <a:off x="735013" y="1879600"/>
            <a:ext cx="7837487" cy="4089400"/>
          </a:xfrm>
        </p:spPr>
        <p:txBody>
          <a:bodyPr anchor="t">
            <a:normAutofit fontScale="90000"/>
          </a:bodyPr>
          <a:lstStyle/>
          <a:p>
            <a:pPr eaLnBrk="1" fontAlgn="auto" hangingPunct="1">
              <a:spcAft>
                <a:spcPts val="0"/>
              </a:spcAft>
              <a:defRPr/>
            </a:pPr>
            <a:r>
              <a:rPr lang="uk-UA" sz="4000" dirty="0" smtClean="0">
                <a:solidFill>
                  <a:srgbClr val="FF3300"/>
                </a:solidFill>
                <a:latin typeface="VivaldiD CL" pitchFamily="66" charset="0"/>
              </a:rPr>
              <a:t>(достатній рівень)</a:t>
            </a:r>
            <a:br>
              <a:rPr lang="uk-UA" sz="4000" dirty="0" smtClean="0">
                <a:solidFill>
                  <a:srgbClr val="FF3300"/>
                </a:solidFill>
                <a:latin typeface="VivaldiD CL" pitchFamily="66" charset="0"/>
              </a:rPr>
            </a:br>
            <a:r>
              <a:rPr lang="uk-UA" sz="4000" dirty="0" smtClean="0">
                <a:solidFill>
                  <a:srgbClr val="FF3300"/>
                </a:solidFill>
                <a:latin typeface="VivaldiD CL" pitchFamily="66" charset="0"/>
              </a:rPr>
              <a:t/>
            </a:r>
            <a:br>
              <a:rPr lang="uk-UA" sz="4000" dirty="0" smtClean="0">
                <a:solidFill>
                  <a:srgbClr val="FF3300"/>
                </a:solidFill>
                <a:latin typeface="VivaldiD CL" pitchFamily="66" charset="0"/>
              </a:rPr>
            </a:br>
            <a:r>
              <a:rPr lang="uk-UA" sz="4900" dirty="0" smtClean="0"/>
              <a:t>Вам необхідно підготувати кам’яну поверхню </a:t>
            </a:r>
            <a:br>
              <a:rPr lang="uk-UA" sz="4900" dirty="0" smtClean="0"/>
            </a:br>
            <a:r>
              <a:rPr lang="uk-UA" sz="4900" dirty="0" smtClean="0"/>
              <a:t>під лицювання плиткою</a:t>
            </a:r>
            <a:r>
              <a:rPr lang="ru-RU" sz="3600" dirty="0" smtClean="0"/>
              <a:t/>
            </a:r>
            <a:br>
              <a:rPr lang="ru-RU" sz="3600" dirty="0" smtClean="0"/>
            </a:br>
            <a:endParaRPr lang="ru-RU" sz="4000" dirty="0" smtClean="0">
              <a:latin typeface="VivaldiD CL" pitchFamily="66" charset="0"/>
            </a:endParaRPr>
          </a:p>
        </p:txBody>
      </p:sp>
      <p:sp>
        <p:nvSpPr>
          <p:cNvPr id="4" name="Rectangle 4"/>
          <p:cNvSpPr txBox="1">
            <a:spLocks noChangeArrowheads="1"/>
          </p:cNvSpPr>
          <p:nvPr/>
        </p:nvSpPr>
        <p:spPr bwMode="auto">
          <a:xfrm>
            <a:off x="712788" y="441325"/>
            <a:ext cx="7839075" cy="1314450"/>
          </a:xfrm>
          <a:prstGeom prst="rect">
            <a:avLst/>
          </a:prstGeom>
          <a:ln>
            <a:headEnd/>
            <a:tailEnd/>
          </a:ln>
        </p:spPr>
        <p:style>
          <a:lnRef idx="3">
            <a:schemeClr val="lt1"/>
          </a:lnRef>
          <a:fillRef idx="1">
            <a:schemeClr val="accent3"/>
          </a:fillRef>
          <a:effectRef idx="1">
            <a:schemeClr val="accent3"/>
          </a:effectRef>
          <a:fontRef idx="minor">
            <a:schemeClr val="lt1"/>
          </a:fontRef>
        </p:style>
        <p:txBody>
          <a:bodyPr/>
          <a:lstStyle/>
          <a:p>
            <a:pPr algn="ctr">
              <a:defRPr/>
            </a:pPr>
            <a:r>
              <a:rPr lang="uk-UA" sz="8800" b="1" kern="0" dirty="0">
                <a:solidFill>
                  <a:srgbClr val="FF3300"/>
                </a:solidFill>
                <a:effectLst>
                  <a:outerShdw blurRad="38100" dist="38100" dir="2700000" algn="tl">
                    <a:srgbClr val="000000">
                      <a:alpha val="43137"/>
                    </a:srgbClr>
                  </a:outerShdw>
                </a:effectLst>
                <a:latin typeface="VivaldiD CL" pitchFamily="66" charset="0"/>
                <a:ea typeface="+mj-ea"/>
                <a:cs typeface="+mj-cs"/>
              </a:rPr>
              <a:t>Завдання </a:t>
            </a:r>
            <a:r>
              <a:rPr lang="uk-UA" sz="8800" b="1" i="1" kern="0" dirty="0">
                <a:solidFill>
                  <a:srgbClr val="FF3300"/>
                </a:solidFill>
                <a:effectLst>
                  <a:outerShdw blurRad="38100" dist="38100" dir="2700000" algn="tl">
                    <a:srgbClr val="000000">
                      <a:alpha val="43137"/>
                    </a:srgbClr>
                  </a:outerShdw>
                </a:effectLst>
                <a:latin typeface="VivaldiD CL" pitchFamily="66" charset="0"/>
                <a:ea typeface="+mj-ea"/>
                <a:cs typeface="+mj-cs"/>
              </a:rPr>
              <a:t>-</a:t>
            </a:r>
            <a:r>
              <a:rPr lang="uk-UA" sz="8800" b="1" kern="0" dirty="0">
                <a:solidFill>
                  <a:srgbClr val="FF3300"/>
                </a:solidFill>
                <a:effectLst>
                  <a:outerShdw blurRad="38100" dist="38100" dir="2700000" algn="tl">
                    <a:srgbClr val="000000">
                      <a:alpha val="43137"/>
                    </a:srgbClr>
                  </a:outerShdw>
                </a:effectLst>
                <a:latin typeface="VivaldiD CL" pitchFamily="66" charset="0"/>
                <a:ea typeface="+mj-ea"/>
                <a:cs typeface="+mj-cs"/>
              </a:rPr>
              <a:t> 2</a:t>
            </a:r>
            <a:endParaRPr lang="ru-RU" sz="8800" b="1" kern="0" dirty="0">
              <a:solidFill>
                <a:srgbClr val="FF3300"/>
              </a:solidFill>
              <a:effectLst>
                <a:outerShdw blurRad="38100" dist="38100" dir="2700000" algn="tl">
                  <a:srgbClr val="000000">
                    <a:alpha val="43137"/>
                  </a:srgbClr>
                </a:outerShdw>
              </a:effectLst>
              <a:latin typeface="VivaldiD CL" pitchFamily="66" charset="0"/>
              <a:ea typeface="+mj-ea"/>
              <a:cs typeface="+mj-cs"/>
            </a:endParaRPr>
          </a:p>
        </p:txBody>
      </p:sp>
    </p:spTree>
  </p:cSld>
  <p:clrMapOvr>
    <a:masterClrMapping/>
  </p:clrMapOvr>
  <p:transition advTm="21978">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382978"/>
                                        </p:tgtEl>
                                        <p:attrNameLst>
                                          <p:attrName>style.visibility</p:attrName>
                                        </p:attrNameLst>
                                      </p:cBhvr>
                                      <p:to>
                                        <p:strVal val="visible"/>
                                      </p:to>
                                    </p:set>
                                    <p:animEffect transition="in" filter="diamond(in)">
                                      <p:cBhvr>
                                        <p:cTn id="11" dur="2000"/>
                                        <p:tgtEl>
                                          <p:spTgt spid="3829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5026" name="Rectangle 2"/>
          <p:cNvSpPr>
            <a:spLocks noGrp="1" noChangeArrowheads="1"/>
          </p:cNvSpPr>
          <p:nvPr>
            <p:ph type="title"/>
          </p:nvPr>
        </p:nvSpPr>
        <p:spPr>
          <a:xfrm>
            <a:off x="752475" y="1879600"/>
            <a:ext cx="7820025" cy="4089400"/>
          </a:xfrm>
        </p:spPr>
        <p:txBody>
          <a:bodyPr anchor="t">
            <a:normAutofit fontScale="90000"/>
          </a:bodyPr>
          <a:lstStyle/>
          <a:p>
            <a:pPr eaLnBrk="1" fontAlgn="auto" hangingPunct="1">
              <a:spcAft>
                <a:spcPts val="0"/>
              </a:spcAft>
              <a:defRPr/>
            </a:pPr>
            <a:r>
              <a:rPr lang="uk-UA" sz="4000" dirty="0" smtClean="0">
                <a:solidFill>
                  <a:srgbClr val="FF3300"/>
                </a:solidFill>
                <a:latin typeface="VivaldiD CL" pitchFamily="66" charset="0"/>
              </a:rPr>
              <a:t>(високий рівень)</a:t>
            </a:r>
            <a:br>
              <a:rPr lang="uk-UA" sz="4000" dirty="0" smtClean="0">
                <a:solidFill>
                  <a:srgbClr val="FF3300"/>
                </a:solidFill>
                <a:latin typeface="VivaldiD CL" pitchFamily="66" charset="0"/>
              </a:rPr>
            </a:br>
            <a:r>
              <a:rPr lang="uk-UA" sz="4000" dirty="0" smtClean="0">
                <a:solidFill>
                  <a:srgbClr val="FF3300"/>
                </a:solidFill>
                <a:latin typeface="VivaldiD CL" pitchFamily="66" charset="0"/>
              </a:rPr>
              <a:t/>
            </a:r>
            <a:br>
              <a:rPr lang="uk-UA" sz="4000" dirty="0" smtClean="0">
                <a:solidFill>
                  <a:srgbClr val="FF3300"/>
                </a:solidFill>
                <a:latin typeface="VivaldiD CL" pitchFamily="66" charset="0"/>
              </a:rPr>
            </a:br>
            <a:r>
              <a:rPr lang="uk-UA" sz="4900" dirty="0" smtClean="0"/>
              <a:t>Вам необхідно підготувати гіпсокартонну поверхню</a:t>
            </a:r>
            <a:br>
              <a:rPr lang="uk-UA" sz="4900" dirty="0" smtClean="0"/>
            </a:br>
            <a:r>
              <a:rPr lang="uk-UA" sz="4900" dirty="0" smtClean="0"/>
              <a:t>під лицювання плиткою</a:t>
            </a:r>
            <a:r>
              <a:rPr lang="uk-UA" sz="4000" dirty="0" smtClean="0"/>
              <a:t/>
            </a:r>
            <a:br>
              <a:rPr lang="uk-UA" sz="4000" dirty="0" smtClean="0"/>
            </a:br>
            <a:endParaRPr lang="uk-UA" sz="4000" dirty="0" smtClean="0">
              <a:latin typeface="VivaldiD CL" pitchFamily="66" charset="0"/>
            </a:endParaRPr>
          </a:p>
        </p:txBody>
      </p:sp>
      <p:sp>
        <p:nvSpPr>
          <p:cNvPr id="4" name="Rectangle 4"/>
          <p:cNvSpPr txBox="1">
            <a:spLocks noChangeArrowheads="1"/>
          </p:cNvSpPr>
          <p:nvPr/>
        </p:nvSpPr>
        <p:spPr bwMode="auto">
          <a:xfrm>
            <a:off x="712788" y="441325"/>
            <a:ext cx="7910512" cy="1314450"/>
          </a:xfrm>
          <a:prstGeom prst="rect">
            <a:avLst/>
          </a:prstGeom>
          <a:ln>
            <a:headEnd/>
            <a:tailEnd/>
          </a:ln>
        </p:spPr>
        <p:style>
          <a:lnRef idx="3">
            <a:schemeClr val="lt1"/>
          </a:lnRef>
          <a:fillRef idx="1">
            <a:schemeClr val="accent3"/>
          </a:fillRef>
          <a:effectRef idx="1">
            <a:schemeClr val="accent3"/>
          </a:effectRef>
          <a:fontRef idx="minor">
            <a:schemeClr val="lt1"/>
          </a:fontRef>
        </p:style>
        <p:txBody>
          <a:bodyPr/>
          <a:lstStyle/>
          <a:p>
            <a:pPr algn="ctr">
              <a:defRPr/>
            </a:pPr>
            <a:r>
              <a:rPr lang="uk-UA" sz="8800" b="1" kern="0" dirty="0">
                <a:solidFill>
                  <a:srgbClr val="FF3300"/>
                </a:solidFill>
                <a:effectLst>
                  <a:outerShdw blurRad="38100" dist="38100" dir="2700000" algn="tl">
                    <a:srgbClr val="000000">
                      <a:alpha val="43137"/>
                    </a:srgbClr>
                  </a:outerShdw>
                </a:effectLst>
                <a:latin typeface="VivaldiD CL" pitchFamily="66" charset="0"/>
                <a:ea typeface="+mj-ea"/>
                <a:cs typeface="+mj-cs"/>
              </a:rPr>
              <a:t>Завдання </a:t>
            </a:r>
            <a:r>
              <a:rPr lang="uk-UA" sz="8800" b="1" i="1" kern="0" dirty="0">
                <a:solidFill>
                  <a:srgbClr val="FF3300"/>
                </a:solidFill>
                <a:effectLst>
                  <a:outerShdw blurRad="38100" dist="38100" dir="2700000" algn="tl">
                    <a:srgbClr val="000000">
                      <a:alpha val="43137"/>
                    </a:srgbClr>
                  </a:outerShdw>
                </a:effectLst>
                <a:latin typeface="VivaldiD CL" pitchFamily="66" charset="0"/>
                <a:ea typeface="+mj-ea"/>
                <a:cs typeface="+mj-cs"/>
              </a:rPr>
              <a:t>-</a:t>
            </a:r>
            <a:r>
              <a:rPr lang="uk-UA" sz="8800" b="1" kern="0" dirty="0">
                <a:solidFill>
                  <a:srgbClr val="FF3300"/>
                </a:solidFill>
                <a:effectLst>
                  <a:outerShdw blurRad="38100" dist="38100" dir="2700000" algn="tl">
                    <a:srgbClr val="000000">
                      <a:alpha val="43137"/>
                    </a:srgbClr>
                  </a:outerShdw>
                </a:effectLst>
                <a:latin typeface="VivaldiD CL" pitchFamily="66" charset="0"/>
                <a:ea typeface="+mj-ea"/>
                <a:cs typeface="+mj-cs"/>
              </a:rPr>
              <a:t> 3</a:t>
            </a:r>
            <a:endParaRPr lang="ru-RU" sz="8800" b="1" kern="0" dirty="0">
              <a:solidFill>
                <a:srgbClr val="FF3300"/>
              </a:solidFill>
              <a:effectLst>
                <a:outerShdw blurRad="38100" dist="38100" dir="2700000" algn="tl">
                  <a:srgbClr val="000000">
                    <a:alpha val="43137"/>
                  </a:srgbClr>
                </a:outerShdw>
              </a:effectLst>
              <a:latin typeface="VivaldiD CL" pitchFamily="66" charset="0"/>
              <a:ea typeface="+mj-ea"/>
              <a:cs typeface="+mj-cs"/>
            </a:endParaRPr>
          </a:p>
        </p:txBody>
      </p:sp>
    </p:spTree>
  </p:cSld>
  <p:clrMapOvr>
    <a:masterClrMapping/>
  </p:clrMapOvr>
  <p:transition advTm="21978">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385026"/>
                                        </p:tgtEl>
                                        <p:attrNameLst>
                                          <p:attrName>style.visibility</p:attrName>
                                        </p:attrNameLst>
                                      </p:cBhvr>
                                      <p:to>
                                        <p:strVal val="visible"/>
                                      </p:to>
                                    </p:set>
                                    <p:animEffect transition="in" filter="diamond(in)">
                                      <p:cBhvr>
                                        <p:cTn id="11" dur="2000"/>
                                        <p:tgtEl>
                                          <p:spTgt spid="385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00125" y="642938"/>
            <a:ext cx="7500938" cy="3140075"/>
          </a:xfrm>
          <a:prstGeom prst="rect">
            <a:avLst/>
          </a:prstGeom>
        </p:spPr>
        <p:txBody>
          <a:bodyPr>
            <a:spAutoFit/>
          </a:bodyPr>
          <a:lstStyle/>
          <a:p>
            <a:pPr algn="ctr">
              <a:defRPr/>
            </a:pPr>
            <a:r>
              <a:rPr lang="uk-UA" sz="6600" b="1" i="1" dirty="0">
                <a:solidFill>
                  <a:srgbClr val="FF0000"/>
                </a:solidFill>
                <a:effectLst>
                  <a:outerShdw blurRad="38100" dist="38100" dir="2700000" algn="tl">
                    <a:srgbClr val="000000">
                      <a:alpha val="43137"/>
                    </a:srgbClr>
                  </a:outerShdw>
                </a:effectLst>
                <a:hlinkClick r:id="rId2" action="ppaction://hlinkfile"/>
              </a:rPr>
              <a:t>Ознайомлення </a:t>
            </a:r>
          </a:p>
          <a:p>
            <a:pPr algn="ctr">
              <a:defRPr/>
            </a:pPr>
            <a:r>
              <a:rPr lang="uk-UA" sz="6600" b="1" i="1" dirty="0">
                <a:solidFill>
                  <a:srgbClr val="FF0000"/>
                </a:solidFill>
                <a:effectLst>
                  <a:outerShdw blurRad="38100" dist="38100" dir="2700000" algn="tl">
                    <a:srgbClr val="000000">
                      <a:alpha val="43137"/>
                    </a:srgbClr>
                  </a:outerShdw>
                </a:effectLst>
                <a:hlinkClick r:id="rId2" action="ppaction://hlinkfile"/>
              </a:rPr>
              <a:t>з критеріями оцінювання</a:t>
            </a:r>
            <a:endParaRPr lang="ru-RU" sz="6600" b="1" i="1" dirty="0">
              <a:solidFill>
                <a:srgbClr val="FF0000"/>
              </a:solidFill>
              <a:effectLst>
                <a:outerShdw blurRad="38100" dist="38100" dir="2700000" algn="tl">
                  <a:srgbClr val="000000">
                    <a:alpha val="43137"/>
                  </a:srgbClr>
                </a:outerShdw>
              </a:effectLst>
            </a:endParaRPr>
          </a:p>
        </p:txBody>
      </p:sp>
    </p:spTree>
  </p:cSld>
  <p:clrMapOvr>
    <a:masterClrMapping/>
  </p:clrMapOvr>
  <p:transition advTm="21978">
    <p:wipe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28750" y="571499"/>
            <a:ext cx="6786563" cy="5078313"/>
          </a:xfrm>
          <a:prstGeom prst="rect">
            <a:avLst/>
          </a:prstGeom>
        </p:spPr>
        <p:txBody>
          <a:bodyPr wrap="square">
            <a:spAutoFit/>
          </a:bodyPr>
          <a:lstStyle/>
          <a:p>
            <a:pPr algn="ctr">
              <a:defRPr/>
            </a:pPr>
            <a:r>
              <a:rPr lang="uk-UA" sz="5400" b="1" i="1" dirty="0">
                <a:solidFill>
                  <a:srgbClr val="FF0000"/>
                </a:solidFill>
                <a:effectLst>
                  <a:outerShdw blurRad="38100" dist="38100" dir="2700000" algn="tl">
                    <a:srgbClr val="000000">
                      <a:alpha val="43137"/>
                    </a:srgbClr>
                  </a:outerShdw>
                </a:effectLst>
                <a:hlinkClick r:id="rId2" action="ppaction://hlinkfile"/>
              </a:rPr>
              <a:t>Таблиця </a:t>
            </a:r>
          </a:p>
          <a:p>
            <a:pPr algn="ctr">
              <a:defRPr/>
            </a:pPr>
            <a:r>
              <a:rPr lang="uk-UA" sz="5400" b="1" i="1" dirty="0">
                <a:solidFill>
                  <a:srgbClr val="FF0000"/>
                </a:solidFill>
                <a:effectLst>
                  <a:outerShdw blurRad="38100" dist="38100" dir="2700000" algn="tl">
                    <a:srgbClr val="000000">
                      <a:alpha val="43137"/>
                    </a:srgbClr>
                  </a:outerShdw>
                </a:effectLst>
                <a:hlinkClick r:id="rId2" action="ppaction://hlinkfile"/>
              </a:rPr>
              <a:t>контролю засвоєння навичок професійної діяльності учнів</a:t>
            </a:r>
            <a:r>
              <a:rPr lang="uk-UA" sz="5400" b="1" dirty="0">
                <a:solidFill>
                  <a:srgbClr val="FF0000"/>
                </a:solidFill>
                <a:effectLst>
                  <a:outerShdw blurRad="38100" dist="38100" dir="2700000" algn="tl">
                    <a:srgbClr val="000000">
                      <a:alpha val="43137"/>
                    </a:srgbClr>
                  </a:outerShdw>
                </a:effectLst>
                <a:hlinkClick r:id="rId2" action="ppaction://hlinkfile"/>
              </a:rPr>
              <a:t> </a:t>
            </a:r>
            <a:endParaRPr lang="ru-RU" sz="5400" b="1" dirty="0">
              <a:solidFill>
                <a:srgbClr val="FF0000"/>
              </a:solidFill>
              <a:effectLst>
                <a:outerShdw blurRad="38100" dist="38100" dir="2700000" algn="tl">
                  <a:srgbClr val="000000">
                    <a:alpha val="43137"/>
                  </a:srgbClr>
                </a:outerShdw>
              </a:effectLst>
            </a:endParaRPr>
          </a:p>
        </p:txBody>
      </p:sp>
    </p:spTree>
  </p:cSld>
  <p:clrMapOvr>
    <a:masterClrMapping/>
  </p:clrMapOvr>
  <p:transition advTm="21978">
    <p:wipe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63" y="642938"/>
            <a:ext cx="8215312" cy="2308225"/>
          </a:xfrm>
          <a:prstGeom prst="rect">
            <a:avLst/>
          </a:prstGeom>
        </p:spPr>
        <p:txBody>
          <a:bodyPr>
            <a:spAutoFit/>
          </a:bodyPr>
          <a:lstStyle/>
          <a:p>
            <a:pPr algn="ctr">
              <a:defRPr/>
            </a:pPr>
            <a:r>
              <a:rPr lang="uk-UA" sz="7200" b="1" i="1" dirty="0">
                <a:solidFill>
                  <a:srgbClr val="FF0000"/>
                </a:solidFill>
                <a:effectLst>
                  <a:outerShdw blurRad="38100" dist="38100" dir="2700000" algn="tl">
                    <a:srgbClr val="000000">
                      <a:alpha val="43137"/>
                    </a:srgbClr>
                  </a:outerShdw>
                </a:effectLst>
                <a:hlinkClick r:id="rId2" action="ppaction://hlinkfile"/>
              </a:rPr>
              <a:t>Карта </a:t>
            </a:r>
          </a:p>
          <a:p>
            <a:pPr algn="ctr">
              <a:defRPr/>
            </a:pPr>
            <a:r>
              <a:rPr lang="uk-UA" sz="7200" b="1" i="1" dirty="0" err="1">
                <a:solidFill>
                  <a:srgbClr val="FF0000"/>
                </a:solidFill>
                <a:effectLst>
                  <a:outerShdw blurRad="38100" dist="38100" dir="2700000" algn="tl">
                    <a:srgbClr val="000000">
                      <a:alpha val="43137"/>
                    </a:srgbClr>
                  </a:outerShdw>
                </a:effectLst>
                <a:hlinkClick r:id="rId2" action="ppaction://hlinkfile"/>
              </a:rPr>
              <a:t>самооцінювання</a:t>
            </a:r>
            <a:r>
              <a:rPr lang="uk-UA" sz="7200" b="1" i="1" dirty="0">
                <a:solidFill>
                  <a:srgbClr val="FF0000"/>
                </a:solidFill>
                <a:effectLst>
                  <a:outerShdw blurRad="38100" dist="38100" dir="2700000" algn="tl">
                    <a:srgbClr val="000000">
                      <a:alpha val="43137"/>
                    </a:srgbClr>
                  </a:outerShdw>
                </a:effectLst>
                <a:hlinkClick r:id="rId3" action="ppaction://hlinkfile"/>
              </a:rPr>
              <a:t> </a:t>
            </a:r>
            <a:endParaRPr lang="uk-UA" sz="7200" b="1" dirty="0">
              <a:solidFill>
                <a:srgbClr val="FF0000"/>
              </a:solidFill>
              <a:effectLst>
                <a:outerShdw blurRad="38100" dist="38100" dir="2700000" algn="tl">
                  <a:srgbClr val="000000">
                    <a:alpha val="43137"/>
                  </a:srgbClr>
                </a:outerShdw>
              </a:effectLst>
            </a:endParaRPr>
          </a:p>
        </p:txBody>
      </p:sp>
    </p:spTree>
  </p:cSld>
  <p:clrMapOvr>
    <a:masterClrMapping/>
  </p:clrMapOvr>
  <p:transition advTm="21978">
    <p:wipe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02" name="Rectangle 2"/>
          <p:cNvSpPr>
            <a:spLocks noGrp="1" noChangeArrowheads="1"/>
          </p:cNvSpPr>
          <p:nvPr>
            <p:ph type="title"/>
          </p:nvPr>
        </p:nvSpPr>
        <p:spPr>
          <a:xfrm>
            <a:off x="520700" y="2562225"/>
            <a:ext cx="7772400" cy="2351088"/>
          </a:xfrm>
        </p:spPr>
        <p:txBody>
          <a:bodyPr/>
          <a:lstStyle/>
          <a:p>
            <a:pPr algn="ctr" eaLnBrk="1" fontAlgn="auto" hangingPunct="1">
              <a:spcAft>
                <a:spcPts val="0"/>
              </a:spcAft>
              <a:defRPr/>
            </a:pPr>
            <a:r>
              <a:rPr lang="uk-UA" dirty="0" smtClean="0">
                <a:solidFill>
                  <a:srgbClr val="CC0099"/>
                </a:solidFill>
                <a:latin typeface="Boyarsky" pitchFamily="33" charset="0"/>
              </a:rPr>
              <a:t>ДЯКУЄМО ЗА УВАГУ!</a:t>
            </a:r>
            <a:endParaRPr lang="ru-RU" dirty="0" smtClean="0">
              <a:solidFill>
                <a:srgbClr val="CC0099"/>
              </a:solidFill>
              <a:latin typeface="Boyarsky" pitchFamily="33" charset="0"/>
            </a:endParaRPr>
          </a:p>
        </p:txBody>
      </p:sp>
    </p:spTree>
    <p:custDataLst>
      <p:tags r:id="rId1"/>
    </p:custDataLst>
  </p:cSld>
  <p:clrMapOvr>
    <a:masterClrMapping/>
  </p:clrMapOvr>
  <p:transition advTm="21978">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withEffect">
                                  <p:stCondLst>
                                    <p:cond delay="0"/>
                                  </p:stCondLst>
                                  <p:childTnLst>
                                    <p:set>
                                      <p:cBhvr>
                                        <p:cTn id="6" dur="1" fill="hold">
                                          <p:stCondLst>
                                            <p:cond delay="0"/>
                                          </p:stCondLst>
                                        </p:cTn>
                                        <p:tgtEl>
                                          <p:spTgt spid="409602"/>
                                        </p:tgtEl>
                                        <p:attrNameLst>
                                          <p:attrName>style.visibility</p:attrName>
                                        </p:attrNameLst>
                                      </p:cBhvr>
                                      <p:to>
                                        <p:strVal val="visible"/>
                                      </p:to>
                                    </p:set>
                                    <p:anim calcmode="lin" valueType="num">
                                      <p:cBhvr>
                                        <p:cTn id="7" dur="500" fill="hold"/>
                                        <p:tgtEl>
                                          <p:spTgt spid="40960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40960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40960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409602"/>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6" presetClass="emph" presetSubtype="0" autoRev="1" fill="hold" nodeType="clickEffect">
                                  <p:stCondLst>
                                    <p:cond delay="0"/>
                                  </p:stCondLst>
                                  <p:childTnLst>
                                    <p:animScale>
                                      <p:cBhvr>
                                        <p:cTn id="14" dur="449" fill="hold">
                                          <p:stCondLst>
                                            <p:cond delay="0"/>
                                          </p:stCondLst>
                                        </p:cTn>
                                        <p:tgtEl>
                                          <p:spTgt spid="409602"/>
                                        </p:tgtEl>
                                      </p:cBhvr>
                                      <p:to x="150000" y="150000"/>
                                    </p:animScale>
                                  </p:childTnLst>
                                </p:cTn>
                              </p:par>
                            </p:childTnLst>
                          </p:cTn>
                        </p:par>
                      </p:childTnLst>
                    </p:cTn>
                  </p:par>
                  <p:par>
                    <p:cTn id="15" fill="hold">
                      <p:stCondLst>
                        <p:cond delay="indefinite"/>
                      </p:stCondLst>
                      <p:childTnLst>
                        <p:par>
                          <p:cTn id="16" fill="hold">
                            <p:stCondLst>
                              <p:cond delay="0"/>
                            </p:stCondLst>
                            <p:childTnLst>
                              <p:par>
                                <p:cTn id="17" presetID="23" presetClass="exit" presetSubtype="32" fill="hold" nodeType="clickEffect">
                                  <p:stCondLst>
                                    <p:cond delay="0"/>
                                  </p:stCondLst>
                                  <p:childTnLst>
                                    <p:anim calcmode="lin" valueType="num">
                                      <p:cBhvr>
                                        <p:cTn id="18" dur="500" fill="hold"/>
                                        <p:tgtEl>
                                          <p:spTgt spid="409602"/>
                                        </p:tgtEl>
                                        <p:attrNameLst>
                                          <p:attrName>ppt_w</p:attrName>
                                        </p:attrNameLst>
                                      </p:cBhvr>
                                      <p:tavLst>
                                        <p:tav tm="0">
                                          <p:val>
                                            <p:strVal val="ppt_w"/>
                                          </p:val>
                                        </p:tav>
                                        <p:tav tm="100000">
                                          <p:val>
                                            <p:fltVal val="0"/>
                                          </p:val>
                                        </p:tav>
                                      </p:tavLst>
                                    </p:anim>
                                    <p:anim calcmode="lin" valueType="num">
                                      <p:cBhvr>
                                        <p:cTn id="19" dur="500" fill="hold"/>
                                        <p:tgtEl>
                                          <p:spTgt spid="409602"/>
                                        </p:tgtEl>
                                        <p:attrNameLst>
                                          <p:attrName>ppt_h</p:attrName>
                                        </p:attrNameLst>
                                      </p:cBhvr>
                                      <p:tavLst>
                                        <p:tav tm="0">
                                          <p:val>
                                            <p:strVal val="ppt_h"/>
                                          </p:val>
                                        </p:tav>
                                        <p:tav tm="100000">
                                          <p:val>
                                            <p:fltVal val="0"/>
                                          </p:val>
                                        </p:tav>
                                      </p:tavLst>
                                    </p:anim>
                                    <p:set>
                                      <p:cBhvr>
                                        <p:cTn id="20" dur="1" fill="hold">
                                          <p:stCondLst>
                                            <p:cond delay="499"/>
                                          </p:stCondLst>
                                        </p:cTn>
                                        <p:tgtEl>
                                          <p:spTgt spid="40960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52651"/>
            <a:ext cx="8686800" cy="785818"/>
          </a:xfrm>
        </p:spPr>
        <p:txBody>
          <a:bodyPr/>
          <a:lstStyle/>
          <a:p>
            <a:pPr>
              <a:defRPr/>
            </a:pPr>
            <a:r>
              <a:rPr lang="uk-UA" sz="4000" dirty="0" smtClean="0">
                <a:solidFill>
                  <a:srgbClr val="FF0000"/>
                </a:solidFill>
                <a:latin typeface="Arial Black" panose="020B0A04020102020204" pitchFamily="34" charset="0"/>
              </a:rPr>
              <a:t>Цілі уроку:</a:t>
            </a:r>
            <a:endParaRPr lang="ru-RU" sz="4000" dirty="0">
              <a:solidFill>
                <a:srgbClr val="FF0000"/>
              </a:solidFill>
              <a:latin typeface="Arial Black" panose="020B0A04020102020204" pitchFamily="34" charset="0"/>
            </a:endParaRPr>
          </a:p>
        </p:txBody>
      </p:sp>
      <p:sp>
        <p:nvSpPr>
          <p:cNvPr id="3" name="Объект 2"/>
          <p:cNvSpPr>
            <a:spLocks noGrp="1"/>
          </p:cNvSpPr>
          <p:nvPr>
            <p:ph idx="1"/>
          </p:nvPr>
        </p:nvSpPr>
        <p:spPr>
          <a:xfrm>
            <a:off x="214313" y="735106"/>
            <a:ext cx="8777287" cy="6337207"/>
          </a:xfrm>
        </p:spPr>
        <p:txBody>
          <a:bodyPr>
            <a:noAutofit/>
          </a:bodyPr>
          <a:lstStyle/>
          <a:p>
            <a:pPr marL="268288" indent="-268288">
              <a:defRPr/>
            </a:pPr>
            <a:r>
              <a:rPr lang="ru-RU" sz="2400" b="1" dirty="0" smtClean="0">
                <a:solidFill>
                  <a:srgbClr val="002060"/>
                </a:solidFill>
                <a:effectLst>
                  <a:outerShdw blurRad="38100" dist="38100" dir="2700000" algn="tl">
                    <a:srgbClr val="000000">
                      <a:alpha val="43137"/>
                    </a:srgbClr>
                  </a:outerShdw>
                </a:effectLst>
              </a:rPr>
              <a:t>Навчальна</a:t>
            </a:r>
            <a:r>
              <a:rPr lang="uk-UA" sz="2400" b="1" dirty="0" smtClean="0">
                <a:solidFill>
                  <a:srgbClr val="002060"/>
                </a:solidFill>
                <a:effectLst>
                  <a:outerShdw blurRad="38100" dist="38100" dir="2700000" algn="tl">
                    <a:srgbClr val="000000">
                      <a:alpha val="43137"/>
                    </a:srgbClr>
                  </a:outerShdw>
                </a:effectLst>
              </a:rPr>
              <a:t>:</a:t>
            </a:r>
            <a:r>
              <a:rPr lang="uk-UA" sz="2400" dirty="0" smtClean="0">
                <a:solidFill>
                  <a:srgbClr val="002060"/>
                </a:solidFill>
                <a:effectLst>
                  <a:outerShdw blurRad="38100" dist="38100" dir="2700000" algn="tl">
                    <a:srgbClr val="000000">
                      <a:alpha val="43137"/>
                    </a:srgbClr>
                  </a:outerShdw>
                </a:effectLst>
              </a:rPr>
              <a:t> </a:t>
            </a:r>
            <a:r>
              <a:rPr lang="uk-UA" sz="2400" b="1" dirty="0" smtClean="0"/>
              <a:t>формування системи первинних умінь та навичок щодо здійснення повного технологічного процесу з підготовки різних поверхонь під лицювання плиткою.</a:t>
            </a:r>
            <a:endParaRPr lang="ru-RU" sz="2400" b="1" dirty="0">
              <a:solidFill>
                <a:schemeClr val="tx2">
                  <a:lumMod val="75000"/>
                </a:schemeClr>
              </a:solidFill>
            </a:endParaRPr>
          </a:p>
          <a:p>
            <a:pPr marL="268288" indent="-268288">
              <a:defRPr/>
            </a:pPr>
            <a:r>
              <a:rPr lang="ru-RU" sz="2400" b="1" dirty="0" err="1" smtClean="0">
                <a:solidFill>
                  <a:srgbClr val="002060"/>
                </a:solidFill>
                <a:effectLst>
                  <a:outerShdw blurRad="38100" dist="38100" dir="2700000" algn="tl">
                    <a:srgbClr val="000000">
                      <a:alpha val="43137"/>
                    </a:srgbClr>
                  </a:outerShdw>
                </a:effectLst>
              </a:rPr>
              <a:t>Розвивальна</a:t>
            </a:r>
            <a:r>
              <a:rPr lang="ru-RU" sz="2400" b="1" dirty="0" smtClean="0">
                <a:solidFill>
                  <a:srgbClr val="002060"/>
                </a:solidFill>
                <a:effectLst>
                  <a:outerShdw blurRad="38100" dist="38100" dir="2700000" algn="tl">
                    <a:srgbClr val="000000">
                      <a:alpha val="43137"/>
                    </a:srgbClr>
                  </a:outerShdw>
                </a:effectLst>
              </a:rPr>
              <a:t> :</a:t>
            </a:r>
            <a:r>
              <a:rPr lang="uk-UA" sz="2400" b="1" dirty="0" smtClean="0">
                <a:solidFill>
                  <a:srgbClr val="002060"/>
                </a:solidFill>
                <a:effectLst>
                  <a:outerShdw blurRad="38100" dist="38100" dir="2700000" algn="tl">
                    <a:srgbClr val="000000">
                      <a:alpha val="43137"/>
                    </a:srgbClr>
                  </a:outerShdw>
                </a:effectLst>
              </a:rPr>
              <a:t> </a:t>
            </a:r>
            <a:r>
              <a:rPr lang="uk-UA" sz="2400" b="1" dirty="0" smtClean="0"/>
              <a:t>освоєння репродуктивних умінь комплексного планування професійних дій, вибору найбільш раціонального їх поєднання і чергування з урахуванням виду роботи, розвиток професійної самостійності і творчого пошуку в ході виконання завдань.</a:t>
            </a:r>
          </a:p>
          <a:p>
            <a:pPr marL="268288" indent="-268288">
              <a:defRPr/>
            </a:pPr>
            <a:r>
              <a:rPr lang="ru-RU" sz="2400" b="1" dirty="0" err="1" smtClean="0">
                <a:solidFill>
                  <a:srgbClr val="002060"/>
                </a:solidFill>
                <a:effectLst>
                  <a:outerShdw blurRad="38100" dist="38100" dir="2700000" algn="tl">
                    <a:srgbClr val="000000">
                      <a:alpha val="43137"/>
                    </a:srgbClr>
                  </a:outerShdw>
                </a:effectLst>
              </a:rPr>
              <a:t>Виховна</a:t>
            </a:r>
            <a:r>
              <a:rPr lang="ru-RU" sz="2400" b="1" dirty="0" smtClean="0">
                <a:solidFill>
                  <a:srgbClr val="002060"/>
                </a:solidFill>
                <a:effectLst>
                  <a:outerShdw blurRad="38100" dist="38100" dir="2700000" algn="tl">
                    <a:srgbClr val="000000">
                      <a:alpha val="43137"/>
                    </a:srgbClr>
                  </a:outerShdw>
                </a:effectLst>
              </a:rPr>
              <a:t>: </a:t>
            </a:r>
            <a:r>
              <a:rPr lang="uk-UA" sz="2400" b="1" dirty="0" smtClean="0"/>
              <a:t>формування відповідального ставлення до професійних обов'язків, впевненості в собі, вміння працювати в бригаді, сприяння створенню атмосфери взаємодопомоги, виховування в учнів охайності, дбайливого ставлення до матеріалу, інструменту. </a:t>
            </a:r>
            <a:endParaRPr lang="ru-RU" sz="2400" b="1" dirty="0">
              <a:solidFill>
                <a:schemeClr val="tx2">
                  <a:lumMod val="75000"/>
                </a:schemeClr>
              </a:solidFill>
            </a:endParaRPr>
          </a:p>
          <a:p>
            <a:pPr marL="268288" indent="-268288">
              <a:defRPr/>
            </a:pPr>
            <a:r>
              <a:rPr lang="ru-RU" sz="2400" b="1" dirty="0">
                <a:solidFill>
                  <a:srgbClr val="002060"/>
                </a:solidFill>
                <a:effectLst>
                  <a:outerShdw blurRad="38100" dist="38100" dir="2700000" algn="tl">
                    <a:srgbClr val="000000">
                      <a:alpha val="43137"/>
                    </a:srgbClr>
                  </a:outerShdw>
                </a:effectLst>
              </a:rPr>
              <a:t>Методична </a:t>
            </a:r>
            <a:r>
              <a:rPr lang="ru-RU" sz="2400" b="1" dirty="0" smtClean="0">
                <a:solidFill>
                  <a:srgbClr val="002060"/>
                </a:solidFill>
                <a:effectLst>
                  <a:outerShdw blurRad="38100" dist="38100" dir="2700000" algn="tl">
                    <a:srgbClr val="000000">
                      <a:alpha val="43137"/>
                    </a:srgbClr>
                  </a:outerShdw>
                </a:effectLst>
              </a:rPr>
              <a:t>:</a:t>
            </a:r>
            <a:r>
              <a:rPr lang="uk-UA" sz="2400" b="1" dirty="0" smtClean="0"/>
              <a:t>активізація діяльності учнів на уроці за допомогою використання електронних навчальних засобів.</a:t>
            </a:r>
            <a:endParaRPr lang="ru-RU" sz="2400" b="1" dirty="0">
              <a:solidFill>
                <a:schemeClr val="tx2">
                  <a:lumMod val="75000"/>
                </a:schemeClr>
              </a:solidFill>
            </a:endParaRPr>
          </a:p>
        </p:txBody>
      </p:sp>
    </p:spTree>
  </p:cSld>
  <p:clrMapOvr>
    <a:masterClrMapping/>
  </p:clrMapOvr>
  <p:transition advTm="21978">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43000" y="0"/>
            <a:ext cx="7215188" cy="2308225"/>
          </a:xfrm>
          <a:prstGeom prst="rect">
            <a:avLst/>
          </a:prstGeom>
        </p:spPr>
        <p:txBody>
          <a:bodyPr>
            <a:spAutoFit/>
          </a:bodyPr>
          <a:lstStyle/>
          <a:p>
            <a:pPr algn="ctr">
              <a:defRPr/>
            </a:pPr>
            <a:r>
              <a:rPr lang="uk-UA" sz="7200" b="1" i="1" dirty="0">
                <a:solidFill>
                  <a:srgbClr val="FF0000"/>
                </a:solidFill>
                <a:effectLst>
                  <a:outerShdw blurRad="38100" dist="38100" dir="2700000" algn="tl">
                    <a:srgbClr val="000000">
                      <a:alpha val="43137"/>
                    </a:srgbClr>
                  </a:outerShdw>
                </a:effectLst>
                <a:latin typeface="+mj-lt"/>
              </a:rPr>
              <a:t>Бліц - опитування</a:t>
            </a:r>
            <a:r>
              <a:rPr lang="uk-UA" sz="7200" b="1" dirty="0">
                <a:solidFill>
                  <a:srgbClr val="FF0000"/>
                </a:solidFill>
                <a:effectLst>
                  <a:outerShdw blurRad="38100" dist="38100" dir="2700000" algn="tl">
                    <a:srgbClr val="000000">
                      <a:alpha val="43137"/>
                    </a:srgbClr>
                  </a:outerShdw>
                </a:effectLst>
                <a:latin typeface="+mj-lt"/>
              </a:rPr>
              <a:t> </a:t>
            </a:r>
            <a:endParaRPr lang="ru-RU" sz="7200" b="1" dirty="0">
              <a:solidFill>
                <a:srgbClr val="FF0000"/>
              </a:solidFill>
              <a:effectLst>
                <a:outerShdw blurRad="38100" dist="38100" dir="2700000" algn="tl">
                  <a:srgbClr val="000000">
                    <a:alpha val="43137"/>
                  </a:srgbClr>
                </a:outerShdw>
              </a:effectLst>
              <a:latin typeface="+mj-lt"/>
            </a:endParaRPr>
          </a:p>
        </p:txBody>
      </p:sp>
      <p:pic>
        <p:nvPicPr>
          <p:cNvPr id="3" name="Picture 2" descr="D:\ДОКУМЕТЫ\РАБОТА ВПУ №40\РАЗРОБОТКИ\ПЛАКАТ\2013\Неделя отделочников\РИСУНКИ\i.jpeg"/>
          <p:cNvPicPr>
            <a:picLocks noChangeAspect="1" noChangeArrowheads="1"/>
          </p:cNvPicPr>
          <p:nvPr/>
        </p:nvPicPr>
        <p:blipFill>
          <a:blip r:embed="rId2" cstate="print">
            <a:duotone>
              <a:schemeClr val="accent6">
                <a:shade val="45000"/>
                <a:satMod val="135000"/>
              </a:schemeClr>
              <a:prstClr val="white"/>
            </a:duotone>
            <a:extLst>
              <a:ext uri="{BEBA8EAE-BF5A-486C-A8C5-ECC9F3942E4B}"/>
              <a:ext uri="{28A0092B-C50C-407E-A947-70E740481C1C}"/>
            </a:extLst>
          </a:blip>
          <a:srcRect/>
          <a:stretch>
            <a:fillRect/>
          </a:stretch>
        </p:blipFill>
        <p:spPr bwMode="auto">
          <a:xfrm>
            <a:off x="2500298" y="2357430"/>
            <a:ext cx="4357718" cy="4071966"/>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extLst>
        </p:spPr>
      </p:pic>
    </p:spTree>
  </p:cSld>
  <p:clrMapOvr>
    <a:masterClrMapping/>
  </p:clrMapOvr>
  <p:transition advTm="21978">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83394" y="3415552"/>
            <a:ext cx="8229600" cy="1828800"/>
          </a:xfrm>
        </p:spPr>
        <p:txBody>
          <a:bodyPr>
            <a:normAutofit fontScale="90000"/>
          </a:bodyPr>
          <a:lstStyle/>
          <a:p>
            <a:pPr>
              <a:defRPr/>
            </a:pPr>
            <a:r>
              <a:rPr lang="uk-UA" dirty="0" smtClean="0">
                <a:solidFill>
                  <a:srgbClr val="FF0000"/>
                </a:solidFill>
              </a:rPr>
              <a:t>1. Як здійснюють сортування плиток за розміром</a:t>
            </a:r>
            <a:br>
              <a:rPr lang="uk-UA" dirty="0" smtClean="0">
                <a:solidFill>
                  <a:srgbClr val="FF0000"/>
                </a:solidFill>
              </a:rPr>
            </a:br>
            <a:r>
              <a:rPr lang="uk-UA" dirty="0" smtClean="0">
                <a:solidFill>
                  <a:srgbClr val="FF0000"/>
                </a:solidFill>
              </a:rPr>
              <a:t>2. Як здійснюють сортування плиток за кольором та малюнком</a:t>
            </a:r>
            <a:endParaRPr lang="ru-RU" dirty="0">
              <a:solidFill>
                <a:srgbClr val="FF0000"/>
              </a:solidFill>
            </a:endParaRPr>
          </a:p>
        </p:txBody>
      </p:sp>
    </p:spTree>
  </p:cSld>
  <p:clrMapOvr>
    <a:masterClrMapping/>
  </p:clrMapOvr>
  <p:transition advTm="21978">
    <p:wipe di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251520" y="116632"/>
            <a:ext cx="8610600" cy="882650"/>
          </a:xfrm>
        </p:spPr>
        <p:txBody>
          <a:bodyPr/>
          <a:lstStyle/>
          <a:p>
            <a:pPr>
              <a:defRPr/>
            </a:pPr>
            <a:r>
              <a:rPr lang="uk-UA" dirty="0" smtClean="0">
                <a:solidFill>
                  <a:srgbClr val="002060"/>
                </a:solidFill>
                <a:effectLst>
                  <a:outerShdw blurRad="38100" dist="38100" dir="2700000" algn="tl">
                    <a:srgbClr val="000000">
                      <a:alpha val="43137"/>
                    </a:srgbClr>
                  </a:outerShdw>
                  <a:reflection blurRad="12700" stA="48000" endA="300" endPos="55000" dir="5400000" sy="-90000" algn="bl" rotWithShape="0"/>
                </a:effectLst>
              </a:rPr>
              <a:t>Сортування </a:t>
            </a:r>
            <a:endParaRPr lang="ru-RU" dirty="0">
              <a:solidFill>
                <a:srgbClr val="002060"/>
              </a:solidFill>
              <a:effectLst>
                <a:outerShdw blurRad="38100" dist="38100" dir="2700000" algn="tl">
                  <a:srgbClr val="000000">
                    <a:alpha val="43137"/>
                  </a:srgbClr>
                </a:outerShdw>
                <a:reflection blurRad="12700" stA="48000" endA="300" endPos="55000" dir="5400000" sy="-90000" algn="bl" rotWithShape="0"/>
              </a:effectLst>
            </a:endParaRPr>
          </a:p>
        </p:txBody>
      </p:sp>
      <p:sp>
        <p:nvSpPr>
          <p:cNvPr id="5" name="Текст 4"/>
          <p:cNvSpPr>
            <a:spLocks noGrp="1"/>
          </p:cNvSpPr>
          <p:nvPr>
            <p:ph type="body" idx="1"/>
          </p:nvPr>
        </p:nvSpPr>
        <p:spPr>
          <a:xfrm>
            <a:off x="251520" y="1124744"/>
            <a:ext cx="4040188" cy="1944216"/>
          </a:xfrm>
        </p:spPr>
        <p:txBody>
          <a:bodyPr>
            <a:normAutofit fontScale="77500" lnSpcReduction="20000"/>
            <a:scene3d>
              <a:camera prst="orthographicFront"/>
              <a:lightRig rig="threePt" dir="t"/>
            </a:scene3d>
            <a:sp3d extrusionH="57150">
              <a:bevelT w="38100" h="38100" prst="slope"/>
            </a:sp3d>
          </a:bodyPr>
          <a:lstStyle/>
          <a:p>
            <a:pPr algn="ctr">
              <a:defRPr/>
            </a:pPr>
            <a:r>
              <a:rPr lang="uk-UA" sz="2600" b="1" cap="none" dirty="0" smtClean="0">
                <a:solidFill>
                  <a:srgbClr val="FF0000"/>
                </a:solidFill>
                <a:latin typeface="Arial Black" panose="020B0A04020102020204" pitchFamily="34" charset="0"/>
              </a:rPr>
              <a:t>ЗА РОЗМІРОМ</a:t>
            </a:r>
            <a:r>
              <a:rPr lang="uk-UA" sz="2600" b="1" cap="none" dirty="0" smtClean="0">
                <a:solidFill>
                  <a:srgbClr val="00B050"/>
                </a:solidFill>
              </a:rPr>
              <a:t>:</a:t>
            </a:r>
          </a:p>
          <a:p>
            <a:pPr>
              <a:defRPr/>
            </a:pPr>
            <a:endParaRPr lang="uk-UA" dirty="0"/>
          </a:p>
          <a:p>
            <a:pPr algn="ctr">
              <a:lnSpc>
                <a:spcPct val="160000"/>
              </a:lnSpc>
              <a:defRPr/>
            </a:pPr>
            <a:r>
              <a:rPr lang="ru-RU" sz="2300" b="1" dirty="0" err="1" smtClean="0">
                <a:solidFill>
                  <a:srgbClr val="002060"/>
                </a:solidFill>
                <a:latin typeface="Arial Black" panose="020B0A04020102020204" pitchFamily="34" charset="0"/>
              </a:rPr>
              <a:t>здійснюють</a:t>
            </a:r>
            <a:r>
              <a:rPr lang="ru-RU" sz="2300" b="1" dirty="0" smtClean="0">
                <a:solidFill>
                  <a:srgbClr val="002060"/>
                </a:solidFill>
                <a:latin typeface="Arial Black" panose="020B0A04020102020204" pitchFamily="34" charset="0"/>
              </a:rPr>
              <a:t> </a:t>
            </a:r>
            <a:r>
              <a:rPr lang="ru-RU" sz="2300" b="1" dirty="0">
                <a:solidFill>
                  <a:srgbClr val="002060"/>
                </a:solidFill>
                <a:latin typeface="Arial Black" panose="020B0A04020102020204" pitchFamily="34" charset="0"/>
              </a:rPr>
              <a:t>за </a:t>
            </a:r>
            <a:r>
              <a:rPr lang="ru-RU" sz="2300" b="1" dirty="0" err="1">
                <a:solidFill>
                  <a:srgbClr val="002060"/>
                </a:solidFill>
                <a:latin typeface="Arial Black" panose="020B0A04020102020204" pitchFamily="34" charset="0"/>
              </a:rPr>
              <a:t>допомогою</a:t>
            </a:r>
            <a:r>
              <a:rPr lang="ru-RU" sz="2300" b="1" dirty="0">
                <a:solidFill>
                  <a:srgbClr val="002060"/>
                </a:solidFill>
                <a:latin typeface="Arial Black" panose="020B0A04020102020204" pitchFamily="34" charset="0"/>
              </a:rPr>
              <a:t> </a:t>
            </a:r>
            <a:r>
              <a:rPr lang="ru-RU" sz="2300" b="1" dirty="0" err="1">
                <a:solidFill>
                  <a:srgbClr val="002060"/>
                </a:solidFill>
                <a:latin typeface="Arial Black" panose="020B0A04020102020204" pitchFamily="34" charset="0"/>
              </a:rPr>
              <a:t>спеціальних</a:t>
            </a:r>
            <a:r>
              <a:rPr lang="ru-RU" sz="2300" b="1" dirty="0">
                <a:solidFill>
                  <a:srgbClr val="002060"/>
                </a:solidFill>
                <a:latin typeface="Arial Black" panose="020B0A04020102020204" pitchFamily="34" charset="0"/>
              </a:rPr>
              <a:t> </a:t>
            </a:r>
            <a:r>
              <a:rPr lang="ru-RU" sz="2300" b="1" dirty="0" err="1">
                <a:solidFill>
                  <a:srgbClr val="002060"/>
                </a:solidFill>
                <a:latin typeface="Arial Black" panose="020B0A04020102020204" pitchFamily="34" charset="0"/>
              </a:rPr>
              <a:t>шаблонів</a:t>
            </a:r>
            <a:r>
              <a:rPr lang="ru-RU" sz="2300" b="1" dirty="0">
                <a:solidFill>
                  <a:srgbClr val="002060"/>
                </a:solidFill>
                <a:latin typeface="Arial Black" panose="020B0A04020102020204" pitchFamily="34" charset="0"/>
              </a:rPr>
              <a:t>. </a:t>
            </a:r>
          </a:p>
        </p:txBody>
      </p:sp>
      <p:sp>
        <p:nvSpPr>
          <p:cNvPr id="7" name="Текст 6"/>
          <p:cNvSpPr>
            <a:spLocks noGrp="1"/>
          </p:cNvSpPr>
          <p:nvPr>
            <p:ph type="body" sz="half" idx="3"/>
          </p:nvPr>
        </p:nvSpPr>
        <p:spPr>
          <a:xfrm>
            <a:off x="4859338" y="981075"/>
            <a:ext cx="4041775" cy="2160588"/>
          </a:xfrm>
        </p:spPr>
        <p:txBody>
          <a:bodyPr>
            <a:normAutofit fontScale="85000" lnSpcReduction="20000"/>
          </a:bodyPr>
          <a:lstStyle/>
          <a:p>
            <a:pPr algn="ctr">
              <a:defRPr/>
            </a:pPr>
            <a:r>
              <a:rPr lang="uk-UA" b="1" dirty="0" smtClean="0">
                <a:solidFill>
                  <a:srgbClr val="FF0000"/>
                </a:solidFill>
                <a:latin typeface="Arial Black" panose="020B0A04020102020204" pitchFamily="34" charset="0"/>
              </a:rPr>
              <a:t>За кольором, малюнком:</a:t>
            </a:r>
          </a:p>
          <a:p>
            <a:pPr algn="ctr">
              <a:defRPr/>
            </a:pPr>
            <a:endParaRPr lang="uk-UA" b="1" dirty="0" smtClean="0">
              <a:solidFill>
                <a:srgbClr val="FF0000"/>
              </a:solidFill>
              <a:latin typeface="Arial Black" panose="020B0A04020102020204" pitchFamily="34" charset="0"/>
            </a:endParaRPr>
          </a:p>
          <a:p>
            <a:pPr algn="ctr">
              <a:lnSpc>
                <a:spcPct val="160000"/>
              </a:lnSpc>
              <a:defRPr/>
            </a:pPr>
            <a:r>
              <a:rPr lang="uk-UA" sz="2100" b="1" dirty="0" smtClean="0">
                <a:solidFill>
                  <a:srgbClr val="002060"/>
                </a:solidFill>
                <a:latin typeface="Arial Black" panose="020B0A04020102020204" pitchFamily="34" charset="0"/>
              </a:rPr>
              <a:t>вибирають  еталонну  плитку, з якою і порівнюють всі інші.</a:t>
            </a:r>
            <a:endParaRPr lang="uk-UA" sz="2100" b="1" dirty="0">
              <a:solidFill>
                <a:srgbClr val="002060"/>
              </a:solidFill>
              <a:latin typeface="Arial Black" panose="020B0A04020102020204" pitchFamily="34" charset="0"/>
            </a:endParaRPr>
          </a:p>
        </p:txBody>
      </p:sp>
      <p:pic>
        <p:nvPicPr>
          <p:cNvPr id="3074" name="Picture 2" descr="D:\ДОКУМЕТЫ\РАБОТА ВПУ №40\КОНКУРСЫ\плитка\рис по пл\крестовина для сортировки плитки.jpeg"/>
          <p:cNvPicPr>
            <a:picLocks noChangeAspect="1" noChangeArrowheads="1"/>
          </p:cNvPicPr>
          <p:nvPr/>
        </p:nvPicPr>
        <p:blipFill>
          <a:blip r:embed="rId2" cstate="print">
            <a:extLst>
              <a:ext uri="{BEBA8EAE-BF5A-486C-A8C5-ECC9F3942E4B}"/>
              <a:ext uri="{28A0092B-C50C-407E-A947-70E740481C1C}"/>
            </a:extLst>
          </a:blip>
          <a:srcRect/>
          <a:stretch>
            <a:fillRect/>
          </a:stretch>
        </p:blipFill>
        <p:spPr bwMode="auto">
          <a:xfrm>
            <a:off x="364386" y="3284984"/>
            <a:ext cx="1947598" cy="245495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extLst>
        </p:spPr>
      </p:pic>
      <p:pic>
        <p:nvPicPr>
          <p:cNvPr id="3075" name="Picture 3" descr="D:\ДОКУМЕТЫ\РАБОТА ВПУ №40\КОНКУРСЫ\плитка\рис по пл\шаблон для сортировки плитки.jpeg"/>
          <p:cNvPicPr>
            <a:picLocks noChangeAspect="1" noChangeArrowheads="1"/>
          </p:cNvPicPr>
          <p:nvPr/>
        </p:nvPicPr>
        <p:blipFill>
          <a:blip r:embed="rId3" cstate="print">
            <a:extLst>
              <a:ext uri="{BEBA8EAE-BF5A-486C-A8C5-ECC9F3942E4B}"/>
              <a:ext uri="{28A0092B-C50C-407E-A947-70E740481C1C}"/>
            </a:extLst>
          </a:blip>
          <a:srcRect/>
          <a:stretch>
            <a:fillRect/>
          </a:stretch>
        </p:blipFill>
        <p:spPr bwMode="auto">
          <a:xfrm>
            <a:off x="2825295" y="3524432"/>
            <a:ext cx="2520280" cy="312324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extLst>
        </p:spPr>
      </p:pic>
      <p:pic>
        <p:nvPicPr>
          <p:cNvPr id="3076" name="Picture 4" descr="D:\ДОКУМЕТЫ\РАБОТА ВПУ №40\КОНКУРСЫ\плитка\рис по пл\12.jpeg"/>
          <p:cNvPicPr>
            <a:picLocks noGrp="1" noChangeAspect="1" noChangeArrowheads="1"/>
          </p:cNvPicPr>
          <p:nvPr>
            <p:ph sz="quarter" idx="4"/>
          </p:nvPr>
        </p:nvPicPr>
        <p:blipFill>
          <a:blip r:embed="rId4" cstate="print">
            <a:extLst>
              <a:ext uri="{28A0092B-C50C-407E-A947-70E740481C1C}"/>
            </a:extLst>
          </a:blip>
          <a:srcRect/>
          <a:stretch>
            <a:fillRect/>
          </a:stretch>
        </p:blipFill>
        <p:spPr>
          <a:xfrm>
            <a:off x="6012160" y="3429000"/>
            <a:ext cx="2517656" cy="2484529"/>
          </a:xfrm>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extLst>
        </p:spPr>
      </p:pic>
    </p:spTree>
  </p:cSld>
  <p:clrMapOvr>
    <a:masterClrMapping/>
  </p:clrMapOvr>
  <p:transition advTm="21978">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11676" y="1945340"/>
            <a:ext cx="8229600" cy="1828800"/>
          </a:xfrm>
        </p:spPr>
        <p:txBody>
          <a:bodyPr>
            <a:normAutofit fontScale="90000"/>
          </a:bodyPr>
          <a:lstStyle/>
          <a:p>
            <a:pPr>
              <a:defRPr/>
            </a:pPr>
            <a:r>
              <a:rPr lang="uk-UA" dirty="0" smtClean="0">
                <a:solidFill>
                  <a:srgbClr val="FF0000"/>
                </a:solidFill>
              </a:rPr>
              <a:t>3. Який ви знаєте інструмент плиточника?</a:t>
            </a:r>
            <a:endParaRPr lang="ru-RU" dirty="0">
              <a:solidFill>
                <a:srgbClr val="FF0000"/>
              </a:solidFill>
            </a:endParaRPr>
          </a:p>
        </p:txBody>
      </p:sp>
      <p:pic>
        <p:nvPicPr>
          <p:cNvPr id="3" name="Picture 3" descr="D:\ДОКУМЕТЫ\РАБОТА ВПУ №40\РАЗРОБОТКИ\ПЛАКАТ\2013\Неделя отделочников\РИСУНКИ\i.jpeg"/>
          <p:cNvPicPr>
            <a:picLocks noChangeAspect="1" noChangeArrowheads="1"/>
          </p:cNvPicPr>
          <p:nvPr/>
        </p:nvPicPr>
        <p:blipFill>
          <a:blip r:embed="rId2" cstate="print">
            <a:duotone>
              <a:schemeClr val="accent6">
                <a:shade val="45000"/>
                <a:satMod val="135000"/>
              </a:schemeClr>
              <a:prstClr val="white"/>
            </a:duotone>
            <a:extLst>
              <a:ext uri="{BEBA8EAE-BF5A-486C-A8C5-ECC9F3942E4B}"/>
              <a:ext uri="{28A0092B-C50C-407E-A947-70E740481C1C}"/>
            </a:extLst>
          </a:blip>
          <a:srcRect/>
          <a:stretch>
            <a:fillRect/>
          </a:stretch>
        </p:blipFill>
        <p:spPr bwMode="auto">
          <a:xfrm>
            <a:off x="5755342" y="4159624"/>
            <a:ext cx="2330824" cy="2269762"/>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extLst>
        </p:spPr>
      </p:pic>
    </p:spTree>
  </p:cSld>
  <p:clrMapOvr>
    <a:masterClrMapping/>
  </p:clrMapOvr>
  <p:transition advTm="21978">
    <p:wipe di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11676" y="1945340"/>
            <a:ext cx="8229600" cy="1828800"/>
          </a:xfrm>
        </p:spPr>
        <p:txBody>
          <a:bodyPr>
            <a:normAutofit fontScale="90000"/>
          </a:bodyPr>
          <a:lstStyle/>
          <a:p>
            <a:pPr>
              <a:defRPr/>
            </a:pPr>
            <a:r>
              <a:rPr lang="uk-UA" dirty="0" smtClean="0">
                <a:solidFill>
                  <a:srgbClr val="FF0000"/>
                </a:solidFill>
              </a:rPr>
              <a:t>4. Який матеріал використовується для лицювальних робіт?</a:t>
            </a:r>
            <a:endParaRPr lang="ru-RU" dirty="0">
              <a:solidFill>
                <a:srgbClr val="FF0000"/>
              </a:solidFill>
            </a:endParaRPr>
          </a:p>
        </p:txBody>
      </p:sp>
      <p:pic>
        <p:nvPicPr>
          <p:cNvPr id="3" name="Picture 3" descr="D:\ДОКУМЕТЫ\РАБОТА ВПУ №40\РАЗРОБОТКИ\ПЛАКАТ\2013\Неделя отделочников\РИСУНКИ\i.jpeg"/>
          <p:cNvPicPr>
            <a:picLocks noChangeAspect="1" noChangeArrowheads="1"/>
          </p:cNvPicPr>
          <p:nvPr/>
        </p:nvPicPr>
        <p:blipFill>
          <a:blip r:embed="rId2" cstate="print">
            <a:duotone>
              <a:schemeClr val="accent6">
                <a:shade val="45000"/>
                <a:satMod val="135000"/>
              </a:schemeClr>
              <a:prstClr val="white"/>
            </a:duotone>
            <a:extLst>
              <a:ext uri="{BEBA8EAE-BF5A-486C-A8C5-ECC9F3942E4B}"/>
              <a:ext uri="{28A0092B-C50C-407E-A947-70E740481C1C}"/>
            </a:extLst>
          </a:blip>
          <a:srcRect/>
          <a:stretch>
            <a:fillRect/>
          </a:stretch>
        </p:blipFill>
        <p:spPr bwMode="auto">
          <a:xfrm>
            <a:off x="5755342" y="4159624"/>
            <a:ext cx="2438400" cy="2269762"/>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extLst>
        </p:spPr>
      </p:pic>
    </p:spTree>
  </p:cSld>
  <p:clrMapOvr>
    <a:masterClrMapping/>
  </p:clrMapOvr>
  <p:transition advTm="21978">
    <p:wipe dir="d"/>
  </p:transition>
</p:sld>
</file>

<file path=ppt/tags/tag1.xml><?xml version="1.0" encoding="utf-8"?>
<p:tagLst xmlns:a="http://schemas.openxmlformats.org/drawingml/2006/main" xmlns:r="http://schemas.openxmlformats.org/officeDocument/2006/relationships" xmlns:p="http://schemas.openxmlformats.org/presentationml/2006/main">
  <p:tag name="TIMING" val="|0.4|3.3|5.4|7"/>
</p:tagLst>
</file>

<file path=ppt/tags/tag10.xml><?xml version="1.0" encoding="utf-8"?>
<p:tagLst xmlns:a="http://schemas.openxmlformats.org/drawingml/2006/main" xmlns:r="http://schemas.openxmlformats.org/officeDocument/2006/relationships" xmlns:p="http://schemas.openxmlformats.org/presentationml/2006/main">
  <p:tag name="TIMING" val="|6"/>
</p:tagLst>
</file>

<file path=ppt/tags/tag11.xml><?xml version="1.0" encoding="utf-8"?>
<p:tagLst xmlns:a="http://schemas.openxmlformats.org/drawingml/2006/main" xmlns:r="http://schemas.openxmlformats.org/officeDocument/2006/relationships" xmlns:p="http://schemas.openxmlformats.org/presentationml/2006/main">
  <p:tag name="TIMING" val="|6"/>
</p:tagLst>
</file>

<file path=ppt/tags/tag12.xml><?xml version="1.0" encoding="utf-8"?>
<p:tagLst xmlns:a="http://schemas.openxmlformats.org/drawingml/2006/main" xmlns:r="http://schemas.openxmlformats.org/officeDocument/2006/relationships" xmlns:p="http://schemas.openxmlformats.org/presentationml/2006/main">
  <p:tag name="TIMING" val="|6"/>
</p:tagLst>
</file>

<file path=ppt/tags/tag13.xml><?xml version="1.0" encoding="utf-8"?>
<p:tagLst xmlns:a="http://schemas.openxmlformats.org/drawingml/2006/main" xmlns:r="http://schemas.openxmlformats.org/officeDocument/2006/relationships" xmlns:p="http://schemas.openxmlformats.org/presentationml/2006/main">
  <p:tag name="TIMING" val="|2.2|2"/>
</p:tagLst>
</file>

<file path=ppt/tags/tag2.xml><?xml version="1.0" encoding="utf-8"?>
<p:tagLst xmlns:a="http://schemas.openxmlformats.org/drawingml/2006/main" xmlns:r="http://schemas.openxmlformats.org/officeDocument/2006/relationships" xmlns:p="http://schemas.openxmlformats.org/presentationml/2006/main">
  <p:tag name="TIMING" val="|2.2"/>
</p:tagLst>
</file>

<file path=ppt/tags/tag3.xml><?xml version="1.0" encoding="utf-8"?>
<p:tagLst xmlns:a="http://schemas.openxmlformats.org/drawingml/2006/main" xmlns:r="http://schemas.openxmlformats.org/officeDocument/2006/relationships" xmlns:p="http://schemas.openxmlformats.org/presentationml/2006/main">
  <p:tag name="TIMING" val="|2.8"/>
</p:tagLst>
</file>

<file path=ppt/tags/tag4.xml><?xml version="1.0" encoding="utf-8"?>
<p:tagLst xmlns:a="http://schemas.openxmlformats.org/drawingml/2006/main" xmlns:r="http://schemas.openxmlformats.org/officeDocument/2006/relationships" xmlns:p="http://schemas.openxmlformats.org/presentationml/2006/main">
  <p:tag name="TIMING" val="|6"/>
</p:tagLst>
</file>

<file path=ppt/tags/tag5.xml><?xml version="1.0" encoding="utf-8"?>
<p:tagLst xmlns:a="http://schemas.openxmlformats.org/drawingml/2006/main" xmlns:r="http://schemas.openxmlformats.org/officeDocument/2006/relationships" xmlns:p="http://schemas.openxmlformats.org/presentationml/2006/main">
  <p:tag name="TIMING" val="|6"/>
</p:tagLst>
</file>

<file path=ppt/tags/tag6.xml><?xml version="1.0" encoding="utf-8"?>
<p:tagLst xmlns:a="http://schemas.openxmlformats.org/drawingml/2006/main" xmlns:r="http://schemas.openxmlformats.org/officeDocument/2006/relationships" xmlns:p="http://schemas.openxmlformats.org/presentationml/2006/main">
  <p:tag name="TIMING" val="|6"/>
</p:tagLst>
</file>

<file path=ppt/tags/tag7.xml><?xml version="1.0" encoding="utf-8"?>
<p:tagLst xmlns:a="http://schemas.openxmlformats.org/drawingml/2006/main" xmlns:r="http://schemas.openxmlformats.org/officeDocument/2006/relationships" xmlns:p="http://schemas.openxmlformats.org/presentationml/2006/main">
  <p:tag name="TIMING" val="|6"/>
</p:tagLst>
</file>

<file path=ppt/tags/tag8.xml><?xml version="1.0" encoding="utf-8"?>
<p:tagLst xmlns:a="http://schemas.openxmlformats.org/drawingml/2006/main" xmlns:r="http://schemas.openxmlformats.org/officeDocument/2006/relationships" xmlns:p="http://schemas.openxmlformats.org/presentationml/2006/main">
  <p:tag name="TIMING" val="|6"/>
</p:tagLst>
</file>

<file path=ppt/tags/tag9.xml><?xml version="1.0" encoding="utf-8"?>
<p:tagLst xmlns:a="http://schemas.openxmlformats.org/drawingml/2006/main" xmlns:r="http://schemas.openxmlformats.org/officeDocument/2006/relationships" xmlns:p="http://schemas.openxmlformats.org/presentationml/2006/main">
  <p:tag name="TIMING" val="|6"/>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image" Target="../media/image2.jpeg"/></Relationships>
</file>

<file path=ppt/theme/theme1.xml><?xml version="1.0" encoding="utf-8"?>
<a:theme xmlns:a="http://schemas.openxmlformats.org/drawingml/2006/main" name="Апекс">
  <a:themeElements>
    <a:clrScheme name="Апекс">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docProps/app.xml><?xml version="1.0" encoding="utf-8"?>
<Properties xmlns="http://schemas.openxmlformats.org/officeDocument/2006/extended-properties" xmlns:vt="http://schemas.openxmlformats.org/officeDocument/2006/docPropsVTypes">
  <Template>Shimmer</Template>
  <TotalTime>1600</TotalTime>
  <Words>557</Words>
  <Application>Microsoft Office PowerPoint</Application>
  <PresentationFormat>Экран (4:3)</PresentationFormat>
  <Paragraphs>91</Paragraphs>
  <Slides>35</Slides>
  <Notes>1</Notes>
  <HiddenSlides>0</HiddenSlides>
  <MMClips>0</MMClips>
  <ScaleCrop>false</ScaleCrop>
  <HeadingPairs>
    <vt:vector size="4" baseType="variant">
      <vt:variant>
        <vt:lpstr>Тема</vt:lpstr>
      </vt:variant>
      <vt:variant>
        <vt:i4>2</vt:i4>
      </vt:variant>
      <vt:variant>
        <vt:lpstr>Заголовки слайдов</vt:lpstr>
      </vt:variant>
      <vt:variant>
        <vt:i4>35</vt:i4>
      </vt:variant>
    </vt:vector>
  </HeadingPairs>
  <TitlesOfParts>
    <vt:vector size="37" baseType="lpstr">
      <vt:lpstr>Апекс</vt:lpstr>
      <vt:lpstr>Трек</vt:lpstr>
      <vt:lpstr>АЛЧЕВСЬКЕ ВИЩЕ ПРОФЕСІЙНЕ УЧИЛИЩЕ № 40</vt:lpstr>
      <vt:lpstr>Слайд 2</vt:lpstr>
      <vt:lpstr>Слайд 3</vt:lpstr>
      <vt:lpstr>Цілі уроку:</vt:lpstr>
      <vt:lpstr>Слайд 5</vt:lpstr>
      <vt:lpstr>1. Як здійснюють сортування плиток за розміром 2. Як здійснюють сортування плиток за кольором та малюнком</vt:lpstr>
      <vt:lpstr>Сортування </vt:lpstr>
      <vt:lpstr>3. Який ви знаєте інструмент плиточника?</vt:lpstr>
      <vt:lpstr>4. Який матеріал використовується для лицювальних робіт?</vt:lpstr>
      <vt:lpstr>Слайд 10</vt:lpstr>
      <vt:lpstr>Слайд 11</vt:lpstr>
      <vt:lpstr>Інновації та розвиток технологій </vt:lpstr>
      <vt:lpstr>ПІДГОТОВКА БЕТОНОЇ ПОВЕРХНІ ПЕРЕД ЛИЦЮВАННЯМ ПЛИТКОЮ </vt:lpstr>
      <vt:lpstr>Слайд 14</vt:lpstr>
      <vt:lpstr>ПІДГОТОВКА кам'яної ПОВЕРХНІ ПЕРЕД ЛИЦЮВАННЯМ ПЛИТКОЮ </vt:lpstr>
      <vt:lpstr>Слайд 16</vt:lpstr>
      <vt:lpstr>Слайд 17</vt:lpstr>
      <vt:lpstr>Слайд 18</vt:lpstr>
      <vt:lpstr>ПІДГОТОВКА гіпсокартонної ПОВЕРХНІ ПЕРЕД ЛИЦЮВАННЯМ ПЛИТКОЮ </vt:lpstr>
      <vt:lpstr>Слайд 20</vt:lpstr>
      <vt:lpstr>Слайд 21</vt:lpstr>
      <vt:lpstr>Слайд 22</vt:lpstr>
      <vt:lpstr>Слайд 23</vt:lpstr>
      <vt:lpstr>1.За допомогою якого інструмента виконується насічка по бетонної поверхні:  а)макловиця  б) шпатель  в) зубило  г) молоток</vt:lpstr>
      <vt:lpstr>3.За допомогою якого розчину з поверхні виводяться масляні плями а) змивка б) оцетон в) оліфа г) вода  4. Що роблять з гвинтами, які виступають з гіпсокартонну а) зрубують б) докручують в) зашпакльовують г) нічого</vt:lpstr>
      <vt:lpstr>5. За допомогою якого інструмента виконують огрунтування гіпсокартонної поверхні а) валиком б) шпателем в) макловицею г) механізованим засобом  6. За допомогою якого інструмента виконують огрунтування кам'яної поверхні а) валиком б) шпателем в) макловицею г) механізованим засобом </vt:lpstr>
      <vt:lpstr>ВІДПОВІДІ НА ТЕСТИ</vt:lpstr>
      <vt:lpstr>ЗАКРІПЛЕННЯ ПРИЙОМІВ УЧНЯМИ</vt:lpstr>
      <vt:lpstr>           (середній рівень)  Вам необхідно підготувати бетонну поверхню  під лицювання плиткою</vt:lpstr>
      <vt:lpstr>(достатній рівень)  Вам необхідно підготувати кам’яну поверхню  під лицювання плиткою </vt:lpstr>
      <vt:lpstr>(високий рівень)  Вам необхідно підготувати гіпсокартонну поверхню під лицювання плиткою </vt:lpstr>
      <vt:lpstr>Слайд 32</vt:lpstr>
      <vt:lpstr>Слайд 33</vt:lpstr>
      <vt:lpstr>Слайд 34</vt:lpstr>
      <vt:lpstr>ДЯКУЄМО ЗА УВАГУ!</vt:lpstr>
    </vt:vector>
  </TitlesOfParts>
  <Company>дом</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АЛЧЕВСЬКЕ ВИЩЕ ПРОФЕСІЙНЕ УЧИЛИЩЕ № 40</dc:title>
  <dc:creator>Зайченко Инна</dc:creator>
  <cp:lastModifiedBy>админ</cp:lastModifiedBy>
  <cp:revision>185</cp:revision>
  <dcterms:created xsi:type="dcterms:W3CDTF">2010-09-10T13:20:20Z</dcterms:created>
  <dcterms:modified xsi:type="dcterms:W3CDTF">2013-10-28T07:29:09Z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654902</vt:lpwstr>
  </property>
  <property fmtid="{D5CDD505-2E9C-101B-9397-08002B2CF9AE}" name="NXPowerLiteVersion" pid="3">
    <vt:lpwstr>D4.1.4</vt:lpwstr>
  </property>
</Properties>
</file>