
<file path=[Content_Types].xml><?xml version="1.0" encoding="utf-8"?>
<Types xmlns="http://schemas.openxmlformats.org/package/2006/content-types">
  <Default ContentType="image/png" Extension="png"/>
  <Default ContentType="image/jpeg" Extension="jpeg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presProps+xml" PartName="/ppt/presProps.xml"/>
  <Override ContentType="application/vnd.openxmlformats-officedocument.presentationml.viewProps+xml" PartName="/ppt/viewProps.xml"/>
  <Override ContentType="application/vnd.openxmlformats-officedocument.theme+xml" PartName="/ppt/theme/theme1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package.core-properties+xml" PartName="/docProps/core.xml"/>
  <Override ContentType="application/vnd.openxmlformats-officedocument.extended-properties+xml" PartName="/docProps/app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sldIdLst>
    <p:sldId id="258" r:id="rId2"/>
    <p:sldId id="259" r:id="rId3"/>
    <p:sldId id="260" r:id="rId4"/>
    <p:sldId id="261" r:id="rId5"/>
    <p:sldId id="262" r:id="rId6"/>
    <p:sldId id="264" r:id="rId7"/>
    <p:sldId id="265" r:id="rId8"/>
    <p:sldId id="266" r:id="rId9"/>
    <p:sldId id="267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34" autoAdjust="0"/>
    <p:restoredTop sz="94590" autoAdjust="0"/>
  </p:normalViewPr>
  <p:slideViewPr>
    <p:cSldViewPr>
      <p:cViewPr varScale="1">
        <p:scale>
          <a:sx n="71" d="100"/>
          <a:sy n="71" d="100"/>
        </p:scale>
        <p:origin x="-1344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71600" y="1859280"/>
            <a:ext cx="6400800" cy="12954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pic>
        <p:nvPicPr>
          <p:cNvPr id="8" name="Picture 7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2801112"/>
            <a:ext cx="9144000" cy="932688"/>
          </a:xfrm>
          <a:prstGeom prst="rect">
            <a:avLst/>
          </a:prstGeom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429000"/>
            <a:ext cx="6400800" cy="762000"/>
          </a:xfrm>
        </p:spPr>
        <p:txBody>
          <a:bodyPr>
            <a:normAutofit/>
          </a:bodyPr>
          <a:lstStyle>
            <a:lvl1pPr marL="0" indent="0" algn="ctr">
              <a:buNone/>
              <a:defRPr sz="2000" i="1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white"/>
        <p:txBody>
          <a:bodyPr/>
          <a:lstStyle/>
          <a:p>
            <a:fld id="{EBD4AC0D-9AE8-4F22-ABE3-36D4199FBC8E}" type="datetimeFigureOut">
              <a:rPr lang="ru-RU" smtClean="0"/>
              <a:t>19.01.2014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white"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AB575E-9DB5-4DF3-BA11-8C4E3174286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D4AC0D-9AE8-4F22-ABE3-36D4199FBC8E}" type="datetimeFigureOut">
              <a:rPr lang="ru-RU" smtClean="0"/>
              <a:t>19.01.2014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AB575E-9DB5-4DF3-BA11-8C4E3174286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209041"/>
            <a:ext cx="1295400" cy="43180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400" y="1219199"/>
            <a:ext cx="5181600" cy="426720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D4AC0D-9AE8-4F22-ABE3-36D4199FBC8E}" type="datetimeFigureOut">
              <a:rPr lang="ru-RU" smtClean="0"/>
              <a:t>19.01.2014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AB575E-9DB5-4DF3-BA11-8C4E3174286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71600" y="2438400"/>
            <a:ext cx="6400800" cy="3048001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D4AC0D-9AE8-4F22-ABE3-36D4199FBC8E}" type="datetimeFigureOut">
              <a:rPr lang="ru-RU" smtClean="0"/>
              <a:t>19.01.2014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AB575E-9DB5-4DF3-BA11-8C4E31742865}" type="slidenum">
              <a:rPr lang="ru-RU" smtClean="0"/>
              <a:t>‹#›</a:t>
            </a:fld>
            <a:endParaRPr lang="ru-RU"/>
          </a:p>
        </p:txBody>
      </p:sp>
      <p:pic>
        <p:nvPicPr>
          <p:cNvPr id="9" name="Picture 8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1618488"/>
            <a:ext cx="9144000" cy="93268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D4AC0D-9AE8-4F22-ABE3-36D4199FBC8E}" type="datetimeFigureOut">
              <a:rPr lang="ru-RU" smtClean="0"/>
              <a:t>19.01.2014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AB575E-9DB5-4DF3-BA11-8C4E31742865}" type="slidenum">
              <a:rPr lang="ru-RU" smtClean="0"/>
              <a:t>‹#›</a:t>
            </a:fld>
            <a:endParaRPr lang="ru-RU"/>
          </a:p>
        </p:txBody>
      </p:sp>
      <p:pic>
        <p:nvPicPr>
          <p:cNvPr id="7" name="Picture 6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2684462"/>
            <a:ext cx="9144000" cy="93268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7800" y="3410267"/>
            <a:ext cx="6248400" cy="1456373"/>
          </a:xfrm>
        </p:spPr>
        <p:txBody>
          <a:bodyPr anchor="t">
            <a:normAutofit/>
          </a:bodyPr>
          <a:lstStyle>
            <a:lvl1pPr algn="ctr">
              <a:defRPr sz="3600" b="0" i="0" cap="all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47800" y="1503680"/>
            <a:ext cx="6248400" cy="1566862"/>
          </a:xfrm>
        </p:spPr>
        <p:txBody>
          <a:bodyPr anchor="b"/>
          <a:lstStyle>
            <a:lvl1pPr marL="0" indent="0" algn="ctr">
              <a:buNone/>
              <a:defRPr sz="2000" b="0" i="1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pic>
        <p:nvPicPr>
          <p:cNvPr id="8" name="Picture 7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2684462"/>
            <a:ext cx="9144000" cy="93268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371600" y="2438400"/>
            <a:ext cx="3124200" cy="3124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D4AC0D-9AE8-4F22-ABE3-36D4199FBC8E}" type="datetimeFigureOut">
              <a:rPr lang="ru-RU" smtClean="0"/>
              <a:t>19.01.2014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AB575E-9DB5-4DF3-BA11-8C4E31742865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4"/>
          </p:nvPr>
        </p:nvSpPr>
        <p:spPr>
          <a:xfrm>
            <a:off x="4648200" y="2438400"/>
            <a:ext cx="3124200" cy="3124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pic>
        <p:nvPicPr>
          <p:cNvPr id="9" name="Picture 8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1618488"/>
            <a:ext cx="9144000" cy="93268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flourish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  <a:lum bright="-14000"/>
          </a:blip>
          <a:stretch>
            <a:fillRect/>
          </a:stretch>
        </p:blipFill>
        <p:spPr>
          <a:xfrm>
            <a:off x="0" y="1618488"/>
            <a:ext cx="9144000" cy="932688"/>
          </a:xfrm>
          <a:prstGeom prst="rect">
            <a:avLst/>
          </a:prstGeom>
        </p:spPr>
      </p:pic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1371600" y="2819400"/>
            <a:ext cx="3124200" cy="2743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48200" y="2819400"/>
            <a:ext cx="3124200" cy="2743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362201"/>
            <a:ext cx="3125788" cy="451338"/>
          </a:xfrm>
        </p:spPr>
        <p:txBody>
          <a:bodyPr anchor="b"/>
          <a:lstStyle>
            <a:lvl1pPr marL="0" indent="0" algn="ctr">
              <a:buNone/>
              <a:defRPr sz="1800" b="1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2359152"/>
            <a:ext cx="3127375" cy="448056"/>
          </a:xfrm>
        </p:spPr>
        <p:txBody>
          <a:bodyPr anchor="b"/>
          <a:lstStyle>
            <a:lvl1pPr marL="0" indent="0" algn="ctr">
              <a:buNone/>
              <a:defRPr sz="1800" b="1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D4AC0D-9AE8-4F22-ABE3-36D4199FBC8E}" type="datetimeFigureOut">
              <a:rPr lang="ru-RU" smtClean="0"/>
              <a:t>19.01.2014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AB575E-9DB5-4DF3-BA11-8C4E3174286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D4AC0D-9AE8-4F22-ABE3-36D4199FBC8E}" type="datetimeFigureOut">
              <a:rPr lang="ru-RU" smtClean="0"/>
              <a:t>19.01.2014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AB575E-9DB5-4DF3-BA11-8C4E31742865}" type="slidenum">
              <a:rPr lang="ru-RU" smtClean="0"/>
              <a:t>‹#›</a:t>
            </a:fld>
            <a:endParaRPr lang="ru-RU"/>
          </a:p>
        </p:txBody>
      </p:sp>
      <p:pic>
        <p:nvPicPr>
          <p:cNvPr id="7" name="Picture 6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1618488"/>
            <a:ext cx="9144000" cy="93268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D4AC0D-9AE8-4F22-ABE3-36D4199FBC8E}" type="datetimeFigureOut">
              <a:rPr lang="ru-RU" smtClean="0"/>
              <a:t>19.01.2014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AB575E-9DB5-4DF3-BA11-8C4E3174286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1" y="1676400"/>
            <a:ext cx="2819399" cy="599440"/>
          </a:xfrm>
        </p:spPr>
        <p:txBody>
          <a:bodyPr anchor="b">
            <a:noAutofit/>
          </a:bodyPr>
          <a:lstStyle>
            <a:lvl1pPr algn="ctr">
              <a:defRPr sz="1700" b="1" cap="all" spc="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3001" y="2275840"/>
            <a:ext cx="2819399" cy="2905760"/>
          </a:xfrm>
        </p:spPr>
        <p:txBody>
          <a:bodyPr/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D4AC0D-9AE8-4F22-ABE3-36D4199FBC8E}" type="datetimeFigureOut">
              <a:rPr lang="ru-RU" smtClean="0"/>
              <a:t>19.01.2014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AB575E-9DB5-4DF3-BA11-8C4E31742865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371600" y="1676400"/>
            <a:ext cx="3276600" cy="3505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laque 9"/>
          <p:cNvSpPr/>
          <p:nvPr/>
        </p:nvSpPr>
        <p:spPr>
          <a:xfrm>
            <a:off x="1463040" y="1847088"/>
            <a:ext cx="3090672" cy="3090672"/>
          </a:xfrm>
          <a:prstGeom prst="plaque">
            <a:avLst>
              <a:gd name="adj" fmla="val 8438"/>
            </a:avLst>
          </a:prstGeom>
          <a:noFill/>
          <a:ln w="9525">
            <a:solidFill>
              <a:schemeClr val="tx2">
                <a:alpha val="17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0" y="1676400"/>
            <a:ext cx="2819400" cy="599440"/>
          </a:xfrm>
        </p:spPr>
        <p:txBody>
          <a:bodyPr anchor="b">
            <a:noAutofit/>
          </a:bodyPr>
          <a:lstStyle>
            <a:lvl1pPr algn="ctr">
              <a:defRPr sz="1700" b="1" cap="all" spc="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24000" y="1905000"/>
            <a:ext cx="2971800" cy="2971800"/>
          </a:xfrm>
          <a:prstGeom prst="plaque">
            <a:avLst>
              <a:gd name="adj" fmla="val 8341"/>
            </a:avLst>
          </a:prstGeom>
          <a:solidFill>
            <a:schemeClr val="bg1">
              <a:lumMod val="95000"/>
              <a:alpha val="35000"/>
            </a:schemeClr>
          </a:solidFill>
          <a:ln w="98425" cmpd="thinThick">
            <a:noFill/>
            <a:bevel/>
          </a:ln>
        </p:spPr>
        <p:txBody>
          <a:bodyPr>
            <a:normAutofit/>
          </a:bodyPr>
          <a:lstStyle>
            <a:lvl1pPr marL="0" indent="0" algn="ctr">
              <a:buNone/>
              <a:defRPr sz="1800" baseline="0">
                <a:solidFill>
                  <a:schemeClr val="tx2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3000" y="2276856"/>
            <a:ext cx="2819400" cy="2875280"/>
          </a:xfrm>
        </p:spPr>
        <p:txBody>
          <a:bodyPr/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D4AC0D-9AE8-4F22-ABE3-36D4199FBC8E}" type="datetimeFigureOut">
              <a:rPr lang="ru-RU" smtClean="0"/>
              <a:t>19.01.2014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AB575E-9DB5-4DF3-BA11-8C4E3174286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window3.png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71600" y="1295400"/>
            <a:ext cx="6400800" cy="6858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057400"/>
            <a:ext cx="6400800" cy="34290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 bwMode="white">
          <a:xfrm>
            <a:off x="304800" y="6356350"/>
            <a:ext cx="2133600" cy="365125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 anchor="ctr"/>
          <a:lstStyle>
            <a:lvl1pPr algn="l">
              <a:defRPr sz="1100" baseline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EBD4AC0D-9AE8-4F22-ABE3-36D4199FBC8E}" type="datetimeFigureOut">
              <a:rPr lang="ru-RU" smtClean="0"/>
              <a:t>19.01.2014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 bwMode="white">
          <a:xfrm>
            <a:off x="2971800" y="6356350"/>
            <a:ext cx="3200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 baseline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white">
          <a:xfrm>
            <a:off x="6675120" y="6364224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 baseline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66AB575E-9DB5-4DF3-BA11-8C4E31742865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3600" kern="1200" cap="all" spc="300" baseline="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0" indent="-274320" algn="l" defTabSz="914400" rtl="0" eaLnBrk="1" latinLnBrk="0" hangingPunct="1">
        <a:lnSpc>
          <a:spcPct val="150000"/>
        </a:lnSpc>
        <a:spcBef>
          <a:spcPct val="20000"/>
        </a:spcBef>
        <a:buClrTx/>
        <a:buFont typeface="Wingdings" pitchFamily="2" charset="2"/>
        <a:buChar char="v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2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71600" y="1052736"/>
            <a:ext cx="6400800" cy="928464"/>
          </a:xfrm>
          <a:solidFill>
            <a:srgbClr val="00B0F0"/>
          </a:solidFill>
          <a:ln>
            <a:solidFill>
              <a:schemeClr val="tx2">
                <a:lumMod val="50000"/>
              </a:schemeClr>
            </a:solidFill>
          </a:ln>
        </p:spPr>
        <p:txBody>
          <a:bodyPr>
            <a:normAutofit fontScale="90000"/>
          </a:bodyPr>
          <a:lstStyle/>
          <a:p>
            <a:r>
              <a:rPr lang="uk-UA" sz="6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АФРИКА</a:t>
            </a:r>
            <a:endParaRPr lang="ru-RU" sz="6000" dirty="0"/>
          </a:p>
        </p:txBody>
      </p:sp>
      <p:sp>
        <p:nvSpPr>
          <p:cNvPr id="4" name="Объект 3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uk-UA" dirty="0"/>
              <a:t> </a:t>
            </a:r>
            <a:endParaRPr lang="ru-RU" dirty="0"/>
          </a:p>
        </p:txBody>
      </p:sp>
      <p:pic>
        <p:nvPicPr>
          <p:cNvPr id="1026" name="Picture 2" descr="D:\iCAFV6ZNE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2420888"/>
            <a:ext cx="3456384" cy="3168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4788024" y="3429000"/>
            <a:ext cx="338437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Виконала учениця групи № 21  </a:t>
            </a:r>
          </a:p>
          <a:p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Сулима Валентина </a:t>
            </a:r>
          </a:p>
          <a:p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Професія:</a:t>
            </a:r>
          </a:p>
          <a:p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«Кухар, кондитер»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696538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ВОДИ АФРИКИ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quarter" idx="14"/>
          </p:nvPr>
        </p:nvSpPr>
        <p:spPr>
          <a:xfrm>
            <a:off x="4648200" y="2132856"/>
            <a:ext cx="3740224" cy="3429744"/>
          </a:xfrm>
        </p:spPr>
        <p:txBody>
          <a:bodyPr>
            <a:noAutofit/>
          </a:bodyPr>
          <a:lstStyle/>
          <a:p>
            <a:pPr indent="0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Річкова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мережа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найгустіша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екваторіальному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кліматі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; у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пустелях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і на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піщаних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рівнинах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Калахарі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рік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майже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немає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indent="0">
              <a:buNone/>
            </a:pP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Континентальний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вододіл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проходить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уздовж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східної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піднесеної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частини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Африки, </a:t>
            </a:r>
          </a:p>
          <a:p>
            <a:endParaRPr lang="ru-RU" dirty="0"/>
          </a:p>
        </p:txBody>
      </p:sp>
      <p:pic>
        <p:nvPicPr>
          <p:cNvPr id="2050" name="Picture 2" descr="D:\i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2132856"/>
            <a:ext cx="3395836" cy="3456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922094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55777" y="980728"/>
            <a:ext cx="4176464" cy="576064"/>
          </a:xfrm>
        </p:spPr>
        <p:txBody>
          <a:bodyPr/>
          <a:lstStyle/>
          <a:p>
            <a:r>
              <a:rPr lang="uk-UA" dirty="0" smtClean="0"/>
              <a:t>ОЗЕРО ВІКТОРІЯ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4" name="Picture 2" descr="D:\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1700808"/>
            <a:ext cx="3513656" cy="345638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5" descr="D:\47262_or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700808"/>
            <a:ext cx="3312368" cy="345638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200104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dirty="0" smtClean="0"/>
              <a:t>НІЛ- </a:t>
            </a:r>
            <a:r>
              <a:rPr lang="uk-UA" sz="2000" b="1" dirty="0" smtClean="0"/>
              <a:t>найдовша річка світу </a:t>
            </a:r>
            <a:endParaRPr lang="ru-RU" b="1" dirty="0"/>
          </a:p>
        </p:txBody>
      </p:sp>
      <p:pic>
        <p:nvPicPr>
          <p:cNvPr id="4098" name="Picture 2" descr="D:\zhenevskoe-ozero-2.jpg"/>
          <p:cNvPicPr>
            <a:picLocks noGrp="1" noChangeAspect="1" noChangeArrowheads="1"/>
          </p:cNvPicPr>
          <p:nvPr>
            <p:ph sz="quarter" idx="1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8200" y="2204864"/>
            <a:ext cx="3668216" cy="3384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D:\i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2204864"/>
            <a:ext cx="3312368" cy="33020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707013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371600" y="980728"/>
            <a:ext cx="6400800" cy="792088"/>
          </a:xfrm>
        </p:spPr>
        <p:txBody>
          <a:bodyPr>
            <a:noAutofit/>
          </a:bodyPr>
          <a:lstStyle/>
          <a:p>
            <a:r>
              <a:rPr lang="uk-UA" sz="2000" b="1" dirty="0" smtClean="0"/>
              <a:t>Гірський масив КІЛІМАНДЖАРО</a:t>
            </a:r>
            <a:endParaRPr lang="ru-RU" sz="2000" b="1" dirty="0"/>
          </a:p>
        </p:txBody>
      </p:sp>
      <p:pic>
        <p:nvPicPr>
          <p:cNvPr id="5122" name="Picture 2" descr="D:\i (3).jpg"/>
          <p:cNvPicPr>
            <a:picLocks noGrp="1" noChangeAspect="1" noChangeArrowheads="1"/>
          </p:cNvPicPr>
          <p:nvPr>
            <p:ph sz="quarter" idx="1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2276872"/>
            <a:ext cx="3312368" cy="3384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D:\i (2)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2204864"/>
            <a:ext cx="3456384" cy="3456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562075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МІСТА АФРИКИ</a:t>
            </a:r>
            <a:endParaRPr lang="ru-RU" dirty="0"/>
          </a:p>
        </p:txBody>
      </p:sp>
      <p:pic>
        <p:nvPicPr>
          <p:cNvPr id="5" name="Picture 2" descr="D:\i (4).jpg"/>
          <p:cNvPicPr>
            <a:picLocks noGrp="1" noChangeAspect="1" noChangeArrowheads="1"/>
          </p:cNvPicPr>
          <p:nvPr>
            <p:ph sz="quarter" idx="1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2204864"/>
            <a:ext cx="3384376" cy="3384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0" name="Picture 2" descr="D:\i (5)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9" y="2204864"/>
            <a:ext cx="3312368" cy="3384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182854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КРАСА АФРИКИ</a:t>
            </a:r>
            <a:endParaRPr lang="ru-RU" dirty="0"/>
          </a:p>
        </p:txBody>
      </p:sp>
      <p:pic>
        <p:nvPicPr>
          <p:cNvPr id="8194" name="Picture 2" descr="D:\i (7).jpg"/>
          <p:cNvPicPr>
            <a:picLocks noGrp="1" noChangeAspect="1" noChangeArrowheads="1"/>
          </p:cNvPicPr>
          <p:nvPr>
            <p:ph sz="quarter" idx="1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2276872"/>
            <a:ext cx="3312367" cy="3312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5" name="Picture 3" descr="D:\i (6)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2276872"/>
            <a:ext cx="3384376" cy="3312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339946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КРАСА АФРИКИ</a:t>
            </a:r>
            <a:endParaRPr lang="ru-RU" dirty="0"/>
          </a:p>
        </p:txBody>
      </p:sp>
      <p:pic>
        <p:nvPicPr>
          <p:cNvPr id="9218" name="Picture 2" descr="D:\i (12).jpg"/>
          <p:cNvPicPr>
            <a:picLocks noGrp="1" noChangeAspect="1" noChangeArrowheads="1"/>
          </p:cNvPicPr>
          <p:nvPr>
            <p:ph sz="quarter" idx="1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2348880"/>
            <a:ext cx="3456384" cy="3240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9" name="Picture 3" descr="D:\i (11)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2348880"/>
            <a:ext cx="3240361" cy="3168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542282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D:\i (9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3710370"/>
            <a:ext cx="3096344" cy="17234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7" name="Picture 3" descr="D:\i (13)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1340768"/>
            <a:ext cx="3240360" cy="19442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8" name="Picture 4" descr="D:\i (14)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1340768"/>
            <a:ext cx="3168352" cy="19442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9" name="Picture 5" descr="D:\i (8)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3710370"/>
            <a:ext cx="3240360" cy="17234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205475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Кутюр">
  <a:themeElements>
    <a:clrScheme name="Литейная">
      <a:dk1>
        <a:sysClr val="windowText" lastClr="000000"/>
      </a:dk1>
      <a:lt1>
        <a:sysClr val="window" lastClr="FFFFFF"/>
      </a:lt1>
      <a:dk2>
        <a:srgbClr val="676A55"/>
      </a:dk2>
      <a:lt2>
        <a:srgbClr val="EAEBDE"/>
      </a:lt2>
      <a:accent1>
        <a:srgbClr val="72A376"/>
      </a:accent1>
      <a:accent2>
        <a:srgbClr val="B0CCB0"/>
      </a:accent2>
      <a:accent3>
        <a:srgbClr val="A8CDD7"/>
      </a:accent3>
      <a:accent4>
        <a:srgbClr val="C0BEAF"/>
      </a:accent4>
      <a:accent5>
        <a:srgbClr val="CEC597"/>
      </a:accent5>
      <a:accent6>
        <a:srgbClr val="E8B7B7"/>
      </a:accent6>
      <a:hlink>
        <a:srgbClr val="DB5353"/>
      </a:hlink>
      <a:folHlink>
        <a:srgbClr val="903638"/>
      </a:folHlink>
    </a:clrScheme>
    <a:fontScheme name="Смокинг">
      <a:majorFont>
        <a:latin typeface="Garamond"/>
        <a:ea typeface=""/>
        <a:cs typeface=""/>
        <a:font script="Grek" typeface="Constantia"/>
        <a:font script="Cyrl" typeface="Constantia"/>
        <a:font script="Jpan" typeface="ＭＳ Ｐ明朝"/>
        <a:font script="Hang" typeface="궁서"/>
        <a:font script="Hans" typeface="仿宋"/>
        <a:font script="Hant" typeface="標楷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Garamond"/>
        <a:ea typeface=""/>
        <a:cs typeface=""/>
        <a:font script="Grek" typeface="Constantia"/>
        <a:font script="Cyrl" typeface="Constantia"/>
        <a:font script="Jpan" typeface="ＭＳ Ｐ明朝"/>
        <a:font script="Hang" typeface="궁서"/>
        <a:font script="Hans" typeface="仿宋"/>
        <a:font script="Hant" typeface="標楷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Кутюр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0000"/>
              </a:schemeClr>
            </a:gs>
            <a:gs pos="100000">
              <a:schemeClr val="phClr">
                <a:shade val="80000"/>
              </a:schemeClr>
            </a:gs>
          </a:gsLst>
          <a:path path="circle">
            <a:fillToRect l="50000" t="100000" r="100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30000"/>
                <a:satMod val="200000"/>
              </a:schemeClr>
              <a:schemeClr val="phClr">
                <a:tint val="2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75</TotalTime>
  <Words>61</Words>
  <Application>Microsoft Office PowerPoint</Application>
  <PresentationFormat>Экран (4:3)</PresentationFormat>
  <Paragraphs>15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Кутюр</vt:lpstr>
      <vt:lpstr>АФРИКА</vt:lpstr>
      <vt:lpstr>ВОДИ АФРИКИ</vt:lpstr>
      <vt:lpstr>ОЗЕРО ВІКТОРІЯ</vt:lpstr>
      <vt:lpstr>НІЛ- найдовша річка світу </vt:lpstr>
      <vt:lpstr>Гірський масив КІЛІМАНДЖАРО</vt:lpstr>
      <vt:lpstr>МІСТА АФРИКИ</vt:lpstr>
      <vt:lpstr>КРАСА АФРИКИ</vt:lpstr>
      <vt:lpstr>КРАСА АФРИКИ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АФРИКА</dc:title>
  <dc:creator>User</dc:creator>
  <cp:lastModifiedBy>User</cp:lastModifiedBy>
  <cp:revision>7</cp:revision>
  <dcterms:created xsi:type="dcterms:W3CDTF">2014-01-19T09:53:29Z</dcterms:created>
  <dcterms:modified xsi:type="dcterms:W3CDTF">2014-01-19T11:08:40Z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1358225</vt:lpwstr>
  </property>
  <property fmtid="{D5CDD505-2E9C-101B-9397-08002B2CF9AE}" name="NXPowerLiteVersion" pid="3">
    <vt:lpwstr>D4.1.4</vt:lpwstr>
  </property>
</Properties>
</file>