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ms-office.drawingml.diagramDrawing+xml" PartName="/ppt/diagrams/drawing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drawingml.diagramLayout+xml" PartName="/ppt/diagrams/layout3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drawingml.diagramData+xml" PartName="/ppt/diagrams/data3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drawingml.diagramColors+xml" PartName="/ppt/diagrams/colors2.xml"/>
  <Override ContentType="application/vnd.ms-office.drawingml.diagramDrawing+xml" PartName="/ppt/diagrams/drawing3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ms-office.drawingml.diagramDrawing+xml" PartName="/ppt/diagrams/drawing1.xml"/>
  <Override ContentType="application/vnd.openxmlformats-officedocument.drawingml.diagramStyle+xml" PartName="/ppt/diagrams/quickStyle3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Default ContentType="image/vnd.ms-photo" Extension="wdp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drawingml.diagramLayout+xml" PartName="/ppt/diagrams/layout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4" r:id="rId3"/>
    <p:sldId id="261" r:id="rId4"/>
    <p:sldId id="258" r:id="rId5"/>
    <p:sldId id="264" r:id="rId6"/>
    <p:sldId id="271" r:id="rId7"/>
    <p:sldId id="274" r:id="rId8"/>
    <p:sldId id="273" r:id="rId9"/>
    <p:sldId id="280" r:id="rId10"/>
    <p:sldId id="269" r:id="rId11"/>
    <p:sldId id="272" r:id="rId12"/>
    <p:sldId id="306" r:id="rId13"/>
    <p:sldId id="305" r:id="rId14"/>
    <p:sldId id="275" r:id="rId15"/>
    <p:sldId id="276" r:id="rId16"/>
    <p:sldId id="290" r:id="rId17"/>
    <p:sldId id="314" r:id="rId18"/>
    <p:sldId id="292" r:id="rId19"/>
    <p:sldId id="295" r:id="rId20"/>
    <p:sldId id="301" r:id="rId21"/>
    <p:sldId id="277" r:id="rId22"/>
    <p:sldId id="278" r:id="rId23"/>
    <p:sldId id="279" r:id="rId24"/>
    <p:sldId id="302" r:id="rId25"/>
    <p:sldId id="299" r:id="rId26"/>
    <p:sldId id="310" r:id="rId27"/>
    <p:sldId id="309" r:id="rId28"/>
    <p:sldId id="281" r:id="rId29"/>
    <p:sldId id="282" r:id="rId30"/>
    <p:sldId id="308" r:id="rId31"/>
    <p:sldId id="307" r:id="rId32"/>
    <p:sldId id="300" r:id="rId33"/>
    <p:sldId id="286" r:id="rId34"/>
    <p:sldId id="287" r:id="rId35"/>
    <p:sldId id="288" r:id="rId36"/>
    <p:sldId id="313" r:id="rId37"/>
    <p:sldId id="289" r:id="rId38"/>
    <p:sldId id="298" r:id="rId39"/>
    <p:sldId id="297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  <a:srgbClr val="99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22" autoAdjust="0"/>
    <p:restoredTop sz="94660"/>
  </p:normalViewPr>
  <p:slideViewPr>
    <p:cSldViewPr>
      <p:cViewPr>
        <p:scale>
          <a:sx n="70" d="100"/>
          <a:sy n="70" d="100"/>
        </p:scale>
        <p:origin x="-894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A5BA32-9FA0-408C-98EF-F624D4F5A0F2}" type="doc">
      <dgm:prSet loTypeId="urn:microsoft.com/office/officeart/2005/8/layout/orgChart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E09B2D-792A-4324-8861-93CBE55A7BB9}">
      <dgm:prSet phldrT="[Текст]" custT="1"/>
      <dgm:spPr/>
      <dgm:t>
        <a:bodyPr/>
        <a:lstStyle/>
        <a:p>
          <a:r>
            <a:rPr lang="ru-RU" sz="3200" b="1" dirty="0" smtClean="0"/>
            <a:t>Лексика за походженням</a:t>
          </a:r>
          <a:endParaRPr lang="ru-RU" sz="3200" b="1" dirty="0"/>
        </a:p>
      </dgm:t>
    </dgm:pt>
    <dgm:pt modelId="{C47D3701-C357-49A9-99DE-C0FA94634D71}" type="parTrans" cxnId="{7C226828-E622-4366-987B-CF42CC55C752}">
      <dgm:prSet/>
      <dgm:spPr/>
      <dgm:t>
        <a:bodyPr/>
        <a:lstStyle/>
        <a:p>
          <a:endParaRPr lang="ru-RU"/>
        </a:p>
      </dgm:t>
    </dgm:pt>
    <dgm:pt modelId="{1C6E06A2-9934-4A66-A14D-1D51E1CBBA97}" type="sibTrans" cxnId="{7C226828-E622-4366-987B-CF42CC55C752}">
      <dgm:prSet/>
      <dgm:spPr/>
      <dgm:t>
        <a:bodyPr/>
        <a:lstStyle/>
        <a:p>
          <a:endParaRPr lang="ru-RU"/>
        </a:p>
      </dgm:t>
    </dgm:pt>
    <dgm:pt modelId="{D99B7968-E5A0-406F-9AE4-8F54D9AB90EB}">
      <dgm:prSet phldrT="[Текст]" custT="1"/>
      <dgm:spPr/>
      <dgm:t>
        <a:bodyPr/>
        <a:lstStyle/>
        <a:p>
          <a:r>
            <a:rPr lang="uk-UA" sz="1600" b="1" dirty="0" smtClean="0"/>
            <a:t>Спільноіндо-</a:t>
          </a:r>
        </a:p>
        <a:p>
          <a:r>
            <a:rPr lang="uk-UA" sz="1600" b="1" dirty="0" smtClean="0"/>
            <a:t>європейські</a:t>
          </a:r>
          <a:endParaRPr lang="ru-RU" sz="1600" b="1" dirty="0"/>
        </a:p>
      </dgm:t>
    </dgm:pt>
    <dgm:pt modelId="{008CC1EB-60F2-4840-A34F-DB7DA5188BCA}" type="parTrans" cxnId="{61450275-FEFE-4D7D-9E0A-E97312E2803A}">
      <dgm:prSet/>
      <dgm:spPr/>
      <dgm:t>
        <a:bodyPr/>
        <a:lstStyle/>
        <a:p>
          <a:endParaRPr lang="ru-RU"/>
        </a:p>
      </dgm:t>
    </dgm:pt>
    <dgm:pt modelId="{C92041BB-0422-4510-AAAA-A34443C49FE5}" type="sibTrans" cxnId="{61450275-FEFE-4D7D-9E0A-E97312E2803A}">
      <dgm:prSet/>
      <dgm:spPr/>
      <dgm:t>
        <a:bodyPr/>
        <a:lstStyle/>
        <a:p>
          <a:endParaRPr lang="ru-RU"/>
        </a:p>
      </dgm:t>
    </dgm:pt>
    <dgm:pt modelId="{1E00E281-6DB1-4E6E-97E0-13A4025CC407}">
      <dgm:prSet phldrT="[Текст]" custT="1"/>
      <dgm:spPr/>
      <dgm:t>
        <a:bodyPr/>
        <a:lstStyle/>
        <a:p>
          <a:r>
            <a:rPr lang="uk-UA" sz="1600" b="1" dirty="0" smtClean="0">
              <a:latin typeface="+mn-lt"/>
            </a:rPr>
            <a:t>Спільнослов’янські</a:t>
          </a:r>
          <a:endParaRPr lang="ru-RU" sz="1600" b="1" dirty="0">
            <a:latin typeface="+mn-lt"/>
          </a:endParaRPr>
        </a:p>
      </dgm:t>
    </dgm:pt>
    <dgm:pt modelId="{5493DA4E-F23C-496F-BF15-B6FAB78A0802}" type="parTrans" cxnId="{42E69591-1027-467B-A751-8CF8FE6FA885}">
      <dgm:prSet/>
      <dgm:spPr/>
      <dgm:t>
        <a:bodyPr/>
        <a:lstStyle/>
        <a:p>
          <a:endParaRPr lang="ru-RU"/>
        </a:p>
      </dgm:t>
    </dgm:pt>
    <dgm:pt modelId="{2EC87EA6-64A3-4DA1-9C3B-37BCF524851A}" type="sibTrans" cxnId="{42E69591-1027-467B-A751-8CF8FE6FA885}">
      <dgm:prSet/>
      <dgm:spPr/>
      <dgm:t>
        <a:bodyPr/>
        <a:lstStyle/>
        <a:p>
          <a:endParaRPr lang="ru-RU"/>
        </a:p>
      </dgm:t>
    </dgm:pt>
    <dgm:pt modelId="{69849974-41D7-4A3A-9B46-7C032658FF63}">
      <dgm:prSet phldrT="[Текст]" custT="1"/>
      <dgm:spPr/>
      <dgm:t>
        <a:bodyPr/>
        <a:lstStyle/>
        <a:p>
          <a:r>
            <a:rPr lang="uk-UA" sz="2400" b="1" dirty="0" smtClean="0"/>
            <a:t>Слова іншомовного походження</a:t>
          </a:r>
          <a:endParaRPr lang="ru-RU" sz="2400" b="1" dirty="0"/>
        </a:p>
      </dgm:t>
    </dgm:pt>
    <dgm:pt modelId="{5A7F13A7-C8C6-42DE-B7AF-7E6781F18CB2}" type="parTrans" cxnId="{A85ED9A4-6210-4424-9D90-CDD39B313CEE}">
      <dgm:prSet/>
      <dgm:spPr/>
      <dgm:t>
        <a:bodyPr/>
        <a:lstStyle/>
        <a:p>
          <a:endParaRPr lang="ru-RU"/>
        </a:p>
      </dgm:t>
    </dgm:pt>
    <dgm:pt modelId="{B6E2F219-86AF-4707-9D45-AD8B0AB535D7}" type="sibTrans" cxnId="{A85ED9A4-6210-4424-9D90-CDD39B313CEE}">
      <dgm:prSet/>
      <dgm:spPr/>
      <dgm:t>
        <a:bodyPr/>
        <a:lstStyle/>
        <a:p>
          <a:endParaRPr lang="ru-RU"/>
        </a:p>
      </dgm:t>
    </dgm:pt>
    <dgm:pt modelId="{ED2D1FDB-B227-482D-9EC0-51ACB9901445}">
      <dgm:prSet phldrT="[Текст]" custT="1"/>
      <dgm:spPr/>
      <dgm:t>
        <a:bodyPr/>
        <a:lstStyle/>
        <a:p>
          <a:r>
            <a:rPr lang="uk-UA" sz="1600" b="1" dirty="0" smtClean="0">
              <a:latin typeface="+mj-lt"/>
            </a:rPr>
            <a:t>Запозичення зі слов‘янських мов</a:t>
          </a:r>
          <a:endParaRPr lang="ru-RU" sz="1600" b="1" dirty="0">
            <a:latin typeface="+mj-lt"/>
          </a:endParaRPr>
        </a:p>
      </dgm:t>
    </dgm:pt>
    <dgm:pt modelId="{AD1725C9-3F88-432D-9FE4-66E3D3DA6167}" type="parTrans" cxnId="{7BC27690-2776-45BB-AA46-50206B441F67}">
      <dgm:prSet/>
      <dgm:spPr/>
      <dgm:t>
        <a:bodyPr/>
        <a:lstStyle/>
        <a:p>
          <a:endParaRPr lang="ru-RU"/>
        </a:p>
      </dgm:t>
    </dgm:pt>
    <dgm:pt modelId="{1DA1BA51-5AD6-4D16-80E8-1995C01FF276}" type="sibTrans" cxnId="{7BC27690-2776-45BB-AA46-50206B441F67}">
      <dgm:prSet/>
      <dgm:spPr/>
      <dgm:t>
        <a:bodyPr/>
        <a:lstStyle/>
        <a:p>
          <a:endParaRPr lang="ru-RU"/>
        </a:p>
      </dgm:t>
    </dgm:pt>
    <dgm:pt modelId="{F853DEAE-A9CB-4162-9E14-D3E2557D081A}">
      <dgm:prSet custT="1"/>
      <dgm:spPr/>
      <dgm:t>
        <a:bodyPr/>
        <a:lstStyle/>
        <a:p>
          <a:r>
            <a:rPr lang="uk-UA" sz="1600" b="1" dirty="0" smtClean="0">
              <a:latin typeface="+mj-lt"/>
            </a:rPr>
            <a:t>Запозичення з  неслов’янських мов</a:t>
          </a:r>
          <a:endParaRPr lang="ru-RU" sz="1600" b="1" dirty="0">
            <a:latin typeface="+mj-lt"/>
          </a:endParaRPr>
        </a:p>
      </dgm:t>
    </dgm:pt>
    <dgm:pt modelId="{8C061B41-0821-40E0-BCD6-C13F2ECAEF05}" type="parTrans" cxnId="{B33346C9-754B-49A2-80D6-258075F04AA8}">
      <dgm:prSet/>
      <dgm:spPr/>
      <dgm:t>
        <a:bodyPr/>
        <a:lstStyle/>
        <a:p>
          <a:endParaRPr lang="ru-RU"/>
        </a:p>
      </dgm:t>
    </dgm:pt>
    <dgm:pt modelId="{3286670A-3DDF-49FC-86D2-FD782DF7A702}" type="sibTrans" cxnId="{B33346C9-754B-49A2-80D6-258075F04AA8}">
      <dgm:prSet/>
      <dgm:spPr/>
      <dgm:t>
        <a:bodyPr/>
        <a:lstStyle/>
        <a:p>
          <a:endParaRPr lang="ru-RU"/>
        </a:p>
      </dgm:t>
    </dgm:pt>
    <dgm:pt modelId="{C44B6560-E8DC-4590-88F0-DF3B07215F86}">
      <dgm:prSet custT="1"/>
      <dgm:spPr/>
      <dgm:t>
        <a:bodyPr/>
        <a:lstStyle/>
        <a:p>
          <a:r>
            <a:rPr lang="uk-UA" sz="1600" b="1" dirty="0" smtClean="0">
              <a:latin typeface="+mj-lt"/>
            </a:rPr>
            <a:t>Власне українські </a:t>
          </a:r>
          <a:endParaRPr lang="ru-RU" sz="1600" b="1" dirty="0">
            <a:latin typeface="+mj-lt"/>
          </a:endParaRPr>
        </a:p>
      </dgm:t>
    </dgm:pt>
    <dgm:pt modelId="{EDFABC0B-C758-4C48-8439-38EEDFD4200B}" type="parTrans" cxnId="{677AE5D5-B1F4-44AE-98C1-30070692EC72}">
      <dgm:prSet/>
      <dgm:spPr/>
      <dgm:t>
        <a:bodyPr/>
        <a:lstStyle/>
        <a:p>
          <a:endParaRPr lang="ru-RU"/>
        </a:p>
      </dgm:t>
    </dgm:pt>
    <dgm:pt modelId="{6CE99316-3231-4F8B-886E-C32359C4E7E0}" type="sibTrans" cxnId="{677AE5D5-B1F4-44AE-98C1-30070692EC72}">
      <dgm:prSet/>
      <dgm:spPr/>
      <dgm:t>
        <a:bodyPr/>
        <a:lstStyle/>
        <a:p>
          <a:endParaRPr lang="ru-RU"/>
        </a:p>
      </dgm:t>
    </dgm:pt>
    <dgm:pt modelId="{708F63E0-E539-46F4-8CC0-6F7511034E1C}">
      <dgm:prSet custT="1"/>
      <dgm:spPr/>
      <dgm:t>
        <a:bodyPr/>
        <a:lstStyle/>
        <a:p>
          <a:r>
            <a:rPr lang="uk-UA" sz="1600" b="1" dirty="0" smtClean="0">
              <a:latin typeface="+mj-lt"/>
            </a:rPr>
            <a:t>Спільносхідно-</a:t>
          </a:r>
        </a:p>
        <a:p>
          <a:r>
            <a:rPr lang="uk-UA" sz="1600" b="1" dirty="0" smtClean="0">
              <a:latin typeface="+mj-lt"/>
            </a:rPr>
            <a:t>слов‘янські</a:t>
          </a:r>
          <a:endParaRPr lang="ru-RU" sz="1600" b="1" dirty="0">
            <a:latin typeface="+mj-lt"/>
          </a:endParaRPr>
        </a:p>
      </dgm:t>
    </dgm:pt>
    <dgm:pt modelId="{E7B6112F-E0D1-40C1-923A-FD93F0BD087B}" type="parTrans" cxnId="{5C04A4FF-FB49-40DA-BE51-CE8301C9722B}">
      <dgm:prSet/>
      <dgm:spPr/>
      <dgm:t>
        <a:bodyPr/>
        <a:lstStyle/>
        <a:p>
          <a:endParaRPr lang="ru-RU"/>
        </a:p>
      </dgm:t>
    </dgm:pt>
    <dgm:pt modelId="{24A54797-6BE9-4952-B558-DAFAA9BA2C5E}" type="sibTrans" cxnId="{5C04A4FF-FB49-40DA-BE51-CE8301C9722B}">
      <dgm:prSet/>
      <dgm:spPr/>
      <dgm:t>
        <a:bodyPr/>
        <a:lstStyle/>
        <a:p>
          <a:endParaRPr lang="ru-RU"/>
        </a:p>
      </dgm:t>
    </dgm:pt>
    <dgm:pt modelId="{FB32F8D8-3D8B-48E5-A274-DBC9D25843E0}">
      <dgm:prSet phldrT="[Текст]" custT="1"/>
      <dgm:spPr/>
      <dgm:t>
        <a:bodyPr/>
        <a:lstStyle/>
        <a:p>
          <a:r>
            <a:rPr lang="ru-RU" sz="2800" b="1" dirty="0" smtClean="0"/>
            <a:t>Успадковані слова</a:t>
          </a:r>
          <a:endParaRPr lang="ru-RU" sz="2800" b="1" dirty="0"/>
        </a:p>
      </dgm:t>
    </dgm:pt>
    <dgm:pt modelId="{BF1BA97A-651A-4F9A-8B52-10E7330977D4}" type="sibTrans" cxnId="{B2B5D093-2ECF-4C97-AB5F-5C1E0B878FE8}">
      <dgm:prSet/>
      <dgm:spPr/>
      <dgm:t>
        <a:bodyPr/>
        <a:lstStyle/>
        <a:p>
          <a:endParaRPr lang="ru-RU"/>
        </a:p>
      </dgm:t>
    </dgm:pt>
    <dgm:pt modelId="{539B89A3-B2D6-480F-B58C-16D5FF86BB27}" type="parTrans" cxnId="{B2B5D093-2ECF-4C97-AB5F-5C1E0B878FE8}">
      <dgm:prSet/>
      <dgm:spPr/>
      <dgm:t>
        <a:bodyPr/>
        <a:lstStyle/>
        <a:p>
          <a:endParaRPr lang="ru-RU"/>
        </a:p>
      </dgm:t>
    </dgm:pt>
    <dgm:pt modelId="{15683C80-5019-422F-B10D-EB3455CF9D5D}" type="pres">
      <dgm:prSet presAssocID="{43A5BA32-9FA0-408C-98EF-F624D4F5A0F2}" presName="hierChild1" presStyleCnt="0">
        <dgm:presLayoutVars>
          <dgm:orgChart val="1"/>
          <dgm:chPref val="1"/>
          <dgm:dir val="rev"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05B167F-5A7A-406F-B369-DC6DA842BF84}" type="pres">
      <dgm:prSet presAssocID="{B1E09B2D-792A-4324-8861-93CBE55A7BB9}" presName="hierRoot1" presStyleCnt="0">
        <dgm:presLayoutVars>
          <dgm:hierBranch val="init"/>
        </dgm:presLayoutVars>
      </dgm:prSet>
      <dgm:spPr/>
    </dgm:pt>
    <dgm:pt modelId="{7550A848-1679-4C5D-86AB-DCD3262134AA}" type="pres">
      <dgm:prSet presAssocID="{B1E09B2D-792A-4324-8861-93CBE55A7BB9}" presName="rootComposite1" presStyleCnt="0"/>
      <dgm:spPr/>
    </dgm:pt>
    <dgm:pt modelId="{BC785891-BB3D-4A5E-8025-DB99261AA308}" type="pres">
      <dgm:prSet presAssocID="{B1E09B2D-792A-4324-8861-93CBE55A7BB9}" presName="rootText1" presStyleLbl="node0" presStyleIdx="0" presStyleCnt="1" custScaleX="3202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90421A-BB67-44C0-A74E-C284EE87A7A8}" type="pres">
      <dgm:prSet presAssocID="{B1E09B2D-792A-4324-8861-93CBE55A7BB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B7B7525-DEE9-41B7-B28A-40525F10038B}" type="pres">
      <dgm:prSet presAssocID="{B1E09B2D-792A-4324-8861-93CBE55A7BB9}" presName="hierChild2" presStyleCnt="0"/>
      <dgm:spPr/>
    </dgm:pt>
    <dgm:pt modelId="{1D6C4D3F-333A-4A1C-8CBF-7BEFEDCD4C27}" type="pres">
      <dgm:prSet presAssocID="{539B89A3-B2D6-480F-B58C-16D5FF86BB27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7C7B317-2F43-4E21-BD4F-696F5A66DC2A}" type="pres">
      <dgm:prSet presAssocID="{FB32F8D8-3D8B-48E5-A274-DBC9D25843E0}" presName="hierRoot2" presStyleCnt="0">
        <dgm:presLayoutVars>
          <dgm:hierBranch val="init"/>
        </dgm:presLayoutVars>
      </dgm:prSet>
      <dgm:spPr/>
    </dgm:pt>
    <dgm:pt modelId="{E4DBBD98-9439-43E4-80B3-4BE86EDF9331}" type="pres">
      <dgm:prSet presAssocID="{FB32F8D8-3D8B-48E5-A274-DBC9D25843E0}" presName="rootComposite" presStyleCnt="0"/>
      <dgm:spPr/>
    </dgm:pt>
    <dgm:pt modelId="{218D4E9B-B62F-4529-8C1D-112E2A69B87F}" type="pres">
      <dgm:prSet presAssocID="{FB32F8D8-3D8B-48E5-A274-DBC9D25843E0}" presName="rootText" presStyleLbl="node2" presStyleIdx="0" presStyleCnt="2" custScaleX="2353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0EA7B61-7051-4EAA-AE3A-12C2286D0CAB}" type="pres">
      <dgm:prSet presAssocID="{FB32F8D8-3D8B-48E5-A274-DBC9D25843E0}" presName="rootConnector" presStyleLbl="node2" presStyleIdx="0" presStyleCnt="2"/>
      <dgm:spPr/>
      <dgm:t>
        <a:bodyPr/>
        <a:lstStyle/>
        <a:p>
          <a:endParaRPr lang="ru-RU"/>
        </a:p>
      </dgm:t>
    </dgm:pt>
    <dgm:pt modelId="{100F1E56-AC66-432D-9649-9ACD804326A3}" type="pres">
      <dgm:prSet presAssocID="{FB32F8D8-3D8B-48E5-A274-DBC9D25843E0}" presName="hierChild4" presStyleCnt="0"/>
      <dgm:spPr/>
    </dgm:pt>
    <dgm:pt modelId="{7B4BAAC4-8909-479D-8467-C5B3FA55AA0D}" type="pres">
      <dgm:prSet presAssocID="{008CC1EB-60F2-4840-A34F-DB7DA5188BCA}" presName="Name37" presStyleLbl="parChTrans1D3" presStyleIdx="0" presStyleCnt="5"/>
      <dgm:spPr/>
      <dgm:t>
        <a:bodyPr/>
        <a:lstStyle/>
        <a:p>
          <a:endParaRPr lang="ru-RU"/>
        </a:p>
      </dgm:t>
    </dgm:pt>
    <dgm:pt modelId="{CF30EA1A-618F-43D0-939E-7F162328000F}" type="pres">
      <dgm:prSet presAssocID="{D99B7968-E5A0-406F-9AE4-8F54D9AB90EB}" presName="hierRoot2" presStyleCnt="0">
        <dgm:presLayoutVars>
          <dgm:hierBranch val="init"/>
        </dgm:presLayoutVars>
      </dgm:prSet>
      <dgm:spPr/>
    </dgm:pt>
    <dgm:pt modelId="{F740B625-A055-4E58-9493-41D5776FA54A}" type="pres">
      <dgm:prSet presAssocID="{D99B7968-E5A0-406F-9AE4-8F54D9AB90EB}" presName="rootComposite" presStyleCnt="0"/>
      <dgm:spPr/>
    </dgm:pt>
    <dgm:pt modelId="{8EB6FFF3-0395-4AD1-BAB7-612E3E823E9B}" type="pres">
      <dgm:prSet presAssocID="{D99B7968-E5A0-406F-9AE4-8F54D9AB90EB}" presName="rootText" presStyleLbl="node3" presStyleIdx="0" presStyleCnt="5" custScale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0DC3EE-6D60-4068-8638-5DD1848722B4}" type="pres">
      <dgm:prSet presAssocID="{D99B7968-E5A0-406F-9AE4-8F54D9AB90EB}" presName="rootConnector" presStyleLbl="node3" presStyleIdx="0" presStyleCnt="5"/>
      <dgm:spPr/>
      <dgm:t>
        <a:bodyPr/>
        <a:lstStyle/>
        <a:p>
          <a:endParaRPr lang="ru-RU"/>
        </a:p>
      </dgm:t>
    </dgm:pt>
    <dgm:pt modelId="{0ACC163E-7820-458C-BC9D-332A2D4BC0F2}" type="pres">
      <dgm:prSet presAssocID="{D99B7968-E5A0-406F-9AE4-8F54D9AB90EB}" presName="hierChild4" presStyleCnt="0"/>
      <dgm:spPr/>
    </dgm:pt>
    <dgm:pt modelId="{5D461D33-32AB-4861-9DEF-4785A0B9A649}" type="pres">
      <dgm:prSet presAssocID="{D99B7968-E5A0-406F-9AE4-8F54D9AB90EB}" presName="hierChild5" presStyleCnt="0"/>
      <dgm:spPr/>
    </dgm:pt>
    <dgm:pt modelId="{01C54D55-C75D-4733-839C-62FC947A00B8}" type="pres">
      <dgm:prSet presAssocID="{5493DA4E-F23C-496F-BF15-B6FAB78A0802}" presName="Name37" presStyleLbl="parChTrans1D3" presStyleIdx="1" presStyleCnt="5"/>
      <dgm:spPr/>
      <dgm:t>
        <a:bodyPr/>
        <a:lstStyle/>
        <a:p>
          <a:endParaRPr lang="ru-RU"/>
        </a:p>
      </dgm:t>
    </dgm:pt>
    <dgm:pt modelId="{AE8A6A75-B724-4C64-B7DB-ECB7D8A63FD6}" type="pres">
      <dgm:prSet presAssocID="{1E00E281-6DB1-4E6E-97E0-13A4025CC407}" presName="hierRoot2" presStyleCnt="0">
        <dgm:presLayoutVars>
          <dgm:hierBranch val="init"/>
        </dgm:presLayoutVars>
      </dgm:prSet>
      <dgm:spPr/>
    </dgm:pt>
    <dgm:pt modelId="{19FE114F-C317-4CD5-803B-1EFC24352F29}" type="pres">
      <dgm:prSet presAssocID="{1E00E281-6DB1-4E6E-97E0-13A4025CC407}" presName="rootComposite" presStyleCnt="0"/>
      <dgm:spPr/>
    </dgm:pt>
    <dgm:pt modelId="{9F0019A4-23CF-4C20-8608-B06FE8BE955D}" type="pres">
      <dgm:prSet presAssocID="{1E00E281-6DB1-4E6E-97E0-13A4025CC407}" presName="rootText" presStyleLbl="node3" presStyleIdx="1" presStyleCnt="5" custScaleX="1187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24891E-3908-471E-937E-10FE5902E321}" type="pres">
      <dgm:prSet presAssocID="{1E00E281-6DB1-4E6E-97E0-13A4025CC407}" presName="rootConnector" presStyleLbl="node3" presStyleIdx="1" presStyleCnt="5"/>
      <dgm:spPr/>
      <dgm:t>
        <a:bodyPr/>
        <a:lstStyle/>
        <a:p>
          <a:endParaRPr lang="ru-RU"/>
        </a:p>
      </dgm:t>
    </dgm:pt>
    <dgm:pt modelId="{ACB72217-D008-4C5D-9D64-40C161460C74}" type="pres">
      <dgm:prSet presAssocID="{1E00E281-6DB1-4E6E-97E0-13A4025CC407}" presName="hierChild4" presStyleCnt="0"/>
      <dgm:spPr/>
    </dgm:pt>
    <dgm:pt modelId="{E71E89F2-3E96-4826-9C25-41E13CEEECFB}" type="pres">
      <dgm:prSet presAssocID="{E7B6112F-E0D1-40C1-923A-FD93F0BD087B}" presName="Name37" presStyleLbl="parChTrans1D4" presStyleIdx="0" presStyleCnt="1"/>
      <dgm:spPr/>
      <dgm:t>
        <a:bodyPr/>
        <a:lstStyle/>
        <a:p>
          <a:endParaRPr lang="ru-RU"/>
        </a:p>
      </dgm:t>
    </dgm:pt>
    <dgm:pt modelId="{CAFC5AEE-ABFF-4E74-86B3-C331267542A6}" type="pres">
      <dgm:prSet presAssocID="{708F63E0-E539-46F4-8CC0-6F7511034E1C}" presName="hierRoot2" presStyleCnt="0">
        <dgm:presLayoutVars>
          <dgm:hierBranch val="init"/>
        </dgm:presLayoutVars>
      </dgm:prSet>
      <dgm:spPr/>
    </dgm:pt>
    <dgm:pt modelId="{7844EBD8-D2ED-442E-A58F-C9E68AF1A05B}" type="pres">
      <dgm:prSet presAssocID="{708F63E0-E539-46F4-8CC0-6F7511034E1C}" presName="rootComposite" presStyleCnt="0"/>
      <dgm:spPr/>
    </dgm:pt>
    <dgm:pt modelId="{27D77798-7C0E-4174-BBE2-0620C8A85F1F}" type="pres">
      <dgm:prSet presAssocID="{708F63E0-E539-46F4-8CC0-6F7511034E1C}" presName="rootText" presStyleLbl="node4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CB4B69-C51A-417C-8834-D699469DA903}" type="pres">
      <dgm:prSet presAssocID="{708F63E0-E539-46F4-8CC0-6F7511034E1C}" presName="rootConnector" presStyleLbl="node4" presStyleIdx="0" presStyleCnt="1"/>
      <dgm:spPr/>
      <dgm:t>
        <a:bodyPr/>
        <a:lstStyle/>
        <a:p>
          <a:endParaRPr lang="ru-RU"/>
        </a:p>
      </dgm:t>
    </dgm:pt>
    <dgm:pt modelId="{CB8A8149-3458-4EB3-8FE8-657A825D6C67}" type="pres">
      <dgm:prSet presAssocID="{708F63E0-E539-46F4-8CC0-6F7511034E1C}" presName="hierChild4" presStyleCnt="0"/>
      <dgm:spPr/>
    </dgm:pt>
    <dgm:pt modelId="{0239E70A-9B10-45C4-8F5F-B414412B5E6A}" type="pres">
      <dgm:prSet presAssocID="{708F63E0-E539-46F4-8CC0-6F7511034E1C}" presName="hierChild5" presStyleCnt="0"/>
      <dgm:spPr/>
    </dgm:pt>
    <dgm:pt modelId="{FE48F320-4694-4755-ADB1-EE88867F9B7C}" type="pres">
      <dgm:prSet presAssocID="{1E00E281-6DB1-4E6E-97E0-13A4025CC407}" presName="hierChild5" presStyleCnt="0"/>
      <dgm:spPr/>
    </dgm:pt>
    <dgm:pt modelId="{A1B20D1C-460E-4DB8-9528-71AD750E64D3}" type="pres">
      <dgm:prSet presAssocID="{EDFABC0B-C758-4C48-8439-38EEDFD4200B}" presName="Name37" presStyleLbl="parChTrans1D3" presStyleIdx="2" presStyleCnt="5"/>
      <dgm:spPr/>
      <dgm:t>
        <a:bodyPr/>
        <a:lstStyle/>
        <a:p>
          <a:endParaRPr lang="ru-RU"/>
        </a:p>
      </dgm:t>
    </dgm:pt>
    <dgm:pt modelId="{B07C134B-7602-47C9-BE4E-FBC9DA298817}" type="pres">
      <dgm:prSet presAssocID="{C44B6560-E8DC-4590-88F0-DF3B07215F86}" presName="hierRoot2" presStyleCnt="0">
        <dgm:presLayoutVars>
          <dgm:hierBranch val="init"/>
        </dgm:presLayoutVars>
      </dgm:prSet>
      <dgm:spPr/>
    </dgm:pt>
    <dgm:pt modelId="{6F8F923A-C8FF-4232-B4BA-1804D17347E3}" type="pres">
      <dgm:prSet presAssocID="{C44B6560-E8DC-4590-88F0-DF3B07215F86}" presName="rootComposite" presStyleCnt="0"/>
      <dgm:spPr/>
    </dgm:pt>
    <dgm:pt modelId="{75573328-C43B-42B6-B089-1B550D7F60B6}" type="pres">
      <dgm:prSet presAssocID="{C44B6560-E8DC-4590-88F0-DF3B07215F86}" presName="rootText" presStyleLbl="node3" presStyleIdx="2" presStyleCnt="5" custScaleX="77767" custScaleY="998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86FA10-14AA-4DEC-8F71-05CDE9B7CE8A}" type="pres">
      <dgm:prSet presAssocID="{C44B6560-E8DC-4590-88F0-DF3B07215F86}" presName="rootConnector" presStyleLbl="node3" presStyleIdx="2" presStyleCnt="5"/>
      <dgm:spPr/>
      <dgm:t>
        <a:bodyPr/>
        <a:lstStyle/>
        <a:p>
          <a:endParaRPr lang="ru-RU"/>
        </a:p>
      </dgm:t>
    </dgm:pt>
    <dgm:pt modelId="{702074D0-AD3C-40A6-BD15-F38635E6185D}" type="pres">
      <dgm:prSet presAssocID="{C44B6560-E8DC-4590-88F0-DF3B07215F86}" presName="hierChild4" presStyleCnt="0"/>
      <dgm:spPr/>
    </dgm:pt>
    <dgm:pt modelId="{0962D1E4-DB7A-4469-8F00-B4F646C07FF9}" type="pres">
      <dgm:prSet presAssocID="{C44B6560-E8DC-4590-88F0-DF3B07215F86}" presName="hierChild5" presStyleCnt="0"/>
      <dgm:spPr/>
    </dgm:pt>
    <dgm:pt modelId="{FD8F608F-8738-44BA-AEC7-404C206B752A}" type="pres">
      <dgm:prSet presAssocID="{FB32F8D8-3D8B-48E5-A274-DBC9D25843E0}" presName="hierChild5" presStyleCnt="0"/>
      <dgm:spPr/>
    </dgm:pt>
    <dgm:pt modelId="{416E8831-0D73-41A9-BC2B-C495580E9924}" type="pres">
      <dgm:prSet presAssocID="{5A7F13A7-C8C6-42DE-B7AF-7E6781F18CB2}" presName="Name37" presStyleLbl="parChTrans1D2" presStyleIdx="1" presStyleCnt="2"/>
      <dgm:spPr/>
      <dgm:t>
        <a:bodyPr/>
        <a:lstStyle/>
        <a:p>
          <a:endParaRPr lang="ru-RU"/>
        </a:p>
      </dgm:t>
    </dgm:pt>
    <dgm:pt modelId="{E3FC6E70-F398-4A51-85B9-D23E3586D4D7}" type="pres">
      <dgm:prSet presAssocID="{69849974-41D7-4A3A-9B46-7C032658FF63}" presName="hierRoot2" presStyleCnt="0">
        <dgm:presLayoutVars>
          <dgm:hierBranch val="init"/>
        </dgm:presLayoutVars>
      </dgm:prSet>
      <dgm:spPr/>
    </dgm:pt>
    <dgm:pt modelId="{02B13820-A71C-406F-B041-9616765769D5}" type="pres">
      <dgm:prSet presAssocID="{69849974-41D7-4A3A-9B46-7C032658FF63}" presName="rootComposite" presStyleCnt="0"/>
      <dgm:spPr/>
    </dgm:pt>
    <dgm:pt modelId="{85C11371-E383-454A-8601-7F979C90D110}" type="pres">
      <dgm:prSet presAssocID="{69849974-41D7-4A3A-9B46-7C032658FF63}" presName="rootText" presStyleLbl="node2" presStyleIdx="1" presStyleCnt="2" custScaleX="148540" custScaleY="1343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D51F64-98FC-40C2-9EA3-1F43B8AFDB6D}" type="pres">
      <dgm:prSet presAssocID="{69849974-41D7-4A3A-9B46-7C032658FF63}" presName="rootConnector" presStyleLbl="node2" presStyleIdx="1" presStyleCnt="2"/>
      <dgm:spPr/>
      <dgm:t>
        <a:bodyPr/>
        <a:lstStyle/>
        <a:p>
          <a:endParaRPr lang="ru-RU"/>
        </a:p>
      </dgm:t>
    </dgm:pt>
    <dgm:pt modelId="{EDE9B08C-D12D-415A-B634-8FB3FD1A301D}" type="pres">
      <dgm:prSet presAssocID="{69849974-41D7-4A3A-9B46-7C032658FF63}" presName="hierChild4" presStyleCnt="0"/>
      <dgm:spPr/>
    </dgm:pt>
    <dgm:pt modelId="{FE4FE718-24CC-4501-9FB8-53F7F9F9D7EF}" type="pres">
      <dgm:prSet presAssocID="{AD1725C9-3F88-432D-9FE4-66E3D3DA6167}" presName="Name37" presStyleLbl="parChTrans1D3" presStyleIdx="3" presStyleCnt="5"/>
      <dgm:spPr/>
      <dgm:t>
        <a:bodyPr/>
        <a:lstStyle/>
        <a:p>
          <a:endParaRPr lang="ru-RU"/>
        </a:p>
      </dgm:t>
    </dgm:pt>
    <dgm:pt modelId="{F925D265-E6E1-4AC6-A92C-CFDEF42422E9}" type="pres">
      <dgm:prSet presAssocID="{ED2D1FDB-B227-482D-9EC0-51ACB9901445}" presName="hierRoot2" presStyleCnt="0">
        <dgm:presLayoutVars>
          <dgm:hierBranch val="init"/>
        </dgm:presLayoutVars>
      </dgm:prSet>
      <dgm:spPr/>
    </dgm:pt>
    <dgm:pt modelId="{DCB95B89-C718-4613-893F-DAB0C561D9D0}" type="pres">
      <dgm:prSet presAssocID="{ED2D1FDB-B227-482D-9EC0-51ACB9901445}" presName="rootComposite" presStyleCnt="0"/>
      <dgm:spPr/>
    </dgm:pt>
    <dgm:pt modelId="{FC36A6D7-13D4-4244-B8FD-BC6C222F147D}" type="pres">
      <dgm:prSet presAssocID="{ED2D1FDB-B227-482D-9EC0-51ACB9901445}" presName="rootText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2EEA26-C850-495F-A923-D6BCE01A8342}" type="pres">
      <dgm:prSet presAssocID="{ED2D1FDB-B227-482D-9EC0-51ACB9901445}" presName="rootConnector" presStyleLbl="node3" presStyleIdx="3" presStyleCnt="5"/>
      <dgm:spPr/>
      <dgm:t>
        <a:bodyPr/>
        <a:lstStyle/>
        <a:p>
          <a:endParaRPr lang="ru-RU"/>
        </a:p>
      </dgm:t>
    </dgm:pt>
    <dgm:pt modelId="{66819730-BF26-4D53-89B7-83D87DBFCA39}" type="pres">
      <dgm:prSet presAssocID="{ED2D1FDB-B227-482D-9EC0-51ACB9901445}" presName="hierChild4" presStyleCnt="0"/>
      <dgm:spPr/>
    </dgm:pt>
    <dgm:pt modelId="{CF3DB9F8-C2F1-4825-8E2C-30BD7E3D5BD2}" type="pres">
      <dgm:prSet presAssocID="{ED2D1FDB-B227-482D-9EC0-51ACB9901445}" presName="hierChild5" presStyleCnt="0"/>
      <dgm:spPr/>
    </dgm:pt>
    <dgm:pt modelId="{E2500D3A-1DD7-4608-9151-17550C2A428A}" type="pres">
      <dgm:prSet presAssocID="{8C061B41-0821-40E0-BCD6-C13F2ECAEF05}" presName="Name37" presStyleLbl="parChTrans1D3" presStyleIdx="4" presStyleCnt="5"/>
      <dgm:spPr/>
      <dgm:t>
        <a:bodyPr/>
        <a:lstStyle/>
        <a:p>
          <a:endParaRPr lang="ru-RU"/>
        </a:p>
      </dgm:t>
    </dgm:pt>
    <dgm:pt modelId="{35BE5D0B-10BB-4042-912D-CB9F3D05AB50}" type="pres">
      <dgm:prSet presAssocID="{F853DEAE-A9CB-4162-9E14-D3E2557D081A}" presName="hierRoot2" presStyleCnt="0">
        <dgm:presLayoutVars>
          <dgm:hierBranch val="init"/>
        </dgm:presLayoutVars>
      </dgm:prSet>
      <dgm:spPr/>
    </dgm:pt>
    <dgm:pt modelId="{B8369B5A-957F-40AA-955E-F964D5D1D885}" type="pres">
      <dgm:prSet presAssocID="{F853DEAE-A9CB-4162-9E14-D3E2557D081A}" presName="rootComposite" presStyleCnt="0"/>
      <dgm:spPr/>
    </dgm:pt>
    <dgm:pt modelId="{51008471-E7D9-4553-BBDF-D2AD5BC059F1}" type="pres">
      <dgm:prSet presAssocID="{F853DEAE-A9CB-4162-9E14-D3E2557D081A}" presName="rootText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927862-AB72-4A89-8B14-F455D6DA13CD}" type="pres">
      <dgm:prSet presAssocID="{F853DEAE-A9CB-4162-9E14-D3E2557D081A}" presName="rootConnector" presStyleLbl="node3" presStyleIdx="4" presStyleCnt="5"/>
      <dgm:spPr/>
      <dgm:t>
        <a:bodyPr/>
        <a:lstStyle/>
        <a:p>
          <a:endParaRPr lang="ru-RU"/>
        </a:p>
      </dgm:t>
    </dgm:pt>
    <dgm:pt modelId="{B4DC9A4B-3184-4C68-BAD2-46458693B5E0}" type="pres">
      <dgm:prSet presAssocID="{F853DEAE-A9CB-4162-9E14-D3E2557D081A}" presName="hierChild4" presStyleCnt="0"/>
      <dgm:spPr/>
    </dgm:pt>
    <dgm:pt modelId="{3325A4E0-4243-422F-A426-461ADF2C8261}" type="pres">
      <dgm:prSet presAssocID="{F853DEAE-A9CB-4162-9E14-D3E2557D081A}" presName="hierChild5" presStyleCnt="0"/>
      <dgm:spPr/>
    </dgm:pt>
    <dgm:pt modelId="{C63758E3-DEFE-428A-8C14-0E863F8BB205}" type="pres">
      <dgm:prSet presAssocID="{69849974-41D7-4A3A-9B46-7C032658FF63}" presName="hierChild5" presStyleCnt="0"/>
      <dgm:spPr/>
    </dgm:pt>
    <dgm:pt modelId="{92BDA369-38A4-4943-ABF0-9BA07A16F17D}" type="pres">
      <dgm:prSet presAssocID="{B1E09B2D-792A-4324-8861-93CBE55A7BB9}" presName="hierChild3" presStyleCnt="0"/>
      <dgm:spPr/>
    </dgm:pt>
  </dgm:ptLst>
  <dgm:cxnLst>
    <dgm:cxn modelId="{7B43E8C3-1787-445A-88C6-6F2A37C82C10}" type="presOf" srcId="{708F63E0-E539-46F4-8CC0-6F7511034E1C}" destId="{81CB4B69-C51A-417C-8834-D699469DA903}" srcOrd="1" destOrd="0" presId="urn:microsoft.com/office/officeart/2005/8/layout/orgChart1"/>
    <dgm:cxn modelId="{44321540-C554-4EEB-AC11-5349CE5B5678}" type="presOf" srcId="{539B89A3-B2D6-480F-B58C-16D5FF86BB27}" destId="{1D6C4D3F-333A-4A1C-8CBF-7BEFEDCD4C27}" srcOrd="0" destOrd="0" presId="urn:microsoft.com/office/officeart/2005/8/layout/orgChart1"/>
    <dgm:cxn modelId="{B2B5D093-2ECF-4C97-AB5F-5C1E0B878FE8}" srcId="{B1E09B2D-792A-4324-8861-93CBE55A7BB9}" destId="{FB32F8D8-3D8B-48E5-A274-DBC9D25843E0}" srcOrd="0" destOrd="0" parTransId="{539B89A3-B2D6-480F-B58C-16D5FF86BB27}" sibTransId="{BF1BA97A-651A-4F9A-8B52-10E7330977D4}"/>
    <dgm:cxn modelId="{54F3E118-E72D-4BC2-A377-66C80803257D}" type="presOf" srcId="{ED2D1FDB-B227-482D-9EC0-51ACB9901445}" destId="{D42EEA26-C850-495F-A923-D6BCE01A8342}" srcOrd="1" destOrd="0" presId="urn:microsoft.com/office/officeart/2005/8/layout/orgChart1"/>
    <dgm:cxn modelId="{B3405CFD-B3CE-4748-B7C1-7E837FAC0981}" type="presOf" srcId="{43A5BA32-9FA0-408C-98EF-F624D4F5A0F2}" destId="{15683C80-5019-422F-B10D-EB3455CF9D5D}" srcOrd="0" destOrd="0" presId="urn:microsoft.com/office/officeart/2005/8/layout/orgChart1"/>
    <dgm:cxn modelId="{61450275-FEFE-4D7D-9E0A-E97312E2803A}" srcId="{FB32F8D8-3D8B-48E5-A274-DBC9D25843E0}" destId="{D99B7968-E5A0-406F-9AE4-8F54D9AB90EB}" srcOrd="0" destOrd="0" parTransId="{008CC1EB-60F2-4840-A34F-DB7DA5188BCA}" sibTransId="{C92041BB-0422-4510-AAAA-A34443C49FE5}"/>
    <dgm:cxn modelId="{352AC91B-7007-415E-8062-7749352F8CAB}" type="presOf" srcId="{1E00E281-6DB1-4E6E-97E0-13A4025CC407}" destId="{FB24891E-3908-471E-937E-10FE5902E321}" srcOrd="1" destOrd="0" presId="urn:microsoft.com/office/officeart/2005/8/layout/orgChart1"/>
    <dgm:cxn modelId="{791D04D2-3057-4C21-A81D-556E7EFF92EB}" type="presOf" srcId="{C44B6560-E8DC-4590-88F0-DF3B07215F86}" destId="{9A86FA10-14AA-4DEC-8F71-05CDE9B7CE8A}" srcOrd="1" destOrd="0" presId="urn:microsoft.com/office/officeart/2005/8/layout/orgChart1"/>
    <dgm:cxn modelId="{5EBE571B-9816-4188-A67D-8D910496B4D9}" type="presOf" srcId="{B1E09B2D-792A-4324-8861-93CBE55A7BB9}" destId="{BC785891-BB3D-4A5E-8025-DB99261AA308}" srcOrd="0" destOrd="0" presId="urn:microsoft.com/office/officeart/2005/8/layout/orgChart1"/>
    <dgm:cxn modelId="{12066460-8043-46EB-8AC0-AFFA52061249}" type="presOf" srcId="{69849974-41D7-4A3A-9B46-7C032658FF63}" destId="{39D51F64-98FC-40C2-9EA3-1F43B8AFDB6D}" srcOrd="1" destOrd="0" presId="urn:microsoft.com/office/officeart/2005/8/layout/orgChart1"/>
    <dgm:cxn modelId="{A85ED9A4-6210-4424-9D90-CDD39B313CEE}" srcId="{B1E09B2D-792A-4324-8861-93CBE55A7BB9}" destId="{69849974-41D7-4A3A-9B46-7C032658FF63}" srcOrd="1" destOrd="0" parTransId="{5A7F13A7-C8C6-42DE-B7AF-7E6781F18CB2}" sibTransId="{B6E2F219-86AF-4707-9D45-AD8B0AB535D7}"/>
    <dgm:cxn modelId="{E8D05AB5-6DF2-4D1E-9EA5-D5CA3BC2F672}" type="presOf" srcId="{F853DEAE-A9CB-4162-9E14-D3E2557D081A}" destId="{51008471-E7D9-4553-BBDF-D2AD5BC059F1}" srcOrd="0" destOrd="0" presId="urn:microsoft.com/office/officeart/2005/8/layout/orgChart1"/>
    <dgm:cxn modelId="{677AE5D5-B1F4-44AE-98C1-30070692EC72}" srcId="{FB32F8D8-3D8B-48E5-A274-DBC9D25843E0}" destId="{C44B6560-E8DC-4590-88F0-DF3B07215F86}" srcOrd="2" destOrd="0" parTransId="{EDFABC0B-C758-4C48-8439-38EEDFD4200B}" sibTransId="{6CE99316-3231-4F8B-886E-C32359C4E7E0}"/>
    <dgm:cxn modelId="{7BC27690-2776-45BB-AA46-50206B441F67}" srcId="{69849974-41D7-4A3A-9B46-7C032658FF63}" destId="{ED2D1FDB-B227-482D-9EC0-51ACB9901445}" srcOrd="0" destOrd="0" parTransId="{AD1725C9-3F88-432D-9FE4-66E3D3DA6167}" sibTransId="{1DA1BA51-5AD6-4D16-80E8-1995C01FF276}"/>
    <dgm:cxn modelId="{430BC6CD-B81A-4162-9A48-721FF169D373}" type="presOf" srcId="{D99B7968-E5A0-406F-9AE4-8F54D9AB90EB}" destId="{8F0DC3EE-6D60-4068-8638-5DD1848722B4}" srcOrd="1" destOrd="0" presId="urn:microsoft.com/office/officeart/2005/8/layout/orgChart1"/>
    <dgm:cxn modelId="{2D447002-5D22-4821-9AB5-FDEA98F71E2A}" type="presOf" srcId="{708F63E0-E539-46F4-8CC0-6F7511034E1C}" destId="{27D77798-7C0E-4174-BBE2-0620C8A85F1F}" srcOrd="0" destOrd="0" presId="urn:microsoft.com/office/officeart/2005/8/layout/orgChart1"/>
    <dgm:cxn modelId="{5C04A4FF-FB49-40DA-BE51-CE8301C9722B}" srcId="{1E00E281-6DB1-4E6E-97E0-13A4025CC407}" destId="{708F63E0-E539-46F4-8CC0-6F7511034E1C}" srcOrd="0" destOrd="0" parTransId="{E7B6112F-E0D1-40C1-923A-FD93F0BD087B}" sibTransId="{24A54797-6BE9-4952-B558-DAFAA9BA2C5E}"/>
    <dgm:cxn modelId="{4B3409CB-A583-4974-B6B0-1C4C7903D8CA}" type="presOf" srcId="{E7B6112F-E0D1-40C1-923A-FD93F0BD087B}" destId="{E71E89F2-3E96-4826-9C25-41E13CEEECFB}" srcOrd="0" destOrd="0" presId="urn:microsoft.com/office/officeart/2005/8/layout/orgChart1"/>
    <dgm:cxn modelId="{995F6E22-66FC-427A-84D8-B74FF809DE98}" type="presOf" srcId="{69849974-41D7-4A3A-9B46-7C032658FF63}" destId="{85C11371-E383-454A-8601-7F979C90D110}" srcOrd="0" destOrd="0" presId="urn:microsoft.com/office/officeart/2005/8/layout/orgChart1"/>
    <dgm:cxn modelId="{6F2A7259-E778-4C40-8623-6B9EF202982B}" type="presOf" srcId="{ED2D1FDB-B227-482D-9EC0-51ACB9901445}" destId="{FC36A6D7-13D4-4244-B8FD-BC6C222F147D}" srcOrd="0" destOrd="0" presId="urn:microsoft.com/office/officeart/2005/8/layout/orgChart1"/>
    <dgm:cxn modelId="{46F72CA8-CA09-424B-8A67-9D357D0C3A26}" type="presOf" srcId="{C44B6560-E8DC-4590-88F0-DF3B07215F86}" destId="{75573328-C43B-42B6-B089-1B550D7F60B6}" srcOrd="0" destOrd="0" presId="urn:microsoft.com/office/officeart/2005/8/layout/orgChart1"/>
    <dgm:cxn modelId="{7C226828-E622-4366-987B-CF42CC55C752}" srcId="{43A5BA32-9FA0-408C-98EF-F624D4F5A0F2}" destId="{B1E09B2D-792A-4324-8861-93CBE55A7BB9}" srcOrd="0" destOrd="0" parTransId="{C47D3701-C357-49A9-99DE-C0FA94634D71}" sibTransId="{1C6E06A2-9934-4A66-A14D-1D51E1CBBA97}"/>
    <dgm:cxn modelId="{2CC56299-F32A-4D40-A9A9-B7C410B593EA}" type="presOf" srcId="{FB32F8D8-3D8B-48E5-A274-DBC9D25843E0}" destId="{80EA7B61-7051-4EAA-AE3A-12C2286D0CAB}" srcOrd="1" destOrd="0" presId="urn:microsoft.com/office/officeart/2005/8/layout/orgChart1"/>
    <dgm:cxn modelId="{9CE809F8-47E8-496A-B39D-8F3B504E2DCF}" type="presOf" srcId="{D99B7968-E5A0-406F-9AE4-8F54D9AB90EB}" destId="{8EB6FFF3-0395-4AD1-BAB7-612E3E823E9B}" srcOrd="0" destOrd="0" presId="urn:microsoft.com/office/officeart/2005/8/layout/orgChart1"/>
    <dgm:cxn modelId="{B33346C9-754B-49A2-80D6-258075F04AA8}" srcId="{69849974-41D7-4A3A-9B46-7C032658FF63}" destId="{F853DEAE-A9CB-4162-9E14-D3E2557D081A}" srcOrd="1" destOrd="0" parTransId="{8C061B41-0821-40E0-BCD6-C13F2ECAEF05}" sibTransId="{3286670A-3DDF-49FC-86D2-FD782DF7A702}"/>
    <dgm:cxn modelId="{42E69591-1027-467B-A751-8CF8FE6FA885}" srcId="{FB32F8D8-3D8B-48E5-A274-DBC9D25843E0}" destId="{1E00E281-6DB1-4E6E-97E0-13A4025CC407}" srcOrd="1" destOrd="0" parTransId="{5493DA4E-F23C-496F-BF15-B6FAB78A0802}" sibTransId="{2EC87EA6-64A3-4DA1-9C3B-37BCF524851A}"/>
    <dgm:cxn modelId="{8B9FC56C-1A54-4177-9939-65027ECD5B18}" type="presOf" srcId="{AD1725C9-3F88-432D-9FE4-66E3D3DA6167}" destId="{FE4FE718-24CC-4501-9FB8-53F7F9F9D7EF}" srcOrd="0" destOrd="0" presId="urn:microsoft.com/office/officeart/2005/8/layout/orgChart1"/>
    <dgm:cxn modelId="{F283C01A-D0F9-4B77-AF8B-0950C2164E29}" type="presOf" srcId="{1E00E281-6DB1-4E6E-97E0-13A4025CC407}" destId="{9F0019A4-23CF-4C20-8608-B06FE8BE955D}" srcOrd="0" destOrd="0" presId="urn:microsoft.com/office/officeart/2005/8/layout/orgChart1"/>
    <dgm:cxn modelId="{B1C062EE-BEBD-49E0-BF2E-7C911DB8C754}" type="presOf" srcId="{F853DEAE-A9CB-4162-9E14-D3E2557D081A}" destId="{51927862-AB72-4A89-8B14-F455D6DA13CD}" srcOrd="1" destOrd="0" presId="urn:microsoft.com/office/officeart/2005/8/layout/orgChart1"/>
    <dgm:cxn modelId="{C72B7866-2718-4043-B191-BAAB487ACE4E}" type="presOf" srcId="{5A7F13A7-C8C6-42DE-B7AF-7E6781F18CB2}" destId="{416E8831-0D73-41A9-BC2B-C495580E9924}" srcOrd="0" destOrd="0" presId="urn:microsoft.com/office/officeart/2005/8/layout/orgChart1"/>
    <dgm:cxn modelId="{20264EA7-3298-4353-B0C8-F5C8221F67E5}" type="presOf" srcId="{EDFABC0B-C758-4C48-8439-38EEDFD4200B}" destId="{A1B20D1C-460E-4DB8-9528-71AD750E64D3}" srcOrd="0" destOrd="0" presId="urn:microsoft.com/office/officeart/2005/8/layout/orgChart1"/>
    <dgm:cxn modelId="{9267BDA6-37CB-4703-AFC2-ABCA88C70089}" type="presOf" srcId="{008CC1EB-60F2-4840-A34F-DB7DA5188BCA}" destId="{7B4BAAC4-8909-479D-8467-C5B3FA55AA0D}" srcOrd="0" destOrd="0" presId="urn:microsoft.com/office/officeart/2005/8/layout/orgChart1"/>
    <dgm:cxn modelId="{AD2E639F-9ADC-42D0-956B-9AFA72824031}" type="presOf" srcId="{8C061B41-0821-40E0-BCD6-C13F2ECAEF05}" destId="{E2500D3A-1DD7-4608-9151-17550C2A428A}" srcOrd="0" destOrd="0" presId="urn:microsoft.com/office/officeart/2005/8/layout/orgChart1"/>
    <dgm:cxn modelId="{C2F0B382-AAB4-4365-8B62-3155BC5B10B9}" type="presOf" srcId="{FB32F8D8-3D8B-48E5-A274-DBC9D25843E0}" destId="{218D4E9B-B62F-4529-8C1D-112E2A69B87F}" srcOrd="0" destOrd="0" presId="urn:microsoft.com/office/officeart/2005/8/layout/orgChart1"/>
    <dgm:cxn modelId="{317C7D2E-360D-4761-AC16-1B8CBCCAAF25}" type="presOf" srcId="{B1E09B2D-792A-4324-8861-93CBE55A7BB9}" destId="{AD90421A-BB67-44C0-A74E-C284EE87A7A8}" srcOrd="1" destOrd="0" presId="urn:microsoft.com/office/officeart/2005/8/layout/orgChart1"/>
    <dgm:cxn modelId="{9F1DA9E4-EA73-42B2-BE84-F33FE7D58574}" type="presOf" srcId="{5493DA4E-F23C-496F-BF15-B6FAB78A0802}" destId="{01C54D55-C75D-4733-839C-62FC947A00B8}" srcOrd="0" destOrd="0" presId="urn:microsoft.com/office/officeart/2005/8/layout/orgChart1"/>
    <dgm:cxn modelId="{BB8DE7E3-83F0-4113-A543-F1FC1676D071}" type="presParOf" srcId="{15683C80-5019-422F-B10D-EB3455CF9D5D}" destId="{105B167F-5A7A-406F-B369-DC6DA842BF84}" srcOrd="0" destOrd="0" presId="urn:microsoft.com/office/officeart/2005/8/layout/orgChart1"/>
    <dgm:cxn modelId="{17E6E206-C8CC-4CF0-8C3C-FF98D7F89A64}" type="presParOf" srcId="{105B167F-5A7A-406F-B369-DC6DA842BF84}" destId="{7550A848-1679-4C5D-86AB-DCD3262134AA}" srcOrd="0" destOrd="0" presId="urn:microsoft.com/office/officeart/2005/8/layout/orgChart1"/>
    <dgm:cxn modelId="{8142BFAB-1059-4303-8987-F40E7498422F}" type="presParOf" srcId="{7550A848-1679-4C5D-86AB-DCD3262134AA}" destId="{BC785891-BB3D-4A5E-8025-DB99261AA308}" srcOrd="0" destOrd="0" presId="urn:microsoft.com/office/officeart/2005/8/layout/orgChart1"/>
    <dgm:cxn modelId="{AB53DCE8-207D-4755-B07C-3FDA8B0F3C69}" type="presParOf" srcId="{7550A848-1679-4C5D-86AB-DCD3262134AA}" destId="{AD90421A-BB67-44C0-A74E-C284EE87A7A8}" srcOrd="1" destOrd="0" presId="urn:microsoft.com/office/officeart/2005/8/layout/orgChart1"/>
    <dgm:cxn modelId="{DDF1EC02-61F3-4A84-A72B-2239791D408E}" type="presParOf" srcId="{105B167F-5A7A-406F-B369-DC6DA842BF84}" destId="{0B7B7525-DEE9-41B7-B28A-40525F10038B}" srcOrd="1" destOrd="0" presId="urn:microsoft.com/office/officeart/2005/8/layout/orgChart1"/>
    <dgm:cxn modelId="{AB0A45A6-AE91-4EC3-AEA5-0AA12FC111DF}" type="presParOf" srcId="{0B7B7525-DEE9-41B7-B28A-40525F10038B}" destId="{1D6C4D3F-333A-4A1C-8CBF-7BEFEDCD4C27}" srcOrd="0" destOrd="0" presId="urn:microsoft.com/office/officeart/2005/8/layout/orgChart1"/>
    <dgm:cxn modelId="{645C0FB0-8DD9-4BAE-8233-B7ABC3ECCB30}" type="presParOf" srcId="{0B7B7525-DEE9-41B7-B28A-40525F10038B}" destId="{B7C7B317-2F43-4E21-BD4F-696F5A66DC2A}" srcOrd="1" destOrd="0" presId="urn:microsoft.com/office/officeart/2005/8/layout/orgChart1"/>
    <dgm:cxn modelId="{7D006B88-A6F0-46CE-BE2E-0CCCAF95AF15}" type="presParOf" srcId="{B7C7B317-2F43-4E21-BD4F-696F5A66DC2A}" destId="{E4DBBD98-9439-43E4-80B3-4BE86EDF9331}" srcOrd="0" destOrd="0" presId="urn:microsoft.com/office/officeart/2005/8/layout/orgChart1"/>
    <dgm:cxn modelId="{E9AEAE59-1F2A-403A-87E6-9D8C39440A1C}" type="presParOf" srcId="{E4DBBD98-9439-43E4-80B3-4BE86EDF9331}" destId="{218D4E9B-B62F-4529-8C1D-112E2A69B87F}" srcOrd="0" destOrd="0" presId="urn:microsoft.com/office/officeart/2005/8/layout/orgChart1"/>
    <dgm:cxn modelId="{E799B2CC-A2F9-4F0D-9A47-0B48BD8135CD}" type="presParOf" srcId="{E4DBBD98-9439-43E4-80B3-4BE86EDF9331}" destId="{80EA7B61-7051-4EAA-AE3A-12C2286D0CAB}" srcOrd="1" destOrd="0" presId="urn:microsoft.com/office/officeart/2005/8/layout/orgChart1"/>
    <dgm:cxn modelId="{C88401C1-1A47-4BE6-81CE-BC5415B41E37}" type="presParOf" srcId="{B7C7B317-2F43-4E21-BD4F-696F5A66DC2A}" destId="{100F1E56-AC66-432D-9649-9ACD804326A3}" srcOrd="1" destOrd="0" presId="urn:microsoft.com/office/officeart/2005/8/layout/orgChart1"/>
    <dgm:cxn modelId="{9E950B38-140C-4D58-B23F-C0041119862C}" type="presParOf" srcId="{100F1E56-AC66-432D-9649-9ACD804326A3}" destId="{7B4BAAC4-8909-479D-8467-C5B3FA55AA0D}" srcOrd="0" destOrd="0" presId="urn:microsoft.com/office/officeart/2005/8/layout/orgChart1"/>
    <dgm:cxn modelId="{E17AAD9F-3004-4007-B820-F2DC2337A724}" type="presParOf" srcId="{100F1E56-AC66-432D-9649-9ACD804326A3}" destId="{CF30EA1A-618F-43D0-939E-7F162328000F}" srcOrd="1" destOrd="0" presId="urn:microsoft.com/office/officeart/2005/8/layout/orgChart1"/>
    <dgm:cxn modelId="{EA561ACF-846E-496A-90A8-6D7875F6EB62}" type="presParOf" srcId="{CF30EA1A-618F-43D0-939E-7F162328000F}" destId="{F740B625-A055-4E58-9493-41D5776FA54A}" srcOrd="0" destOrd="0" presId="urn:microsoft.com/office/officeart/2005/8/layout/orgChart1"/>
    <dgm:cxn modelId="{818D7C8B-F284-47FC-9E29-411F3A17CF22}" type="presParOf" srcId="{F740B625-A055-4E58-9493-41D5776FA54A}" destId="{8EB6FFF3-0395-4AD1-BAB7-612E3E823E9B}" srcOrd="0" destOrd="0" presId="urn:microsoft.com/office/officeart/2005/8/layout/orgChart1"/>
    <dgm:cxn modelId="{55E57DCA-22D9-42F6-9672-84AFF798D308}" type="presParOf" srcId="{F740B625-A055-4E58-9493-41D5776FA54A}" destId="{8F0DC3EE-6D60-4068-8638-5DD1848722B4}" srcOrd="1" destOrd="0" presId="urn:microsoft.com/office/officeart/2005/8/layout/orgChart1"/>
    <dgm:cxn modelId="{66C5842C-64FC-4176-9A69-54DF397DFE4D}" type="presParOf" srcId="{CF30EA1A-618F-43D0-939E-7F162328000F}" destId="{0ACC163E-7820-458C-BC9D-332A2D4BC0F2}" srcOrd="1" destOrd="0" presId="urn:microsoft.com/office/officeart/2005/8/layout/orgChart1"/>
    <dgm:cxn modelId="{AA5945C5-14C5-4703-8CFF-EAD19C87D563}" type="presParOf" srcId="{CF30EA1A-618F-43D0-939E-7F162328000F}" destId="{5D461D33-32AB-4861-9DEF-4785A0B9A649}" srcOrd="2" destOrd="0" presId="urn:microsoft.com/office/officeart/2005/8/layout/orgChart1"/>
    <dgm:cxn modelId="{26F00A9C-C8FF-4E3D-AD0B-3B20E85A12E7}" type="presParOf" srcId="{100F1E56-AC66-432D-9649-9ACD804326A3}" destId="{01C54D55-C75D-4733-839C-62FC947A00B8}" srcOrd="2" destOrd="0" presId="urn:microsoft.com/office/officeart/2005/8/layout/orgChart1"/>
    <dgm:cxn modelId="{FB040FF3-ADB9-44EC-8B94-B4B56D4B10EC}" type="presParOf" srcId="{100F1E56-AC66-432D-9649-9ACD804326A3}" destId="{AE8A6A75-B724-4C64-B7DB-ECB7D8A63FD6}" srcOrd="3" destOrd="0" presId="urn:microsoft.com/office/officeart/2005/8/layout/orgChart1"/>
    <dgm:cxn modelId="{7D7D7A54-EAC8-4925-84C5-9A31EB89144C}" type="presParOf" srcId="{AE8A6A75-B724-4C64-B7DB-ECB7D8A63FD6}" destId="{19FE114F-C317-4CD5-803B-1EFC24352F29}" srcOrd="0" destOrd="0" presId="urn:microsoft.com/office/officeart/2005/8/layout/orgChart1"/>
    <dgm:cxn modelId="{6E5C7068-BD4F-4D8A-A655-A9F237E9F9CA}" type="presParOf" srcId="{19FE114F-C317-4CD5-803B-1EFC24352F29}" destId="{9F0019A4-23CF-4C20-8608-B06FE8BE955D}" srcOrd="0" destOrd="0" presId="urn:microsoft.com/office/officeart/2005/8/layout/orgChart1"/>
    <dgm:cxn modelId="{0386A94A-916E-420A-8DC7-1A6A5E85F96A}" type="presParOf" srcId="{19FE114F-C317-4CD5-803B-1EFC24352F29}" destId="{FB24891E-3908-471E-937E-10FE5902E321}" srcOrd="1" destOrd="0" presId="urn:microsoft.com/office/officeart/2005/8/layout/orgChart1"/>
    <dgm:cxn modelId="{D94DF639-DCFE-45BA-9D1C-ADA8873C57F1}" type="presParOf" srcId="{AE8A6A75-B724-4C64-B7DB-ECB7D8A63FD6}" destId="{ACB72217-D008-4C5D-9D64-40C161460C74}" srcOrd="1" destOrd="0" presId="urn:microsoft.com/office/officeart/2005/8/layout/orgChart1"/>
    <dgm:cxn modelId="{E5DEEE7B-F695-47B5-AA19-1625516DDE8D}" type="presParOf" srcId="{ACB72217-D008-4C5D-9D64-40C161460C74}" destId="{E71E89F2-3E96-4826-9C25-41E13CEEECFB}" srcOrd="0" destOrd="0" presId="urn:microsoft.com/office/officeart/2005/8/layout/orgChart1"/>
    <dgm:cxn modelId="{4B13C987-3A83-4C58-B02F-94B47D039E2D}" type="presParOf" srcId="{ACB72217-D008-4C5D-9D64-40C161460C74}" destId="{CAFC5AEE-ABFF-4E74-86B3-C331267542A6}" srcOrd="1" destOrd="0" presId="urn:microsoft.com/office/officeart/2005/8/layout/orgChart1"/>
    <dgm:cxn modelId="{366265CD-25DD-4DC4-AA54-B27E2A682828}" type="presParOf" srcId="{CAFC5AEE-ABFF-4E74-86B3-C331267542A6}" destId="{7844EBD8-D2ED-442E-A58F-C9E68AF1A05B}" srcOrd="0" destOrd="0" presId="urn:microsoft.com/office/officeart/2005/8/layout/orgChart1"/>
    <dgm:cxn modelId="{8AB04A7F-F62A-4705-91D8-6F5099AA8248}" type="presParOf" srcId="{7844EBD8-D2ED-442E-A58F-C9E68AF1A05B}" destId="{27D77798-7C0E-4174-BBE2-0620C8A85F1F}" srcOrd="0" destOrd="0" presId="urn:microsoft.com/office/officeart/2005/8/layout/orgChart1"/>
    <dgm:cxn modelId="{DB26E680-47F0-4074-AFB2-6E021E35F75C}" type="presParOf" srcId="{7844EBD8-D2ED-442E-A58F-C9E68AF1A05B}" destId="{81CB4B69-C51A-417C-8834-D699469DA903}" srcOrd="1" destOrd="0" presId="urn:microsoft.com/office/officeart/2005/8/layout/orgChart1"/>
    <dgm:cxn modelId="{226DB4C4-6CC0-41D5-8048-2FDC727A99D4}" type="presParOf" srcId="{CAFC5AEE-ABFF-4E74-86B3-C331267542A6}" destId="{CB8A8149-3458-4EB3-8FE8-657A825D6C67}" srcOrd="1" destOrd="0" presId="urn:microsoft.com/office/officeart/2005/8/layout/orgChart1"/>
    <dgm:cxn modelId="{13765DEF-9BD2-42CD-9B17-8719FB6CB5FF}" type="presParOf" srcId="{CAFC5AEE-ABFF-4E74-86B3-C331267542A6}" destId="{0239E70A-9B10-45C4-8F5F-B414412B5E6A}" srcOrd="2" destOrd="0" presId="urn:microsoft.com/office/officeart/2005/8/layout/orgChart1"/>
    <dgm:cxn modelId="{F8959D65-B5DA-4585-8E87-35707713613C}" type="presParOf" srcId="{AE8A6A75-B724-4C64-B7DB-ECB7D8A63FD6}" destId="{FE48F320-4694-4755-ADB1-EE88867F9B7C}" srcOrd="2" destOrd="0" presId="urn:microsoft.com/office/officeart/2005/8/layout/orgChart1"/>
    <dgm:cxn modelId="{1DF64F60-E5FA-44F4-B366-BF72323C937A}" type="presParOf" srcId="{100F1E56-AC66-432D-9649-9ACD804326A3}" destId="{A1B20D1C-460E-4DB8-9528-71AD750E64D3}" srcOrd="4" destOrd="0" presId="urn:microsoft.com/office/officeart/2005/8/layout/orgChart1"/>
    <dgm:cxn modelId="{A0CEEAEF-A964-4D4D-9569-9A4A25140BD6}" type="presParOf" srcId="{100F1E56-AC66-432D-9649-9ACD804326A3}" destId="{B07C134B-7602-47C9-BE4E-FBC9DA298817}" srcOrd="5" destOrd="0" presId="urn:microsoft.com/office/officeart/2005/8/layout/orgChart1"/>
    <dgm:cxn modelId="{C36C143C-B797-4F0E-B911-422080E46FC6}" type="presParOf" srcId="{B07C134B-7602-47C9-BE4E-FBC9DA298817}" destId="{6F8F923A-C8FF-4232-B4BA-1804D17347E3}" srcOrd="0" destOrd="0" presId="urn:microsoft.com/office/officeart/2005/8/layout/orgChart1"/>
    <dgm:cxn modelId="{7175AF6B-C3DA-4F77-BE8C-C0F7781A683B}" type="presParOf" srcId="{6F8F923A-C8FF-4232-B4BA-1804D17347E3}" destId="{75573328-C43B-42B6-B089-1B550D7F60B6}" srcOrd="0" destOrd="0" presId="urn:microsoft.com/office/officeart/2005/8/layout/orgChart1"/>
    <dgm:cxn modelId="{59F96E78-0CDA-4C29-8421-622ABD34A6C7}" type="presParOf" srcId="{6F8F923A-C8FF-4232-B4BA-1804D17347E3}" destId="{9A86FA10-14AA-4DEC-8F71-05CDE9B7CE8A}" srcOrd="1" destOrd="0" presId="urn:microsoft.com/office/officeart/2005/8/layout/orgChart1"/>
    <dgm:cxn modelId="{5F9E68DD-03CD-41F1-A10E-830A8AA87ECD}" type="presParOf" srcId="{B07C134B-7602-47C9-BE4E-FBC9DA298817}" destId="{702074D0-AD3C-40A6-BD15-F38635E6185D}" srcOrd="1" destOrd="0" presId="urn:microsoft.com/office/officeart/2005/8/layout/orgChart1"/>
    <dgm:cxn modelId="{0F0A68CE-F02D-4164-BEE5-339EEE92AA59}" type="presParOf" srcId="{B07C134B-7602-47C9-BE4E-FBC9DA298817}" destId="{0962D1E4-DB7A-4469-8F00-B4F646C07FF9}" srcOrd="2" destOrd="0" presId="urn:microsoft.com/office/officeart/2005/8/layout/orgChart1"/>
    <dgm:cxn modelId="{56E64341-BFEC-44C8-A799-86636F17AF99}" type="presParOf" srcId="{B7C7B317-2F43-4E21-BD4F-696F5A66DC2A}" destId="{FD8F608F-8738-44BA-AEC7-404C206B752A}" srcOrd="2" destOrd="0" presId="urn:microsoft.com/office/officeart/2005/8/layout/orgChart1"/>
    <dgm:cxn modelId="{26311D08-28D6-4A5B-9C4C-7C934A406683}" type="presParOf" srcId="{0B7B7525-DEE9-41B7-B28A-40525F10038B}" destId="{416E8831-0D73-41A9-BC2B-C495580E9924}" srcOrd="2" destOrd="0" presId="urn:microsoft.com/office/officeart/2005/8/layout/orgChart1"/>
    <dgm:cxn modelId="{6F07A912-33A7-4620-975B-67FA837791B3}" type="presParOf" srcId="{0B7B7525-DEE9-41B7-B28A-40525F10038B}" destId="{E3FC6E70-F398-4A51-85B9-D23E3586D4D7}" srcOrd="3" destOrd="0" presId="urn:microsoft.com/office/officeart/2005/8/layout/orgChart1"/>
    <dgm:cxn modelId="{97DE203A-DC9E-4CB1-8F61-4CF2677F450F}" type="presParOf" srcId="{E3FC6E70-F398-4A51-85B9-D23E3586D4D7}" destId="{02B13820-A71C-406F-B041-9616765769D5}" srcOrd="0" destOrd="0" presId="urn:microsoft.com/office/officeart/2005/8/layout/orgChart1"/>
    <dgm:cxn modelId="{21B22928-F75B-4701-8C29-0F718676DCED}" type="presParOf" srcId="{02B13820-A71C-406F-B041-9616765769D5}" destId="{85C11371-E383-454A-8601-7F979C90D110}" srcOrd="0" destOrd="0" presId="urn:microsoft.com/office/officeart/2005/8/layout/orgChart1"/>
    <dgm:cxn modelId="{C44E9A84-03D9-4462-91F6-7C7117AC7AB6}" type="presParOf" srcId="{02B13820-A71C-406F-B041-9616765769D5}" destId="{39D51F64-98FC-40C2-9EA3-1F43B8AFDB6D}" srcOrd="1" destOrd="0" presId="urn:microsoft.com/office/officeart/2005/8/layout/orgChart1"/>
    <dgm:cxn modelId="{D45E6155-DD06-4063-A577-3C1F2B375FE6}" type="presParOf" srcId="{E3FC6E70-F398-4A51-85B9-D23E3586D4D7}" destId="{EDE9B08C-D12D-415A-B634-8FB3FD1A301D}" srcOrd="1" destOrd="0" presId="urn:microsoft.com/office/officeart/2005/8/layout/orgChart1"/>
    <dgm:cxn modelId="{FAA42E5E-96D0-4180-A68D-760B706F9C50}" type="presParOf" srcId="{EDE9B08C-D12D-415A-B634-8FB3FD1A301D}" destId="{FE4FE718-24CC-4501-9FB8-53F7F9F9D7EF}" srcOrd="0" destOrd="0" presId="urn:microsoft.com/office/officeart/2005/8/layout/orgChart1"/>
    <dgm:cxn modelId="{D83D8625-E212-4BBA-A8A3-2F8923C73FC1}" type="presParOf" srcId="{EDE9B08C-D12D-415A-B634-8FB3FD1A301D}" destId="{F925D265-E6E1-4AC6-A92C-CFDEF42422E9}" srcOrd="1" destOrd="0" presId="urn:microsoft.com/office/officeart/2005/8/layout/orgChart1"/>
    <dgm:cxn modelId="{34724902-AFED-4456-BE3F-039FA1B22653}" type="presParOf" srcId="{F925D265-E6E1-4AC6-A92C-CFDEF42422E9}" destId="{DCB95B89-C718-4613-893F-DAB0C561D9D0}" srcOrd="0" destOrd="0" presId="urn:microsoft.com/office/officeart/2005/8/layout/orgChart1"/>
    <dgm:cxn modelId="{89EF330F-79DF-458E-A3DA-CA45F33E1F19}" type="presParOf" srcId="{DCB95B89-C718-4613-893F-DAB0C561D9D0}" destId="{FC36A6D7-13D4-4244-B8FD-BC6C222F147D}" srcOrd="0" destOrd="0" presId="urn:microsoft.com/office/officeart/2005/8/layout/orgChart1"/>
    <dgm:cxn modelId="{1726C3CE-D13A-4CC2-9047-F3B02D740ED5}" type="presParOf" srcId="{DCB95B89-C718-4613-893F-DAB0C561D9D0}" destId="{D42EEA26-C850-495F-A923-D6BCE01A8342}" srcOrd="1" destOrd="0" presId="urn:microsoft.com/office/officeart/2005/8/layout/orgChart1"/>
    <dgm:cxn modelId="{62C85524-5D66-41A9-9C2F-C99799C14EDD}" type="presParOf" srcId="{F925D265-E6E1-4AC6-A92C-CFDEF42422E9}" destId="{66819730-BF26-4D53-89B7-83D87DBFCA39}" srcOrd="1" destOrd="0" presId="urn:microsoft.com/office/officeart/2005/8/layout/orgChart1"/>
    <dgm:cxn modelId="{DD883189-7D14-403B-9CB1-AFC9A176EA77}" type="presParOf" srcId="{F925D265-E6E1-4AC6-A92C-CFDEF42422E9}" destId="{CF3DB9F8-C2F1-4825-8E2C-30BD7E3D5BD2}" srcOrd="2" destOrd="0" presId="urn:microsoft.com/office/officeart/2005/8/layout/orgChart1"/>
    <dgm:cxn modelId="{DC828C4E-CC8B-44B8-995B-9CA8AE97FE17}" type="presParOf" srcId="{EDE9B08C-D12D-415A-B634-8FB3FD1A301D}" destId="{E2500D3A-1DD7-4608-9151-17550C2A428A}" srcOrd="2" destOrd="0" presId="urn:microsoft.com/office/officeart/2005/8/layout/orgChart1"/>
    <dgm:cxn modelId="{33E87400-164C-4D3C-B530-6F621083BFE4}" type="presParOf" srcId="{EDE9B08C-D12D-415A-B634-8FB3FD1A301D}" destId="{35BE5D0B-10BB-4042-912D-CB9F3D05AB50}" srcOrd="3" destOrd="0" presId="urn:microsoft.com/office/officeart/2005/8/layout/orgChart1"/>
    <dgm:cxn modelId="{B5C08776-F8B9-4D24-BF96-1D252B07BB47}" type="presParOf" srcId="{35BE5D0B-10BB-4042-912D-CB9F3D05AB50}" destId="{B8369B5A-957F-40AA-955E-F964D5D1D885}" srcOrd="0" destOrd="0" presId="urn:microsoft.com/office/officeart/2005/8/layout/orgChart1"/>
    <dgm:cxn modelId="{DEF042A2-F38C-4A94-9E80-2F3AC2D3DCE9}" type="presParOf" srcId="{B8369B5A-957F-40AA-955E-F964D5D1D885}" destId="{51008471-E7D9-4553-BBDF-D2AD5BC059F1}" srcOrd="0" destOrd="0" presId="urn:microsoft.com/office/officeart/2005/8/layout/orgChart1"/>
    <dgm:cxn modelId="{F9F7E629-DD2F-48ED-90C0-38251FA49B7D}" type="presParOf" srcId="{B8369B5A-957F-40AA-955E-F964D5D1D885}" destId="{51927862-AB72-4A89-8B14-F455D6DA13CD}" srcOrd="1" destOrd="0" presId="urn:microsoft.com/office/officeart/2005/8/layout/orgChart1"/>
    <dgm:cxn modelId="{91F534DF-F876-404D-81FA-2DDE461D67B2}" type="presParOf" srcId="{35BE5D0B-10BB-4042-912D-CB9F3D05AB50}" destId="{B4DC9A4B-3184-4C68-BAD2-46458693B5E0}" srcOrd="1" destOrd="0" presId="urn:microsoft.com/office/officeart/2005/8/layout/orgChart1"/>
    <dgm:cxn modelId="{CDE6DC4D-D97C-4F1C-9863-890ED06BCB47}" type="presParOf" srcId="{35BE5D0B-10BB-4042-912D-CB9F3D05AB50}" destId="{3325A4E0-4243-422F-A426-461ADF2C8261}" srcOrd="2" destOrd="0" presId="urn:microsoft.com/office/officeart/2005/8/layout/orgChart1"/>
    <dgm:cxn modelId="{E7C676FC-B042-4F0C-BDF3-D05C81364F7A}" type="presParOf" srcId="{E3FC6E70-F398-4A51-85B9-D23E3586D4D7}" destId="{C63758E3-DEFE-428A-8C14-0E863F8BB205}" srcOrd="2" destOrd="0" presId="urn:microsoft.com/office/officeart/2005/8/layout/orgChart1"/>
    <dgm:cxn modelId="{048F6BA3-1638-45D8-A6AA-109DFA8CAFCF}" type="presParOf" srcId="{105B167F-5A7A-406F-B369-DC6DA842BF84}" destId="{92BDA369-38A4-4943-ABF0-9BA07A16F17D}" srcOrd="2" destOrd="0" presId="urn:microsoft.com/office/officeart/2005/8/layout/orgChart1"/>
  </dgm:cxnLst>
  <dgm:bg>
    <a:gradFill flip="none" rotWithShape="1">
      <a:gsLst>
        <a:gs pos="0">
          <a:srgbClr val="DCEBF5"/>
        </a:gs>
        <a:gs pos="8000">
          <a:srgbClr val="83A7C3"/>
        </a:gs>
        <a:gs pos="13000">
          <a:srgbClr val="768FB9"/>
        </a:gs>
        <a:gs pos="21001">
          <a:srgbClr val="83A7C3"/>
        </a:gs>
        <a:gs pos="52000">
          <a:srgbClr val="FFFFFF"/>
        </a:gs>
        <a:gs pos="56000">
          <a:srgbClr val="9C6563"/>
        </a:gs>
        <a:gs pos="58000">
          <a:srgbClr val="80302D"/>
        </a:gs>
        <a:gs pos="71001">
          <a:srgbClr val="C0524E"/>
        </a:gs>
        <a:gs pos="94000">
          <a:srgbClr val="EBDAD4"/>
        </a:gs>
        <a:gs pos="100000">
          <a:srgbClr val="55261C"/>
        </a:gs>
      </a:gsLst>
      <a:path path="circle">
        <a:fillToRect l="100000" b="100000"/>
      </a:path>
      <a:tileRect t="-100000" r="-100000"/>
    </a:gradFill>
  </dgm:bg>
  <dgm:whole>
    <a:ln w="38100">
      <a:solidFill>
        <a:srgbClr val="002060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671E0D-D063-4A4D-A185-525234E0A31A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C3A8B5-BF25-415A-B82C-14453F4F3D6D}">
      <dgm:prSet phldrT="[Текст]" custT="1"/>
      <dgm:spPr/>
      <dgm:t>
        <a:bodyPr/>
        <a:lstStyle/>
        <a:p>
          <a:r>
            <a:rPr lang="uk-UA" sz="4000" b="1" dirty="0" smtClean="0">
              <a:solidFill>
                <a:srgbClr val="C00000"/>
              </a:solidFill>
              <a:latin typeface="Monotype Corsiva" pitchFamily="66" charset="0"/>
            </a:rPr>
            <a:t>Лексика за ступенем уживаності</a:t>
          </a:r>
          <a:endParaRPr lang="ru-RU" sz="4000" b="1" dirty="0">
            <a:solidFill>
              <a:srgbClr val="C00000"/>
            </a:solidFill>
            <a:latin typeface="Monotype Corsiva" pitchFamily="66" charset="0"/>
          </a:endParaRPr>
        </a:p>
      </dgm:t>
    </dgm:pt>
    <dgm:pt modelId="{A42A4726-D996-44F2-A7C9-5C159BA04D2E}" type="parTrans" cxnId="{425F740A-0616-4F27-8958-A116E007AB9D}">
      <dgm:prSet/>
      <dgm:spPr/>
      <dgm:t>
        <a:bodyPr/>
        <a:lstStyle/>
        <a:p>
          <a:endParaRPr lang="ru-RU"/>
        </a:p>
      </dgm:t>
    </dgm:pt>
    <dgm:pt modelId="{1D306B9B-7D14-498E-9B67-8FDC99FF783D}" type="sibTrans" cxnId="{425F740A-0616-4F27-8958-A116E007AB9D}">
      <dgm:prSet/>
      <dgm:spPr/>
      <dgm:t>
        <a:bodyPr/>
        <a:lstStyle/>
        <a:p>
          <a:endParaRPr lang="ru-RU"/>
        </a:p>
      </dgm:t>
    </dgm:pt>
    <dgm:pt modelId="{15A6A416-00AF-4717-A100-DAEAE23E0EC3}">
      <dgm:prSet phldrT="[Текст]" custT="1"/>
      <dgm:spPr/>
      <dgm:t>
        <a:bodyPr/>
        <a:lstStyle/>
        <a:p>
          <a:r>
            <a:rPr lang="uk-UA" sz="3600" b="1" dirty="0" smtClean="0">
              <a:solidFill>
                <a:schemeClr val="tx1"/>
              </a:solidFill>
              <a:latin typeface="Monotype Corsiva" pitchFamily="66" charset="0"/>
            </a:rPr>
            <a:t>пасивна</a:t>
          </a:r>
          <a:endParaRPr lang="ru-RU" sz="3600" b="1" dirty="0">
            <a:solidFill>
              <a:schemeClr val="tx1"/>
            </a:solidFill>
            <a:latin typeface="Monotype Corsiva" pitchFamily="66" charset="0"/>
          </a:endParaRPr>
        </a:p>
      </dgm:t>
    </dgm:pt>
    <dgm:pt modelId="{E39880A1-6E66-416A-9647-D595260142AA}" type="parTrans" cxnId="{AF08FAE0-66DD-4E57-8D34-722C1BCECB3D}">
      <dgm:prSet/>
      <dgm:spPr/>
      <dgm:t>
        <a:bodyPr/>
        <a:lstStyle/>
        <a:p>
          <a:endParaRPr lang="ru-RU"/>
        </a:p>
      </dgm:t>
    </dgm:pt>
    <dgm:pt modelId="{5D47EC77-6C2F-4186-A683-3FF5033166EC}" type="sibTrans" cxnId="{AF08FAE0-66DD-4E57-8D34-722C1BCECB3D}">
      <dgm:prSet/>
      <dgm:spPr/>
      <dgm:t>
        <a:bodyPr/>
        <a:lstStyle/>
        <a:p>
          <a:endParaRPr lang="ru-RU"/>
        </a:p>
      </dgm:t>
    </dgm:pt>
    <dgm:pt modelId="{F6DD0D75-157A-4C94-BD94-A7A4E4E3A45E}">
      <dgm:prSet phldrT="[Текст]" custT="1"/>
      <dgm:spPr/>
      <dgm:t>
        <a:bodyPr/>
        <a:lstStyle/>
        <a:p>
          <a:r>
            <a:rPr lang="uk-UA" sz="3600" b="1" dirty="0" smtClean="0">
              <a:latin typeface="Monotype Corsiva" pitchFamily="66" charset="0"/>
            </a:rPr>
            <a:t>застарілі слова</a:t>
          </a:r>
          <a:endParaRPr lang="ru-RU" sz="3600" b="1" dirty="0">
            <a:latin typeface="Monotype Corsiva" pitchFamily="66" charset="0"/>
          </a:endParaRPr>
        </a:p>
      </dgm:t>
    </dgm:pt>
    <dgm:pt modelId="{8009F845-460A-40A5-8835-B53CE1F855B3}" type="parTrans" cxnId="{56D42126-CA27-4D27-821A-2EC9B97A18AE}">
      <dgm:prSet/>
      <dgm:spPr/>
      <dgm:t>
        <a:bodyPr/>
        <a:lstStyle/>
        <a:p>
          <a:endParaRPr lang="ru-RU"/>
        </a:p>
      </dgm:t>
    </dgm:pt>
    <dgm:pt modelId="{F6426078-D9A1-45CE-8710-DFA8DDDA8E08}" type="sibTrans" cxnId="{56D42126-CA27-4D27-821A-2EC9B97A18AE}">
      <dgm:prSet/>
      <dgm:spPr/>
      <dgm:t>
        <a:bodyPr/>
        <a:lstStyle/>
        <a:p>
          <a:endParaRPr lang="ru-RU"/>
        </a:p>
      </dgm:t>
    </dgm:pt>
    <dgm:pt modelId="{BB75BF75-5296-4463-8064-E03A725C44B9}">
      <dgm:prSet phldrT="[Текст]" custT="1"/>
      <dgm:spPr/>
      <dgm:t>
        <a:bodyPr/>
        <a:lstStyle/>
        <a:p>
          <a:r>
            <a:rPr lang="uk-UA" sz="3600" b="1" dirty="0" smtClean="0">
              <a:latin typeface="Monotype Corsiva" pitchFamily="66" charset="0"/>
            </a:rPr>
            <a:t>неологізми</a:t>
          </a:r>
          <a:endParaRPr lang="ru-RU" sz="3600" b="1" dirty="0">
            <a:latin typeface="Monotype Corsiva" pitchFamily="66" charset="0"/>
          </a:endParaRPr>
        </a:p>
      </dgm:t>
    </dgm:pt>
    <dgm:pt modelId="{FD49D662-430B-4991-8489-64DF5C530926}" type="parTrans" cxnId="{5B61C14B-3ADD-4A41-807A-BB09593301E9}">
      <dgm:prSet/>
      <dgm:spPr/>
      <dgm:t>
        <a:bodyPr/>
        <a:lstStyle/>
        <a:p>
          <a:endParaRPr lang="ru-RU"/>
        </a:p>
      </dgm:t>
    </dgm:pt>
    <dgm:pt modelId="{6F2008A9-466E-4C7F-BFC1-0DA96D5C9F5D}" type="sibTrans" cxnId="{5B61C14B-3ADD-4A41-807A-BB09593301E9}">
      <dgm:prSet/>
      <dgm:spPr/>
      <dgm:t>
        <a:bodyPr/>
        <a:lstStyle/>
        <a:p>
          <a:endParaRPr lang="ru-RU"/>
        </a:p>
      </dgm:t>
    </dgm:pt>
    <dgm:pt modelId="{F1362A2E-169C-4C74-89A1-4BB0A34F2810}">
      <dgm:prSet phldrT="[Текст]" custT="1"/>
      <dgm:spPr/>
      <dgm:t>
        <a:bodyPr/>
        <a:lstStyle/>
        <a:p>
          <a:r>
            <a:rPr lang="uk-UA" sz="3600" b="1" dirty="0" smtClean="0">
              <a:latin typeface="Monotype Corsiva" pitchFamily="66" charset="0"/>
            </a:rPr>
            <a:t>активна</a:t>
          </a:r>
          <a:endParaRPr lang="ru-RU" sz="3600" b="1" dirty="0">
            <a:latin typeface="Monotype Corsiva" pitchFamily="66" charset="0"/>
          </a:endParaRPr>
        </a:p>
      </dgm:t>
    </dgm:pt>
    <dgm:pt modelId="{B703868B-B631-4A89-908A-E5011A7D6B6A}" type="parTrans" cxnId="{7FA06798-197F-49CB-ADD2-6A2C4B67F4B0}">
      <dgm:prSet/>
      <dgm:spPr/>
      <dgm:t>
        <a:bodyPr/>
        <a:lstStyle/>
        <a:p>
          <a:endParaRPr lang="ru-RU"/>
        </a:p>
      </dgm:t>
    </dgm:pt>
    <dgm:pt modelId="{CAC713FF-8A56-48B9-8C79-B4E05DD82FFB}" type="sibTrans" cxnId="{7FA06798-197F-49CB-ADD2-6A2C4B67F4B0}">
      <dgm:prSet/>
      <dgm:spPr/>
      <dgm:t>
        <a:bodyPr/>
        <a:lstStyle/>
        <a:p>
          <a:endParaRPr lang="ru-RU"/>
        </a:p>
      </dgm:t>
    </dgm:pt>
    <dgm:pt modelId="{1728C4E5-1CE1-4AAD-B7A0-FD76FA85A94E}">
      <dgm:prSet custT="1"/>
      <dgm:spPr/>
      <dgm:t>
        <a:bodyPr/>
        <a:lstStyle/>
        <a:p>
          <a:r>
            <a:rPr lang="uk-UA" sz="3600" b="1" dirty="0" smtClean="0">
              <a:latin typeface="Monotype Corsiva" pitchFamily="66" charset="0"/>
            </a:rPr>
            <a:t>архаїзми</a:t>
          </a:r>
          <a:endParaRPr lang="ru-RU" sz="3600" b="1" dirty="0">
            <a:latin typeface="Monotype Corsiva" pitchFamily="66" charset="0"/>
          </a:endParaRPr>
        </a:p>
      </dgm:t>
    </dgm:pt>
    <dgm:pt modelId="{6ABC8DC0-2BEC-41E1-AF2C-F227C1857DD7}" type="parTrans" cxnId="{41EFD8C6-8781-466A-A384-E54003EF74D9}">
      <dgm:prSet/>
      <dgm:spPr/>
      <dgm:t>
        <a:bodyPr/>
        <a:lstStyle/>
        <a:p>
          <a:endParaRPr lang="ru-RU"/>
        </a:p>
      </dgm:t>
    </dgm:pt>
    <dgm:pt modelId="{8BA0A5AA-4AD6-4FE0-99BD-BC55EF1C3553}" type="sibTrans" cxnId="{41EFD8C6-8781-466A-A384-E54003EF74D9}">
      <dgm:prSet/>
      <dgm:spPr/>
      <dgm:t>
        <a:bodyPr/>
        <a:lstStyle/>
        <a:p>
          <a:endParaRPr lang="ru-RU"/>
        </a:p>
      </dgm:t>
    </dgm:pt>
    <dgm:pt modelId="{76E8D7DC-E4D1-4194-B68A-A58D54AE72E9}">
      <dgm:prSet custT="1"/>
      <dgm:spPr/>
      <dgm:t>
        <a:bodyPr/>
        <a:lstStyle/>
        <a:p>
          <a:r>
            <a:rPr lang="uk-UA" sz="3600" b="1" dirty="0" smtClean="0">
              <a:latin typeface="Monotype Corsiva" pitchFamily="66" charset="0"/>
            </a:rPr>
            <a:t>історизми</a:t>
          </a:r>
          <a:endParaRPr lang="ru-RU" sz="3600" b="1" dirty="0">
            <a:latin typeface="Monotype Corsiva" pitchFamily="66" charset="0"/>
          </a:endParaRPr>
        </a:p>
      </dgm:t>
    </dgm:pt>
    <dgm:pt modelId="{2ADB9E66-D694-44BC-9CBA-4EAF7F21B4E2}" type="parTrans" cxnId="{DF3C4E11-66E7-4C8C-B02A-1B4DBF662E3E}">
      <dgm:prSet/>
      <dgm:spPr/>
      <dgm:t>
        <a:bodyPr/>
        <a:lstStyle/>
        <a:p>
          <a:endParaRPr lang="ru-RU"/>
        </a:p>
      </dgm:t>
    </dgm:pt>
    <dgm:pt modelId="{53D944DE-A2F0-41D4-9AE9-8FB312F320AF}" type="sibTrans" cxnId="{DF3C4E11-66E7-4C8C-B02A-1B4DBF662E3E}">
      <dgm:prSet/>
      <dgm:spPr/>
      <dgm:t>
        <a:bodyPr/>
        <a:lstStyle/>
        <a:p>
          <a:endParaRPr lang="ru-RU"/>
        </a:p>
      </dgm:t>
    </dgm:pt>
    <dgm:pt modelId="{9EC0944E-5B15-4757-8540-6DE4D2788A57}" type="pres">
      <dgm:prSet presAssocID="{4B671E0D-D063-4A4D-A185-525234E0A31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873178E-B26C-4D99-8DC4-8B71097F014A}" type="pres">
      <dgm:prSet presAssocID="{60C3A8B5-BF25-415A-B82C-14453F4F3D6D}" presName="hierRoot1" presStyleCnt="0"/>
      <dgm:spPr/>
    </dgm:pt>
    <dgm:pt modelId="{8CC6A5AA-647C-4083-B965-C087E8F77C13}" type="pres">
      <dgm:prSet presAssocID="{60C3A8B5-BF25-415A-B82C-14453F4F3D6D}" presName="composite" presStyleCnt="0"/>
      <dgm:spPr/>
    </dgm:pt>
    <dgm:pt modelId="{8358AD02-0F60-4C25-9B00-048764DBE86C}" type="pres">
      <dgm:prSet presAssocID="{60C3A8B5-BF25-415A-B82C-14453F4F3D6D}" presName="background" presStyleLbl="node0" presStyleIdx="0" presStyleCnt="1"/>
      <dgm:spPr/>
    </dgm:pt>
    <dgm:pt modelId="{0F686471-BD63-41A7-BC20-004BB651FED4}" type="pres">
      <dgm:prSet presAssocID="{60C3A8B5-BF25-415A-B82C-14453F4F3D6D}" presName="text" presStyleLbl="fgAcc0" presStyleIdx="0" presStyleCnt="1" custScaleX="371772" custLinFactNeighborX="-2068" custLinFactNeighborY="18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4C730C-6416-43A3-B241-298A0FFCDE2A}" type="pres">
      <dgm:prSet presAssocID="{60C3A8B5-BF25-415A-B82C-14453F4F3D6D}" presName="hierChild2" presStyleCnt="0"/>
      <dgm:spPr/>
    </dgm:pt>
    <dgm:pt modelId="{56659596-2778-46C3-9219-8A48513CB3A7}" type="pres">
      <dgm:prSet presAssocID="{E39880A1-6E66-416A-9647-D595260142AA}" presName="Name10" presStyleLbl="parChTrans1D2" presStyleIdx="0" presStyleCnt="2"/>
      <dgm:spPr/>
      <dgm:t>
        <a:bodyPr/>
        <a:lstStyle/>
        <a:p>
          <a:endParaRPr lang="ru-RU"/>
        </a:p>
      </dgm:t>
    </dgm:pt>
    <dgm:pt modelId="{28980703-560F-4786-843A-3963115FAD77}" type="pres">
      <dgm:prSet presAssocID="{15A6A416-00AF-4717-A100-DAEAE23E0EC3}" presName="hierRoot2" presStyleCnt="0"/>
      <dgm:spPr/>
    </dgm:pt>
    <dgm:pt modelId="{87FE610E-4438-485A-B277-6BF5E468D980}" type="pres">
      <dgm:prSet presAssocID="{15A6A416-00AF-4717-A100-DAEAE23E0EC3}" presName="composite2" presStyleCnt="0"/>
      <dgm:spPr/>
    </dgm:pt>
    <dgm:pt modelId="{C9ADB310-E03D-4852-BF47-3D6090CCF5D7}" type="pres">
      <dgm:prSet presAssocID="{15A6A416-00AF-4717-A100-DAEAE23E0EC3}" presName="background2" presStyleLbl="node2" presStyleIdx="0" presStyleCnt="2"/>
      <dgm:spPr/>
    </dgm:pt>
    <dgm:pt modelId="{DADA1748-DF52-4E86-A9C5-6DEFF5936476}" type="pres">
      <dgm:prSet presAssocID="{15A6A416-00AF-4717-A100-DAEAE23E0EC3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C1CDA9C-9993-4B86-8B58-84372DE88C4D}" type="pres">
      <dgm:prSet presAssocID="{15A6A416-00AF-4717-A100-DAEAE23E0EC3}" presName="hierChild3" presStyleCnt="0"/>
      <dgm:spPr/>
    </dgm:pt>
    <dgm:pt modelId="{556A9D7C-6787-45DD-9377-4535F449A67D}" type="pres">
      <dgm:prSet presAssocID="{8009F845-460A-40A5-8835-B53CE1F855B3}" presName="Name17" presStyleLbl="parChTrans1D3" presStyleIdx="0" presStyleCnt="2"/>
      <dgm:spPr/>
      <dgm:t>
        <a:bodyPr/>
        <a:lstStyle/>
        <a:p>
          <a:endParaRPr lang="ru-RU"/>
        </a:p>
      </dgm:t>
    </dgm:pt>
    <dgm:pt modelId="{432AD965-D2C9-4AA6-9F05-0E56E6A09642}" type="pres">
      <dgm:prSet presAssocID="{F6DD0D75-157A-4C94-BD94-A7A4E4E3A45E}" presName="hierRoot3" presStyleCnt="0"/>
      <dgm:spPr/>
    </dgm:pt>
    <dgm:pt modelId="{9E0CC5C0-BD49-4D91-A7D5-F8345A890492}" type="pres">
      <dgm:prSet presAssocID="{F6DD0D75-157A-4C94-BD94-A7A4E4E3A45E}" presName="composite3" presStyleCnt="0"/>
      <dgm:spPr/>
    </dgm:pt>
    <dgm:pt modelId="{5D696363-DE8F-47E4-B9CC-73A10172E734}" type="pres">
      <dgm:prSet presAssocID="{F6DD0D75-157A-4C94-BD94-A7A4E4E3A45E}" presName="background3" presStyleLbl="node3" presStyleIdx="0" presStyleCnt="2"/>
      <dgm:spPr/>
    </dgm:pt>
    <dgm:pt modelId="{F89ADC67-2940-4913-9139-1A292E5D94B0}" type="pres">
      <dgm:prSet presAssocID="{F6DD0D75-157A-4C94-BD94-A7A4E4E3A45E}" presName="text3" presStyleLbl="fgAcc3" presStyleIdx="0" presStyleCnt="2" custScaleX="1148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0CF9D3-230C-435C-8435-C4908BB5C38A}" type="pres">
      <dgm:prSet presAssocID="{F6DD0D75-157A-4C94-BD94-A7A4E4E3A45E}" presName="hierChild4" presStyleCnt="0"/>
      <dgm:spPr/>
    </dgm:pt>
    <dgm:pt modelId="{E0DC6630-6871-4C92-9A4E-8FFAF2B96AC8}" type="pres">
      <dgm:prSet presAssocID="{6ABC8DC0-2BEC-41E1-AF2C-F227C1857DD7}" presName="Name23" presStyleLbl="parChTrans1D4" presStyleIdx="0" presStyleCnt="2"/>
      <dgm:spPr/>
      <dgm:t>
        <a:bodyPr/>
        <a:lstStyle/>
        <a:p>
          <a:endParaRPr lang="ru-RU"/>
        </a:p>
      </dgm:t>
    </dgm:pt>
    <dgm:pt modelId="{10220D3E-CB56-4D75-812A-5BD626677B35}" type="pres">
      <dgm:prSet presAssocID="{1728C4E5-1CE1-4AAD-B7A0-FD76FA85A94E}" presName="hierRoot4" presStyleCnt="0"/>
      <dgm:spPr/>
    </dgm:pt>
    <dgm:pt modelId="{863C475D-0C1A-4CB0-8479-300D928ECE2D}" type="pres">
      <dgm:prSet presAssocID="{1728C4E5-1CE1-4AAD-B7A0-FD76FA85A94E}" presName="composite4" presStyleCnt="0"/>
      <dgm:spPr/>
    </dgm:pt>
    <dgm:pt modelId="{989AA89F-EA17-4130-BD8D-A71D0BF8539B}" type="pres">
      <dgm:prSet presAssocID="{1728C4E5-1CE1-4AAD-B7A0-FD76FA85A94E}" presName="background4" presStyleLbl="node4" presStyleIdx="0" presStyleCnt="2"/>
      <dgm:spPr/>
    </dgm:pt>
    <dgm:pt modelId="{DDC9976A-D9FE-45C1-985C-8885AF81C042}" type="pres">
      <dgm:prSet presAssocID="{1728C4E5-1CE1-4AAD-B7A0-FD76FA85A94E}" presName="text4" presStyleLbl="fgAcc4" presStyleIdx="0" presStyleCnt="2" custScaleX="114636" custLinFactNeighborX="-3448" custLinFactNeighborY="253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7CD5B6-8AB7-4F3D-8B78-9EA136876826}" type="pres">
      <dgm:prSet presAssocID="{1728C4E5-1CE1-4AAD-B7A0-FD76FA85A94E}" presName="hierChild5" presStyleCnt="0"/>
      <dgm:spPr/>
    </dgm:pt>
    <dgm:pt modelId="{745F17F5-96A2-46B9-AFEF-4C4B67BA4D61}" type="pres">
      <dgm:prSet presAssocID="{2ADB9E66-D694-44BC-9CBA-4EAF7F21B4E2}" presName="Name23" presStyleLbl="parChTrans1D4" presStyleIdx="1" presStyleCnt="2"/>
      <dgm:spPr/>
      <dgm:t>
        <a:bodyPr/>
        <a:lstStyle/>
        <a:p>
          <a:endParaRPr lang="ru-RU"/>
        </a:p>
      </dgm:t>
    </dgm:pt>
    <dgm:pt modelId="{834598F0-24C5-445E-9FA1-B1E9D73C3B6E}" type="pres">
      <dgm:prSet presAssocID="{76E8D7DC-E4D1-4194-B68A-A58D54AE72E9}" presName="hierRoot4" presStyleCnt="0"/>
      <dgm:spPr/>
    </dgm:pt>
    <dgm:pt modelId="{436F6912-41CD-4F72-9B6E-207AAF63D709}" type="pres">
      <dgm:prSet presAssocID="{76E8D7DC-E4D1-4194-B68A-A58D54AE72E9}" presName="composite4" presStyleCnt="0"/>
      <dgm:spPr/>
    </dgm:pt>
    <dgm:pt modelId="{ADA3E0D2-1397-4F47-AE46-665A5E7F4DD4}" type="pres">
      <dgm:prSet presAssocID="{76E8D7DC-E4D1-4194-B68A-A58D54AE72E9}" presName="background4" presStyleLbl="node4" presStyleIdx="1" presStyleCnt="2"/>
      <dgm:spPr/>
    </dgm:pt>
    <dgm:pt modelId="{66525993-984E-4A80-BAA6-7A12C1F9ED27}" type="pres">
      <dgm:prSet presAssocID="{76E8D7DC-E4D1-4194-B68A-A58D54AE72E9}" presName="text4" presStyleLbl="fgAcc4" presStyleIdx="1" presStyleCnt="2" custScaleX="1482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135FE4-89CA-44FF-B09D-8DDCCDB5DE08}" type="pres">
      <dgm:prSet presAssocID="{76E8D7DC-E4D1-4194-B68A-A58D54AE72E9}" presName="hierChild5" presStyleCnt="0"/>
      <dgm:spPr/>
    </dgm:pt>
    <dgm:pt modelId="{024A7EE8-65A6-44E1-A163-9389650B60AC}" type="pres">
      <dgm:prSet presAssocID="{FD49D662-430B-4991-8489-64DF5C530926}" presName="Name17" presStyleLbl="parChTrans1D3" presStyleIdx="1" presStyleCnt="2"/>
      <dgm:spPr/>
      <dgm:t>
        <a:bodyPr/>
        <a:lstStyle/>
        <a:p>
          <a:endParaRPr lang="ru-RU"/>
        </a:p>
      </dgm:t>
    </dgm:pt>
    <dgm:pt modelId="{16D75832-86AF-4274-8120-C9439EE4AA18}" type="pres">
      <dgm:prSet presAssocID="{BB75BF75-5296-4463-8064-E03A725C44B9}" presName="hierRoot3" presStyleCnt="0"/>
      <dgm:spPr/>
    </dgm:pt>
    <dgm:pt modelId="{3CF7B0F7-1138-4CC7-B88F-84CA48CA7C89}" type="pres">
      <dgm:prSet presAssocID="{BB75BF75-5296-4463-8064-E03A725C44B9}" presName="composite3" presStyleCnt="0"/>
      <dgm:spPr/>
    </dgm:pt>
    <dgm:pt modelId="{78E3B184-E625-4D62-BAEF-D17D88C1888D}" type="pres">
      <dgm:prSet presAssocID="{BB75BF75-5296-4463-8064-E03A725C44B9}" presName="background3" presStyleLbl="node3" presStyleIdx="1" presStyleCnt="2"/>
      <dgm:spPr/>
    </dgm:pt>
    <dgm:pt modelId="{12B9F5A0-0209-4D9D-8833-36575564B809}" type="pres">
      <dgm:prSet presAssocID="{BB75BF75-5296-4463-8064-E03A725C44B9}" presName="text3" presStyleLbl="fgAcc3" presStyleIdx="1" presStyleCnt="2" custScaleX="1380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FAFFDF-FBE8-454B-AF77-C74B4A4E73F8}" type="pres">
      <dgm:prSet presAssocID="{BB75BF75-5296-4463-8064-E03A725C44B9}" presName="hierChild4" presStyleCnt="0"/>
      <dgm:spPr/>
    </dgm:pt>
    <dgm:pt modelId="{413BAD84-8227-4F52-A034-208F21405B60}" type="pres">
      <dgm:prSet presAssocID="{B703868B-B631-4A89-908A-E5011A7D6B6A}" presName="Name10" presStyleLbl="parChTrans1D2" presStyleIdx="1" presStyleCnt="2"/>
      <dgm:spPr/>
      <dgm:t>
        <a:bodyPr/>
        <a:lstStyle/>
        <a:p>
          <a:endParaRPr lang="ru-RU"/>
        </a:p>
      </dgm:t>
    </dgm:pt>
    <dgm:pt modelId="{01B07BDA-72F3-49F7-B767-5558E8E75A4A}" type="pres">
      <dgm:prSet presAssocID="{F1362A2E-169C-4C74-89A1-4BB0A34F2810}" presName="hierRoot2" presStyleCnt="0"/>
      <dgm:spPr/>
    </dgm:pt>
    <dgm:pt modelId="{976EDE9C-5AF0-446E-8BE5-C11C63E25FD4}" type="pres">
      <dgm:prSet presAssocID="{F1362A2E-169C-4C74-89A1-4BB0A34F2810}" presName="composite2" presStyleCnt="0"/>
      <dgm:spPr/>
    </dgm:pt>
    <dgm:pt modelId="{8D9115F7-6D96-488C-A19A-494E9DC15A72}" type="pres">
      <dgm:prSet presAssocID="{F1362A2E-169C-4C74-89A1-4BB0A34F2810}" presName="background2" presStyleLbl="node2" presStyleIdx="1" presStyleCnt="2"/>
      <dgm:spPr/>
    </dgm:pt>
    <dgm:pt modelId="{E15136E0-B547-4D42-B764-BFD8A03E4135}" type="pres">
      <dgm:prSet presAssocID="{F1362A2E-169C-4C74-89A1-4BB0A34F2810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A9AE00-1F91-4D29-860E-63BEBBF12E67}" type="pres">
      <dgm:prSet presAssocID="{F1362A2E-169C-4C74-89A1-4BB0A34F2810}" presName="hierChild3" presStyleCnt="0"/>
      <dgm:spPr/>
    </dgm:pt>
  </dgm:ptLst>
  <dgm:cxnLst>
    <dgm:cxn modelId="{EE5772C8-D683-4449-98BE-87F59FF7C055}" type="presOf" srcId="{E39880A1-6E66-416A-9647-D595260142AA}" destId="{56659596-2778-46C3-9219-8A48513CB3A7}" srcOrd="0" destOrd="0" presId="urn:microsoft.com/office/officeart/2005/8/layout/hierarchy1"/>
    <dgm:cxn modelId="{EEE7A997-6446-443F-8972-15B5B210078C}" type="presOf" srcId="{60C3A8B5-BF25-415A-B82C-14453F4F3D6D}" destId="{0F686471-BD63-41A7-BC20-004BB651FED4}" srcOrd="0" destOrd="0" presId="urn:microsoft.com/office/officeart/2005/8/layout/hierarchy1"/>
    <dgm:cxn modelId="{56D42126-CA27-4D27-821A-2EC9B97A18AE}" srcId="{15A6A416-00AF-4717-A100-DAEAE23E0EC3}" destId="{F6DD0D75-157A-4C94-BD94-A7A4E4E3A45E}" srcOrd="0" destOrd="0" parTransId="{8009F845-460A-40A5-8835-B53CE1F855B3}" sibTransId="{F6426078-D9A1-45CE-8710-DFA8DDDA8E08}"/>
    <dgm:cxn modelId="{F4AEFCC5-8FB0-4E31-A79D-360F88A312C0}" type="presOf" srcId="{15A6A416-00AF-4717-A100-DAEAE23E0EC3}" destId="{DADA1748-DF52-4E86-A9C5-6DEFF5936476}" srcOrd="0" destOrd="0" presId="urn:microsoft.com/office/officeart/2005/8/layout/hierarchy1"/>
    <dgm:cxn modelId="{81E9E550-AF94-426B-A50B-7A1682C122AD}" type="presOf" srcId="{2ADB9E66-D694-44BC-9CBA-4EAF7F21B4E2}" destId="{745F17F5-96A2-46B9-AFEF-4C4B67BA4D61}" srcOrd="0" destOrd="0" presId="urn:microsoft.com/office/officeart/2005/8/layout/hierarchy1"/>
    <dgm:cxn modelId="{DBE5B219-E493-46A7-8B7B-1CB81CA23883}" type="presOf" srcId="{6ABC8DC0-2BEC-41E1-AF2C-F227C1857DD7}" destId="{E0DC6630-6871-4C92-9A4E-8FFAF2B96AC8}" srcOrd="0" destOrd="0" presId="urn:microsoft.com/office/officeart/2005/8/layout/hierarchy1"/>
    <dgm:cxn modelId="{6782B8C8-EC97-4F4A-806D-39BF94E45E91}" type="presOf" srcId="{8009F845-460A-40A5-8835-B53CE1F855B3}" destId="{556A9D7C-6787-45DD-9377-4535F449A67D}" srcOrd="0" destOrd="0" presId="urn:microsoft.com/office/officeart/2005/8/layout/hierarchy1"/>
    <dgm:cxn modelId="{5B61C14B-3ADD-4A41-807A-BB09593301E9}" srcId="{15A6A416-00AF-4717-A100-DAEAE23E0EC3}" destId="{BB75BF75-5296-4463-8064-E03A725C44B9}" srcOrd="1" destOrd="0" parTransId="{FD49D662-430B-4991-8489-64DF5C530926}" sibTransId="{6F2008A9-466E-4C7F-BFC1-0DA96D5C9F5D}"/>
    <dgm:cxn modelId="{FB08F209-24A2-4906-A4E1-305C48DF7B29}" type="presOf" srcId="{B703868B-B631-4A89-908A-E5011A7D6B6A}" destId="{413BAD84-8227-4F52-A034-208F21405B60}" srcOrd="0" destOrd="0" presId="urn:microsoft.com/office/officeart/2005/8/layout/hierarchy1"/>
    <dgm:cxn modelId="{A38DC060-11C5-40AC-948C-C2EE5C27365E}" type="presOf" srcId="{F1362A2E-169C-4C74-89A1-4BB0A34F2810}" destId="{E15136E0-B547-4D42-B764-BFD8A03E4135}" srcOrd="0" destOrd="0" presId="urn:microsoft.com/office/officeart/2005/8/layout/hierarchy1"/>
    <dgm:cxn modelId="{96354ED9-FC03-47D4-84C7-682EB24A12DB}" type="presOf" srcId="{FD49D662-430B-4991-8489-64DF5C530926}" destId="{024A7EE8-65A6-44E1-A163-9389650B60AC}" srcOrd="0" destOrd="0" presId="urn:microsoft.com/office/officeart/2005/8/layout/hierarchy1"/>
    <dgm:cxn modelId="{41EFD8C6-8781-466A-A384-E54003EF74D9}" srcId="{F6DD0D75-157A-4C94-BD94-A7A4E4E3A45E}" destId="{1728C4E5-1CE1-4AAD-B7A0-FD76FA85A94E}" srcOrd="0" destOrd="0" parTransId="{6ABC8DC0-2BEC-41E1-AF2C-F227C1857DD7}" sibTransId="{8BA0A5AA-4AD6-4FE0-99BD-BC55EF1C3553}"/>
    <dgm:cxn modelId="{4A401527-7309-4BB8-8FC5-AB37719FDECA}" type="presOf" srcId="{76E8D7DC-E4D1-4194-B68A-A58D54AE72E9}" destId="{66525993-984E-4A80-BAA6-7A12C1F9ED27}" srcOrd="0" destOrd="0" presId="urn:microsoft.com/office/officeart/2005/8/layout/hierarchy1"/>
    <dgm:cxn modelId="{7FA06798-197F-49CB-ADD2-6A2C4B67F4B0}" srcId="{60C3A8B5-BF25-415A-B82C-14453F4F3D6D}" destId="{F1362A2E-169C-4C74-89A1-4BB0A34F2810}" srcOrd="1" destOrd="0" parTransId="{B703868B-B631-4A89-908A-E5011A7D6B6A}" sibTransId="{CAC713FF-8A56-48B9-8C79-B4E05DD82FFB}"/>
    <dgm:cxn modelId="{AF08FAE0-66DD-4E57-8D34-722C1BCECB3D}" srcId="{60C3A8B5-BF25-415A-B82C-14453F4F3D6D}" destId="{15A6A416-00AF-4717-A100-DAEAE23E0EC3}" srcOrd="0" destOrd="0" parTransId="{E39880A1-6E66-416A-9647-D595260142AA}" sibTransId="{5D47EC77-6C2F-4186-A683-3FF5033166EC}"/>
    <dgm:cxn modelId="{246F6344-DCED-4362-A8C8-960B2B7A6526}" type="presOf" srcId="{4B671E0D-D063-4A4D-A185-525234E0A31A}" destId="{9EC0944E-5B15-4757-8540-6DE4D2788A57}" srcOrd="0" destOrd="0" presId="urn:microsoft.com/office/officeart/2005/8/layout/hierarchy1"/>
    <dgm:cxn modelId="{425F740A-0616-4F27-8958-A116E007AB9D}" srcId="{4B671E0D-D063-4A4D-A185-525234E0A31A}" destId="{60C3A8B5-BF25-415A-B82C-14453F4F3D6D}" srcOrd="0" destOrd="0" parTransId="{A42A4726-D996-44F2-A7C9-5C159BA04D2E}" sibTransId="{1D306B9B-7D14-498E-9B67-8FDC99FF783D}"/>
    <dgm:cxn modelId="{C6FC877A-01E8-43C6-A36A-A0EC80EA7801}" type="presOf" srcId="{1728C4E5-1CE1-4AAD-B7A0-FD76FA85A94E}" destId="{DDC9976A-D9FE-45C1-985C-8885AF81C042}" srcOrd="0" destOrd="0" presId="urn:microsoft.com/office/officeart/2005/8/layout/hierarchy1"/>
    <dgm:cxn modelId="{DF3C4E11-66E7-4C8C-B02A-1B4DBF662E3E}" srcId="{F6DD0D75-157A-4C94-BD94-A7A4E4E3A45E}" destId="{76E8D7DC-E4D1-4194-B68A-A58D54AE72E9}" srcOrd="1" destOrd="0" parTransId="{2ADB9E66-D694-44BC-9CBA-4EAF7F21B4E2}" sibTransId="{53D944DE-A2F0-41D4-9AE9-8FB312F320AF}"/>
    <dgm:cxn modelId="{BF949ED2-2C2E-4FD7-A222-2A04C78A3D4B}" type="presOf" srcId="{BB75BF75-5296-4463-8064-E03A725C44B9}" destId="{12B9F5A0-0209-4D9D-8833-36575564B809}" srcOrd="0" destOrd="0" presId="urn:microsoft.com/office/officeart/2005/8/layout/hierarchy1"/>
    <dgm:cxn modelId="{3E226256-9053-461D-969B-99D0ECE43B89}" type="presOf" srcId="{F6DD0D75-157A-4C94-BD94-A7A4E4E3A45E}" destId="{F89ADC67-2940-4913-9139-1A292E5D94B0}" srcOrd="0" destOrd="0" presId="urn:microsoft.com/office/officeart/2005/8/layout/hierarchy1"/>
    <dgm:cxn modelId="{A06ECF7C-EEF1-4B2A-B5E2-AADB397E42A9}" type="presParOf" srcId="{9EC0944E-5B15-4757-8540-6DE4D2788A57}" destId="{1873178E-B26C-4D99-8DC4-8B71097F014A}" srcOrd="0" destOrd="0" presId="urn:microsoft.com/office/officeart/2005/8/layout/hierarchy1"/>
    <dgm:cxn modelId="{0F7C5F2A-1A29-4112-9923-E921E1EED6F9}" type="presParOf" srcId="{1873178E-B26C-4D99-8DC4-8B71097F014A}" destId="{8CC6A5AA-647C-4083-B965-C087E8F77C13}" srcOrd="0" destOrd="0" presId="urn:microsoft.com/office/officeart/2005/8/layout/hierarchy1"/>
    <dgm:cxn modelId="{DD2BA0CA-BEF8-4315-A244-6CEC7954EFE2}" type="presParOf" srcId="{8CC6A5AA-647C-4083-B965-C087E8F77C13}" destId="{8358AD02-0F60-4C25-9B00-048764DBE86C}" srcOrd="0" destOrd="0" presId="urn:microsoft.com/office/officeart/2005/8/layout/hierarchy1"/>
    <dgm:cxn modelId="{80A442A3-C7B4-4B07-A18D-EFD52A20C591}" type="presParOf" srcId="{8CC6A5AA-647C-4083-B965-C087E8F77C13}" destId="{0F686471-BD63-41A7-BC20-004BB651FED4}" srcOrd="1" destOrd="0" presId="urn:microsoft.com/office/officeart/2005/8/layout/hierarchy1"/>
    <dgm:cxn modelId="{162535BA-F768-4706-8F4A-BE2946352478}" type="presParOf" srcId="{1873178E-B26C-4D99-8DC4-8B71097F014A}" destId="{534C730C-6416-43A3-B241-298A0FFCDE2A}" srcOrd="1" destOrd="0" presId="urn:microsoft.com/office/officeart/2005/8/layout/hierarchy1"/>
    <dgm:cxn modelId="{C6E435F0-D1B4-4FCC-BFC0-0CD4F9F4D46C}" type="presParOf" srcId="{534C730C-6416-43A3-B241-298A0FFCDE2A}" destId="{56659596-2778-46C3-9219-8A48513CB3A7}" srcOrd="0" destOrd="0" presId="urn:microsoft.com/office/officeart/2005/8/layout/hierarchy1"/>
    <dgm:cxn modelId="{9B455F85-9DBC-4D97-9A09-D11B4DE7C445}" type="presParOf" srcId="{534C730C-6416-43A3-B241-298A0FFCDE2A}" destId="{28980703-560F-4786-843A-3963115FAD77}" srcOrd="1" destOrd="0" presId="urn:microsoft.com/office/officeart/2005/8/layout/hierarchy1"/>
    <dgm:cxn modelId="{ABF17CE2-C835-4E5D-B71A-5CDECCB9196E}" type="presParOf" srcId="{28980703-560F-4786-843A-3963115FAD77}" destId="{87FE610E-4438-485A-B277-6BF5E468D980}" srcOrd="0" destOrd="0" presId="urn:microsoft.com/office/officeart/2005/8/layout/hierarchy1"/>
    <dgm:cxn modelId="{BFDA2B1B-426B-4127-859A-24CF6E3F0F62}" type="presParOf" srcId="{87FE610E-4438-485A-B277-6BF5E468D980}" destId="{C9ADB310-E03D-4852-BF47-3D6090CCF5D7}" srcOrd="0" destOrd="0" presId="urn:microsoft.com/office/officeart/2005/8/layout/hierarchy1"/>
    <dgm:cxn modelId="{5B842BDA-0EDE-4FD3-972B-D91774E7C2C0}" type="presParOf" srcId="{87FE610E-4438-485A-B277-6BF5E468D980}" destId="{DADA1748-DF52-4E86-A9C5-6DEFF5936476}" srcOrd="1" destOrd="0" presId="urn:microsoft.com/office/officeart/2005/8/layout/hierarchy1"/>
    <dgm:cxn modelId="{A2DC6148-3F1E-4D6E-8BF9-57A82359E9F4}" type="presParOf" srcId="{28980703-560F-4786-843A-3963115FAD77}" destId="{DC1CDA9C-9993-4B86-8B58-84372DE88C4D}" srcOrd="1" destOrd="0" presId="urn:microsoft.com/office/officeart/2005/8/layout/hierarchy1"/>
    <dgm:cxn modelId="{14219519-13FC-40BF-8DD4-1B639E767D95}" type="presParOf" srcId="{DC1CDA9C-9993-4B86-8B58-84372DE88C4D}" destId="{556A9D7C-6787-45DD-9377-4535F449A67D}" srcOrd="0" destOrd="0" presId="urn:microsoft.com/office/officeart/2005/8/layout/hierarchy1"/>
    <dgm:cxn modelId="{154BDF73-F00B-42CC-A731-93EBDE205EA8}" type="presParOf" srcId="{DC1CDA9C-9993-4B86-8B58-84372DE88C4D}" destId="{432AD965-D2C9-4AA6-9F05-0E56E6A09642}" srcOrd="1" destOrd="0" presId="urn:microsoft.com/office/officeart/2005/8/layout/hierarchy1"/>
    <dgm:cxn modelId="{9470F09C-6C87-45AD-AF9D-45EA640D9380}" type="presParOf" srcId="{432AD965-D2C9-4AA6-9F05-0E56E6A09642}" destId="{9E0CC5C0-BD49-4D91-A7D5-F8345A890492}" srcOrd="0" destOrd="0" presId="urn:microsoft.com/office/officeart/2005/8/layout/hierarchy1"/>
    <dgm:cxn modelId="{2C2904AC-E699-4CD1-9E72-F30218D8AED2}" type="presParOf" srcId="{9E0CC5C0-BD49-4D91-A7D5-F8345A890492}" destId="{5D696363-DE8F-47E4-B9CC-73A10172E734}" srcOrd="0" destOrd="0" presId="urn:microsoft.com/office/officeart/2005/8/layout/hierarchy1"/>
    <dgm:cxn modelId="{8F5068CD-762E-4652-96E1-6C8904207319}" type="presParOf" srcId="{9E0CC5C0-BD49-4D91-A7D5-F8345A890492}" destId="{F89ADC67-2940-4913-9139-1A292E5D94B0}" srcOrd="1" destOrd="0" presId="urn:microsoft.com/office/officeart/2005/8/layout/hierarchy1"/>
    <dgm:cxn modelId="{7FDEEAA1-F6AD-4069-9E64-326C63ED89D9}" type="presParOf" srcId="{432AD965-D2C9-4AA6-9F05-0E56E6A09642}" destId="{100CF9D3-230C-435C-8435-C4908BB5C38A}" srcOrd="1" destOrd="0" presId="urn:microsoft.com/office/officeart/2005/8/layout/hierarchy1"/>
    <dgm:cxn modelId="{C447171C-FB78-45FF-9E49-32BAD9162014}" type="presParOf" srcId="{100CF9D3-230C-435C-8435-C4908BB5C38A}" destId="{E0DC6630-6871-4C92-9A4E-8FFAF2B96AC8}" srcOrd="0" destOrd="0" presId="urn:microsoft.com/office/officeart/2005/8/layout/hierarchy1"/>
    <dgm:cxn modelId="{4E9B7B44-BA76-4D54-812F-A625B37A60FB}" type="presParOf" srcId="{100CF9D3-230C-435C-8435-C4908BB5C38A}" destId="{10220D3E-CB56-4D75-812A-5BD626677B35}" srcOrd="1" destOrd="0" presId="urn:microsoft.com/office/officeart/2005/8/layout/hierarchy1"/>
    <dgm:cxn modelId="{744051E4-1989-4ED4-8867-B8E647538642}" type="presParOf" srcId="{10220D3E-CB56-4D75-812A-5BD626677B35}" destId="{863C475D-0C1A-4CB0-8479-300D928ECE2D}" srcOrd="0" destOrd="0" presId="urn:microsoft.com/office/officeart/2005/8/layout/hierarchy1"/>
    <dgm:cxn modelId="{79ADBA7E-B67A-423E-9ADD-82BE502F9642}" type="presParOf" srcId="{863C475D-0C1A-4CB0-8479-300D928ECE2D}" destId="{989AA89F-EA17-4130-BD8D-A71D0BF8539B}" srcOrd="0" destOrd="0" presId="urn:microsoft.com/office/officeart/2005/8/layout/hierarchy1"/>
    <dgm:cxn modelId="{53ADC0DB-B341-4978-996F-F053EC38ABFD}" type="presParOf" srcId="{863C475D-0C1A-4CB0-8479-300D928ECE2D}" destId="{DDC9976A-D9FE-45C1-985C-8885AF81C042}" srcOrd="1" destOrd="0" presId="urn:microsoft.com/office/officeart/2005/8/layout/hierarchy1"/>
    <dgm:cxn modelId="{E3E9EC76-6B97-4EBF-BB54-0346F811BFE9}" type="presParOf" srcId="{10220D3E-CB56-4D75-812A-5BD626677B35}" destId="{117CD5B6-8AB7-4F3D-8B78-9EA136876826}" srcOrd="1" destOrd="0" presId="urn:microsoft.com/office/officeart/2005/8/layout/hierarchy1"/>
    <dgm:cxn modelId="{4EF87F53-C279-49FE-8DCA-27A92E8987E9}" type="presParOf" srcId="{100CF9D3-230C-435C-8435-C4908BB5C38A}" destId="{745F17F5-96A2-46B9-AFEF-4C4B67BA4D61}" srcOrd="2" destOrd="0" presId="urn:microsoft.com/office/officeart/2005/8/layout/hierarchy1"/>
    <dgm:cxn modelId="{E7E4F215-8153-45CC-BFDF-9FC69D368ECF}" type="presParOf" srcId="{100CF9D3-230C-435C-8435-C4908BB5C38A}" destId="{834598F0-24C5-445E-9FA1-B1E9D73C3B6E}" srcOrd="3" destOrd="0" presId="urn:microsoft.com/office/officeart/2005/8/layout/hierarchy1"/>
    <dgm:cxn modelId="{ADAC9924-4B21-4065-AFC8-20FBF488264F}" type="presParOf" srcId="{834598F0-24C5-445E-9FA1-B1E9D73C3B6E}" destId="{436F6912-41CD-4F72-9B6E-207AAF63D709}" srcOrd="0" destOrd="0" presId="urn:microsoft.com/office/officeart/2005/8/layout/hierarchy1"/>
    <dgm:cxn modelId="{ED482BB4-C02A-4A74-8C75-DDB06BE5F456}" type="presParOf" srcId="{436F6912-41CD-4F72-9B6E-207AAF63D709}" destId="{ADA3E0D2-1397-4F47-AE46-665A5E7F4DD4}" srcOrd="0" destOrd="0" presId="urn:microsoft.com/office/officeart/2005/8/layout/hierarchy1"/>
    <dgm:cxn modelId="{FAF0A1BC-A0A5-4BB8-8413-8D40E32CBD06}" type="presParOf" srcId="{436F6912-41CD-4F72-9B6E-207AAF63D709}" destId="{66525993-984E-4A80-BAA6-7A12C1F9ED27}" srcOrd="1" destOrd="0" presId="urn:microsoft.com/office/officeart/2005/8/layout/hierarchy1"/>
    <dgm:cxn modelId="{F57EE692-CC95-4289-BF28-2A55940A1ECC}" type="presParOf" srcId="{834598F0-24C5-445E-9FA1-B1E9D73C3B6E}" destId="{35135FE4-89CA-44FF-B09D-8DDCCDB5DE08}" srcOrd="1" destOrd="0" presId="urn:microsoft.com/office/officeart/2005/8/layout/hierarchy1"/>
    <dgm:cxn modelId="{AFEB7547-9DC7-4288-A5AA-2BC1DA87C962}" type="presParOf" srcId="{DC1CDA9C-9993-4B86-8B58-84372DE88C4D}" destId="{024A7EE8-65A6-44E1-A163-9389650B60AC}" srcOrd="2" destOrd="0" presId="urn:microsoft.com/office/officeart/2005/8/layout/hierarchy1"/>
    <dgm:cxn modelId="{973B3A19-9B09-4F6C-9D65-A050A770C74D}" type="presParOf" srcId="{DC1CDA9C-9993-4B86-8B58-84372DE88C4D}" destId="{16D75832-86AF-4274-8120-C9439EE4AA18}" srcOrd="3" destOrd="0" presId="urn:microsoft.com/office/officeart/2005/8/layout/hierarchy1"/>
    <dgm:cxn modelId="{D41DA6CC-1F9D-453F-BFDC-572EE6ED5B86}" type="presParOf" srcId="{16D75832-86AF-4274-8120-C9439EE4AA18}" destId="{3CF7B0F7-1138-4CC7-B88F-84CA48CA7C89}" srcOrd="0" destOrd="0" presId="urn:microsoft.com/office/officeart/2005/8/layout/hierarchy1"/>
    <dgm:cxn modelId="{A31F015B-7743-4737-96FD-7F3B00D73411}" type="presParOf" srcId="{3CF7B0F7-1138-4CC7-B88F-84CA48CA7C89}" destId="{78E3B184-E625-4D62-BAEF-D17D88C1888D}" srcOrd="0" destOrd="0" presId="urn:microsoft.com/office/officeart/2005/8/layout/hierarchy1"/>
    <dgm:cxn modelId="{E494E691-011A-49C3-9723-7B584B4241E8}" type="presParOf" srcId="{3CF7B0F7-1138-4CC7-B88F-84CA48CA7C89}" destId="{12B9F5A0-0209-4D9D-8833-36575564B809}" srcOrd="1" destOrd="0" presId="urn:microsoft.com/office/officeart/2005/8/layout/hierarchy1"/>
    <dgm:cxn modelId="{F3535DC6-E2A4-4954-BA71-3E032F210605}" type="presParOf" srcId="{16D75832-86AF-4274-8120-C9439EE4AA18}" destId="{3FFAFFDF-FBE8-454B-AF77-C74B4A4E73F8}" srcOrd="1" destOrd="0" presId="urn:microsoft.com/office/officeart/2005/8/layout/hierarchy1"/>
    <dgm:cxn modelId="{1F2893A5-F20C-4CB8-9B21-2734667F680C}" type="presParOf" srcId="{534C730C-6416-43A3-B241-298A0FFCDE2A}" destId="{413BAD84-8227-4F52-A034-208F21405B60}" srcOrd="2" destOrd="0" presId="urn:microsoft.com/office/officeart/2005/8/layout/hierarchy1"/>
    <dgm:cxn modelId="{F854DED6-C9C5-49FB-BBB1-1F68EF0DBBBB}" type="presParOf" srcId="{534C730C-6416-43A3-B241-298A0FFCDE2A}" destId="{01B07BDA-72F3-49F7-B767-5558E8E75A4A}" srcOrd="3" destOrd="0" presId="urn:microsoft.com/office/officeart/2005/8/layout/hierarchy1"/>
    <dgm:cxn modelId="{A5DF6116-BB34-4248-8D76-6B53A752A37F}" type="presParOf" srcId="{01B07BDA-72F3-49F7-B767-5558E8E75A4A}" destId="{976EDE9C-5AF0-446E-8BE5-C11C63E25FD4}" srcOrd="0" destOrd="0" presId="urn:microsoft.com/office/officeart/2005/8/layout/hierarchy1"/>
    <dgm:cxn modelId="{2360EBBE-F0EF-4103-A18E-F0F0BB5A42AC}" type="presParOf" srcId="{976EDE9C-5AF0-446E-8BE5-C11C63E25FD4}" destId="{8D9115F7-6D96-488C-A19A-494E9DC15A72}" srcOrd="0" destOrd="0" presId="urn:microsoft.com/office/officeart/2005/8/layout/hierarchy1"/>
    <dgm:cxn modelId="{210BE494-DA11-495E-A9B4-853004249B75}" type="presParOf" srcId="{976EDE9C-5AF0-446E-8BE5-C11C63E25FD4}" destId="{E15136E0-B547-4D42-B764-BFD8A03E4135}" srcOrd="1" destOrd="0" presId="urn:microsoft.com/office/officeart/2005/8/layout/hierarchy1"/>
    <dgm:cxn modelId="{DF2870A6-3E1F-4AA4-90C1-5E129AE5E59C}" type="presParOf" srcId="{01B07BDA-72F3-49F7-B767-5558E8E75A4A}" destId="{F0A9AE00-1F91-4D29-860E-63BEBBF12E67}" srcOrd="1" destOrd="0" presId="urn:microsoft.com/office/officeart/2005/8/layout/hierarchy1"/>
  </dgm:cxnLst>
  <dgm:bg>
    <a:gradFill flip="none" rotWithShape="1">
      <a:gsLst>
        <a:gs pos="0">
          <a:srgbClr val="DCEBF5"/>
        </a:gs>
        <a:gs pos="8000">
          <a:srgbClr val="83A7C3"/>
        </a:gs>
        <a:gs pos="13000">
          <a:srgbClr val="768FB9"/>
        </a:gs>
        <a:gs pos="21001">
          <a:srgbClr val="83A7C3"/>
        </a:gs>
        <a:gs pos="52000">
          <a:srgbClr val="FFFFFF"/>
        </a:gs>
        <a:gs pos="56000">
          <a:srgbClr val="9C6563"/>
        </a:gs>
        <a:gs pos="58000">
          <a:srgbClr val="80302D"/>
        </a:gs>
        <a:gs pos="71001">
          <a:srgbClr val="C0524E"/>
        </a:gs>
        <a:gs pos="94000">
          <a:srgbClr val="EBDAD4"/>
        </a:gs>
        <a:gs pos="100000">
          <a:srgbClr val="55261C"/>
        </a:gs>
      </a:gsLst>
      <a:lin ang="8100000" scaled="1"/>
      <a:tileRect/>
    </a:gradFill>
  </dgm:bg>
  <dgm:whole>
    <a:ln w="38100">
      <a:solidFill>
        <a:srgbClr val="C00000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7D3B9F5-CB98-4816-B28E-6850371AE8EB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AE0924-626A-4742-885B-F6FA8713E6F6}">
      <dgm:prSet phldrT="[Текст]" custT="1"/>
      <dgm:spPr/>
      <dgm:t>
        <a:bodyPr/>
        <a:lstStyle/>
        <a:p>
          <a:r>
            <a:rPr lang="uk-UA" sz="6000" b="1" dirty="0" smtClean="0">
              <a:solidFill>
                <a:srgbClr val="C00000"/>
              </a:solidFill>
              <a:latin typeface="Monotype Corsiva" pitchFamily="66" charset="0"/>
            </a:rPr>
            <a:t>Види термінів</a:t>
          </a:r>
          <a:endParaRPr lang="ru-RU" sz="6000" b="1" dirty="0">
            <a:solidFill>
              <a:srgbClr val="C00000"/>
            </a:solidFill>
            <a:latin typeface="Monotype Corsiva" pitchFamily="66" charset="0"/>
          </a:endParaRPr>
        </a:p>
      </dgm:t>
    </dgm:pt>
    <dgm:pt modelId="{A63C292C-3CA5-41BF-BD3B-E5A0E04EE3E0}" type="parTrans" cxnId="{30D89436-BCE5-4D61-B062-95DF0DF79321}">
      <dgm:prSet/>
      <dgm:spPr/>
      <dgm:t>
        <a:bodyPr/>
        <a:lstStyle/>
        <a:p>
          <a:endParaRPr lang="ru-RU"/>
        </a:p>
      </dgm:t>
    </dgm:pt>
    <dgm:pt modelId="{117F0192-4992-41EF-81D4-29F576CFC494}" type="sibTrans" cxnId="{30D89436-BCE5-4D61-B062-95DF0DF79321}">
      <dgm:prSet/>
      <dgm:spPr/>
      <dgm:t>
        <a:bodyPr/>
        <a:lstStyle/>
        <a:p>
          <a:endParaRPr lang="ru-RU"/>
        </a:p>
      </dgm:t>
    </dgm:pt>
    <dgm:pt modelId="{BB0F40F6-6CFE-4A9D-ADAA-E98A03484EF0}">
      <dgm:prSet phldrT="[Текст]" custT="1"/>
      <dgm:spPr/>
      <dgm:t>
        <a:bodyPr/>
        <a:lstStyle/>
        <a:p>
          <a:r>
            <a:rPr lang="uk-UA" sz="4000" b="1" dirty="0" smtClean="0">
              <a:solidFill>
                <a:srgbClr val="002060"/>
              </a:solidFill>
              <a:latin typeface="Monotype Corsiva" pitchFamily="66" charset="0"/>
            </a:rPr>
            <a:t>Загальновживані</a:t>
          </a:r>
          <a:endParaRPr lang="ru-RU" sz="4000" b="1" dirty="0">
            <a:solidFill>
              <a:srgbClr val="002060"/>
            </a:solidFill>
            <a:latin typeface="Monotype Corsiva" pitchFamily="66" charset="0"/>
          </a:endParaRPr>
        </a:p>
      </dgm:t>
    </dgm:pt>
    <dgm:pt modelId="{6879EDD9-EA96-4E1C-94DA-0C834430DED8}" type="parTrans" cxnId="{610201D2-CBD4-4CA3-9FD3-5DBBCF441FBD}">
      <dgm:prSet/>
      <dgm:spPr/>
      <dgm:t>
        <a:bodyPr/>
        <a:lstStyle/>
        <a:p>
          <a:endParaRPr lang="ru-RU"/>
        </a:p>
      </dgm:t>
    </dgm:pt>
    <dgm:pt modelId="{34544D66-E837-4AD6-B3C4-A2629CF06405}" type="sibTrans" cxnId="{610201D2-CBD4-4CA3-9FD3-5DBBCF441FBD}">
      <dgm:prSet/>
      <dgm:spPr/>
      <dgm:t>
        <a:bodyPr/>
        <a:lstStyle/>
        <a:p>
          <a:endParaRPr lang="ru-RU"/>
        </a:p>
      </dgm:t>
    </dgm:pt>
    <dgm:pt modelId="{F291578B-BBF7-4D12-85DF-FEB5D6D7AB11}">
      <dgm:prSet phldrT="[Текст]" custT="1"/>
      <dgm:spPr/>
      <dgm:t>
        <a:bodyPr/>
        <a:lstStyle/>
        <a:p>
          <a:r>
            <a:rPr lang="uk-UA" sz="4000" b="1" dirty="0" smtClean="0">
              <a:solidFill>
                <a:srgbClr val="002060"/>
              </a:solidFill>
              <a:latin typeface="Monotype Corsiva" pitchFamily="66" charset="0"/>
            </a:rPr>
            <a:t>Поширені </a:t>
          </a:r>
        </a:p>
        <a:p>
          <a:r>
            <a:rPr lang="uk-UA" sz="4000" b="1" dirty="0" smtClean="0">
              <a:solidFill>
                <a:srgbClr val="002060"/>
              </a:solidFill>
              <a:latin typeface="Monotype Corsiva" pitchFamily="66" charset="0"/>
            </a:rPr>
            <a:t>в різних галузях</a:t>
          </a:r>
          <a:endParaRPr lang="ru-RU" sz="4000" b="1" dirty="0">
            <a:solidFill>
              <a:srgbClr val="002060"/>
            </a:solidFill>
            <a:latin typeface="Monotype Corsiva" pitchFamily="66" charset="0"/>
          </a:endParaRPr>
        </a:p>
      </dgm:t>
    </dgm:pt>
    <dgm:pt modelId="{9FE1FE6A-5348-4531-8A34-90CF77E9D26B}" type="parTrans" cxnId="{40E9B748-1308-4460-B423-309317278052}">
      <dgm:prSet/>
      <dgm:spPr/>
      <dgm:t>
        <a:bodyPr/>
        <a:lstStyle/>
        <a:p>
          <a:endParaRPr lang="ru-RU"/>
        </a:p>
      </dgm:t>
    </dgm:pt>
    <dgm:pt modelId="{34E05C48-B1AB-4730-B09E-4ABBB1D65431}" type="sibTrans" cxnId="{40E9B748-1308-4460-B423-309317278052}">
      <dgm:prSet/>
      <dgm:spPr/>
      <dgm:t>
        <a:bodyPr/>
        <a:lstStyle/>
        <a:p>
          <a:endParaRPr lang="ru-RU"/>
        </a:p>
      </dgm:t>
    </dgm:pt>
    <dgm:pt modelId="{AF9C038D-CBC4-40C6-B8E7-F3A6A5983F30}">
      <dgm:prSet phldrT="[Текст]" custT="1"/>
      <dgm:spPr/>
      <dgm:t>
        <a:bodyPr/>
        <a:lstStyle/>
        <a:p>
          <a:r>
            <a:rPr lang="uk-UA" sz="4000" b="1" dirty="0" smtClean="0">
              <a:solidFill>
                <a:srgbClr val="002060"/>
              </a:solidFill>
              <a:latin typeface="Monotype Corsiva" pitchFamily="66" charset="0"/>
            </a:rPr>
            <a:t>Вузькоспеціальні</a:t>
          </a:r>
          <a:endParaRPr lang="ru-RU" sz="4000" b="1" dirty="0">
            <a:solidFill>
              <a:srgbClr val="002060"/>
            </a:solidFill>
            <a:latin typeface="Monotype Corsiva" pitchFamily="66" charset="0"/>
          </a:endParaRPr>
        </a:p>
      </dgm:t>
    </dgm:pt>
    <dgm:pt modelId="{9AA6C882-A427-4FBF-9AD7-A934B24E63B1}" type="parTrans" cxnId="{0B1AE34F-367F-470E-897C-6F2C60321462}">
      <dgm:prSet/>
      <dgm:spPr/>
      <dgm:t>
        <a:bodyPr/>
        <a:lstStyle/>
        <a:p>
          <a:endParaRPr lang="ru-RU"/>
        </a:p>
      </dgm:t>
    </dgm:pt>
    <dgm:pt modelId="{9557B59A-7926-4D8A-8562-335511472AA1}" type="sibTrans" cxnId="{0B1AE34F-367F-470E-897C-6F2C60321462}">
      <dgm:prSet/>
      <dgm:spPr/>
      <dgm:t>
        <a:bodyPr/>
        <a:lstStyle/>
        <a:p>
          <a:endParaRPr lang="ru-RU"/>
        </a:p>
      </dgm:t>
    </dgm:pt>
    <dgm:pt modelId="{C57A83EF-9FB0-4FE2-B31C-1C983E64C33D}">
      <dgm:prSet phldrT="[Текст]" custT="1"/>
      <dgm:spPr/>
      <dgm:t>
        <a:bodyPr/>
        <a:lstStyle/>
        <a:p>
          <a:r>
            <a:rPr lang="uk-UA" sz="4000" b="1" dirty="0" smtClean="0">
              <a:solidFill>
                <a:srgbClr val="002060"/>
              </a:solidFill>
              <a:latin typeface="Monotype Corsiva" pitchFamily="66" charset="0"/>
            </a:rPr>
            <a:t>Уживаються </a:t>
          </a:r>
        </a:p>
        <a:p>
          <a:r>
            <a:rPr lang="uk-UA" sz="4000" b="1" dirty="0" smtClean="0">
              <a:solidFill>
                <a:srgbClr val="002060"/>
              </a:solidFill>
              <a:latin typeface="Monotype Corsiva" pitchFamily="66" charset="0"/>
            </a:rPr>
            <a:t>в одній галузі знань</a:t>
          </a:r>
          <a:endParaRPr lang="ru-RU" sz="4000" b="1" dirty="0">
            <a:solidFill>
              <a:srgbClr val="002060"/>
            </a:solidFill>
            <a:latin typeface="Monotype Corsiva" pitchFamily="66" charset="0"/>
          </a:endParaRPr>
        </a:p>
      </dgm:t>
    </dgm:pt>
    <dgm:pt modelId="{0123079D-F189-4DAF-A636-51AFDED96046}" type="parTrans" cxnId="{F33DB490-D73C-45C9-B936-9D52A6D0A641}">
      <dgm:prSet/>
      <dgm:spPr/>
      <dgm:t>
        <a:bodyPr/>
        <a:lstStyle/>
        <a:p>
          <a:endParaRPr lang="ru-RU"/>
        </a:p>
      </dgm:t>
    </dgm:pt>
    <dgm:pt modelId="{22EDF44C-4490-442C-8386-FEC6BC1952B1}" type="sibTrans" cxnId="{F33DB490-D73C-45C9-B936-9D52A6D0A641}">
      <dgm:prSet/>
      <dgm:spPr/>
      <dgm:t>
        <a:bodyPr/>
        <a:lstStyle/>
        <a:p>
          <a:endParaRPr lang="ru-RU"/>
        </a:p>
      </dgm:t>
    </dgm:pt>
    <dgm:pt modelId="{5327D670-7BC3-494E-89FD-E89F2D422F26}" type="pres">
      <dgm:prSet presAssocID="{17D3B9F5-CB98-4816-B28E-6850371AE8E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28181E4-731A-4E8F-8EE2-1E74D9F4EF4B}" type="pres">
      <dgm:prSet presAssocID="{2CAE0924-626A-4742-885B-F6FA8713E6F6}" presName="hierRoot1" presStyleCnt="0"/>
      <dgm:spPr/>
    </dgm:pt>
    <dgm:pt modelId="{672E143A-FB69-4258-8E68-B17627CB6CD3}" type="pres">
      <dgm:prSet presAssocID="{2CAE0924-626A-4742-885B-F6FA8713E6F6}" presName="composite" presStyleCnt="0"/>
      <dgm:spPr/>
    </dgm:pt>
    <dgm:pt modelId="{DEE5C435-3C18-47BB-B8B3-52EC54A552FF}" type="pres">
      <dgm:prSet presAssocID="{2CAE0924-626A-4742-885B-F6FA8713E6F6}" presName="background" presStyleLbl="node0" presStyleIdx="0" presStyleCnt="1"/>
      <dgm:spPr/>
    </dgm:pt>
    <dgm:pt modelId="{7CE8CDFF-88CD-41DE-A34B-3405D6309A67}" type="pres">
      <dgm:prSet presAssocID="{2CAE0924-626A-4742-885B-F6FA8713E6F6}" presName="text" presStyleLbl="fgAcc0" presStyleIdx="0" presStyleCnt="1" custScaleX="366985" custLinFactNeighborX="1898" custLinFactNeighborY="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D1317E-B701-4B33-916C-ABAEA3D42FF5}" type="pres">
      <dgm:prSet presAssocID="{2CAE0924-626A-4742-885B-F6FA8713E6F6}" presName="hierChild2" presStyleCnt="0"/>
      <dgm:spPr/>
    </dgm:pt>
    <dgm:pt modelId="{0CFAFAB2-C45A-4E42-B01C-CDFF7E9C0C09}" type="pres">
      <dgm:prSet presAssocID="{6879EDD9-EA96-4E1C-94DA-0C834430DED8}" presName="Name10" presStyleLbl="parChTrans1D2" presStyleIdx="0" presStyleCnt="2"/>
      <dgm:spPr/>
      <dgm:t>
        <a:bodyPr/>
        <a:lstStyle/>
        <a:p>
          <a:endParaRPr lang="ru-RU"/>
        </a:p>
      </dgm:t>
    </dgm:pt>
    <dgm:pt modelId="{187D310B-F9C1-434C-9F9D-29E33925FBD0}" type="pres">
      <dgm:prSet presAssocID="{BB0F40F6-6CFE-4A9D-ADAA-E98A03484EF0}" presName="hierRoot2" presStyleCnt="0"/>
      <dgm:spPr/>
    </dgm:pt>
    <dgm:pt modelId="{A9F2C350-C0D6-4D9D-B901-2014E1732E2B}" type="pres">
      <dgm:prSet presAssocID="{BB0F40F6-6CFE-4A9D-ADAA-E98A03484EF0}" presName="composite2" presStyleCnt="0"/>
      <dgm:spPr/>
    </dgm:pt>
    <dgm:pt modelId="{D5F28B9F-1E22-464A-8F66-31667014434E}" type="pres">
      <dgm:prSet presAssocID="{BB0F40F6-6CFE-4A9D-ADAA-E98A03484EF0}" presName="background2" presStyleLbl="node2" presStyleIdx="0" presStyleCnt="2"/>
      <dgm:spPr/>
    </dgm:pt>
    <dgm:pt modelId="{11637BDB-E939-478F-9017-4D7E0BECAB6F}" type="pres">
      <dgm:prSet presAssocID="{BB0F40F6-6CFE-4A9D-ADAA-E98A03484EF0}" presName="text2" presStyleLbl="fgAcc2" presStyleIdx="0" presStyleCnt="2" custScaleX="1991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9E0B8F5-3141-4978-B244-BCD1724C7B88}" type="pres">
      <dgm:prSet presAssocID="{BB0F40F6-6CFE-4A9D-ADAA-E98A03484EF0}" presName="hierChild3" presStyleCnt="0"/>
      <dgm:spPr/>
    </dgm:pt>
    <dgm:pt modelId="{93E5CE72-831C-4876-8202-197F0ADC2EF0}" type="pres">
      <dgm:prSet presAssocID="{9FE1FE6A-5348-4531-8A34-90CF77E9D26B}" presName="Name17" presStyleLbl="parChTrans1D3" presStyleIdx="0" presStyleCnt="2"/>
      <dgm:spPr/>
      <dgm:t>
        <a:bodyPr/>
        <a:lstStyle/>
        <a:p>
          <a:endParaRPr lang="ru-RU"/>
        </a:p>
      </dgm:t>
    </dgm:pt>
    <dgm:pt modelId="{1C942A46-CC53-4BF9-A9F7-BA377C8680EC}" type="pres">
      <dgm:prSet presAssocID="{F291578B-BBF7-4D12-85DF-FEB5D6D7AB11}" presName="hierRoot3" presStyleCnt="0"/>
      <dgm:spPr/>
    </dgm:pt>
    <dgm:pt modelId="{FC4EB085-6882-40D8-B0AC-225437D35F48}" type="pres">
      <dgm:prSet presAssocID="{F291578B-BBF7-4D12-85DF-FEB5D6D7AB11}" presName="composite3" presStyleCnt="0"/>
      <dgm:spPr/>
    </dgm:pt>
    <dgm:pt modelId="{5E6C5233-CF26-4130-A050-048E860F88E5}" type="pres">
      <dgm:prSet presAssocID="{F291578B-BBF7-4D12-85DF-FEB5D6D7AB11}" presName="background3" presStyleLbl="node3" presStyleIdx="0" presStyleCnt="2"/>
      <dgm:spPr/>
    </dgm:pt>
    <dgm:pt modelId="{7405E33B-31AB-439E-BEBF-26603FEA5E1F}" type="pres">
      <dgm:prSet presAssocID="{F291578B-BBF7-4D12-85DF-FEB5D6D7AB11}" presName="text3" presStyleLbl="fgAcc3" presStyleIdx="0" presStyleCnt="2" custScaleX="1895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4D5502-7924-4AD2-BC3F-F0643B172C3E}" type="pres">
      <dgm:prSet presAssocID="{F291578B-BBF7-4D12-85DF-FEB5D6D7AB11}" presName="hierChild4" presStyleCnt="0"/>
      <dgm:spPr/>
    </dgm:pt>
    <dgm:pt modelId="{8679153E-22FF-46E4-92AA-EF728EAB945D}" type="pres">
      <dgm:prSet presAssocID="{9AA6C882-A427-4FBF-9AD7-A934B24E63B1}" presName="Name10" presStyleLbl="parChTrans1D2" presStyleIdx="1" presStyleCnt="2"/>
      <dgm:spPr/>
      <dgm:t>
        <a:bodyPr/>
        <a:lstStyle/>
        <a:p>
          <a:endParaRPr lang="ru-RU"/>
        </a:p>
      </dgm:t>
    </dgm:pt>
    <dgm:pt modelId="{BC597C9E-CBC8-4695-8F8E-BE7D5960911E}" type="pres">
      <dgm:prSet presAssocID="{AF9C038D-CBC4-40C6-B8E7-F3A6A5983F30}" presName="hierRoot2" presStyleCnt="0"/>
      <dgm:spPr/>
    </dgm:pt>
    <dgm:pt modelId="{C6298335-28F8-4E6A-AD87-C259AA2C7A64}" type="pres">
      <dgm:prSet presAssocID="{AF9C038D-CBC4-40C6-B8E7-F3A6A5983F30}" presName="composite2" presStyleCnt="0"/>
      <dgm:spPr/>
    </dgm:pt>
    <dgm:pt modelId="{90BCEE4A-A537-4708-890C-E7B0E51BF6ED}" type="pres">
      <dgm:prSet presAssocID="{AF9C038D-CBC4-40C6-B8E7-F3A6A5983F30}" presName="background2" presStyleLbl="node2" presStyleIdx="1" presStyleCnt="2"/>
      <dgm:spPr/>
    </dgm:pt>
    <dgm:pt modelId="{539DC716-697D-4211-B368-B7AD93EC6536}" type="pres">
      <dgm:prSet presAssocID="{AF9C038D-CBC4-40C6-B8E7-F3A6A5983F30}" presName="text2" presStyleLbl="fgAcc2" presStyleIdx="1" presStyleCnt="2" custScaleX="214506" custLinFactNeighborX="8113" custLinFactNeighborY="-21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49D599-6F2A-40B7-86B5-0C82E43216C5}" type="pres">
      <dgm:prSet presAssocID="{AF9C038D-CBC4-40C6-B8E7-F3A6A5983F30}" presName="hierChild3" presStyleCnt="0"/>
      <dgm:spPr/>
    </dgm:pt>
    <dgm:pt modelId="{7CAC5150-7DDF-464A-925F-BBA6CC2FB9F3}" type="pres">
      <dgm:prSet presAssocID="{0123079D-F189-4DAF-A636-51AFDED96046}" presName="Name17" presStyleLbl="parChTrans1D3" presStyleIdx="1" presStyleCnt="2"/>
      <dgm:spPr/>
      <dgm:t>
        <a:bodyPr/>
        <a:lstStyle/>
        <a:p>
          <a:endParaRPr lang="ru-RU"/>
        </a:p>
      </dgm:t>
    </dgm:pt>
    <dgm:pt modelId="{F06E51DC-54E8-4ACF-92D8-47A9BDF71F79}" type="pres">
      <dgm:prSet presAssocID="{C57A83EF-9FB0-4FE2-B31C-1C983E64C33D}" presName="hierRoot3" presStyleCnt="0"/>
      <dgm:spPr/>
    </dgm:pt>
    <dgm:pt modelId="{F989AB01-83B9-44C4-B9EB-59E5DB09B522}" type="pres">
      <dgm:prSet presAssocID="{C57A83EF-9FB0-4FE2-B31C-1C983E64C33D}" presName="composite3" presStyleCnt="0"/>
      <dgm:spPr/>
    </dgm:pt>
    <dgm:pt modelId="{FCB8AFC7-AE33-4A30-B9BF-AA230F920992}" type="pres">
      <dgm:prSet presAssocID="{C57A83EF-9FB0-4FE2-B31C-1C983E64C33D}" presName="background3" presStyleLbl="node3" presStyleIdx="1" presStyleCnt="2"/>
      <dgm:spPr/>
    </dgm:pt>
    <dgm:pt modelId="{C938506E-420B-4395-A471-B486D504429A}" type="pres">
      <dgm:prSet presAssocID="{C57A83EF-9FB0-4FE2-B31C-1C983E64C33D}" presName="text3" presStyleLbl="fgAcc3" presStyleIdx="1" presStyleCnt="2" custScaleX="200949" custScaleY="123191" custLinFactNeighborX="559" custLinFactNeighborY="67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71662E-0B09-4CC4-ACE4-AD642D2EFCAC}" type="pres">
      <dgm:prSet presAssocID="{C57A83EF-9FB0-4FE2-B31C-1C983E64C33D}" presName="hierChild4" presStyleCnt="0"/>
      <dgm:spPr/>
    </dgm:pt>
  </dgm:ptLst>
  <dgm:cxnLst>
    <dgm:cxn modelId="{0B1AE34F-367F-470E-897C-6F2C60321462}" srcId="{2CAE0924-626A-4742-885B-F6FA8713E6F6}" destId="{AF9C038D-CBC4-40C6-B8E7-F3A6A5983F30}" srcOrd="1" destOrd="0" parTransId="{9AA6C882-A427-4FBF-9AD7-A934B24E63B1}" sibTransId="{9557B59A-7926-4D8A-8562-335511472AA1}"/>
    <dgm:cxn modelId="{F33DB490-D73C-45C9-B936-9D52A6D0A641}" srcId="{AF9C038D-CBC4-40C6-B8E7-F3A6A5983F30}" destId="{C57A83EF-9FB0-4FE2-B31C-1C983E64C33D}" srcOrd="0" destOrd="0" parTransId="{0123079D-F189-4DAF-A636-51AFDED96046}" sibTransId="{22EDF44C-4490-442C-8386-FEC6BC1952B1}"/>
    <dgm:cxn modelId="{28A3135D-8643-45A2-A31C-7CC3097D03E7}" type="presOf" srcId="{BB0F40F6-6CFE-4A9D-ADAA-E98A03484EF0}" destId="{11637BDB-E939-478F-9017-4D7E0BECAB6F}" srcOrd="0" destOrd="0" presId="urn:microsoft.com/office/officeart/2005/8/layout/hierarchy1"/>
    <dgm:cxn modelId="{610201D2-CBD4-4CA3-9FD3-5DBBCF441FBD}" srcId="{2CAE0924-626A-4742-885B-F6FA8713E6F6}" destId="{BB0F40F6-6CFE-4A9D-ADAA-E98A03484EF0}" srcOrd="0" destOrd="0" parTransId="{6879EDD9-EA96-4E1C-94DA-0C834430DED8}" sibTransId="{34544D66-E837-4AD6-B3C4-A2629CF06405}"/>
    <dgm:cxn modelId="{3C291F0B-F77C-4DD8-8F17-090B82216764}" type="presOf" srcId="{F291578B-BBF7-4D12-85DF-FEB5D6D7AB11}" destId="{7405E33B-31AB-439E-BEBF-26603FEA5E1F}" srcOrd="0" destOrd="0" presId="urn:microsoft.com/office/officeart/2005/8/layout/hierarchy1"/>
    <dgm:cxn modelId="{FCBB1336-6455-4B8C-B5E2-D5C2FBF354C5}" type="presOf" srcId="{9AA6C882-A427-4FBF-9AD7-A934B24E63B1}" destId="{8679153E-22FF-46E4-92AA-EF728EAB945D}" srcOrd="0" destOrd="0" presId="urn:microsoft.com/office/officeart/2005/8/layout/hierarchy1"/>
    <dgm:cxn modelId="{9D896BF3-DFAF-4C70-993F-DDA36DCD0C6B}" type="presOf" srcId="{C57A83EF-9FB0-4FE2-B31C-1C983E64C33D}" destId="{C938506E-420B-4395-A471-B486D504429A}" srcOrd="0" destOrd="0" presId="urn:microsoft.com/office/officeart/2005/8/layout/hierarchy1"/>
    <dgm:cxn modelId="{151226AE-356C-4853-A8E2-65467B6E866C}" type="presOf" srcId="{6879EDD9-EA96-4E1C-94DA-0C834430DED8}" destId="{0CFAFAB2-C45A-4E42-B01C-CDFF7E9C0C09}" srcOrd="0" destOrd="0" presId="urn:microsoft.com/office/officeart/2005/8/layout/hierarchy1"/>
    <dgm:cxn modelId="{40E9B748-1308-4460-B423-309317278052}" srcId="{BB0F40F6-6CFE-4A9D-ADAA-E98A03484EF0}" destId="{F291578B-BBF7-4D12-85DF-FEB5D6D7AB11}" srcOrd="0" destOrd="0" parTransId="{9FE1FE6A-5348-4531-8A34-90CF77E9D26B}" sibTransId="{34E05C48-B1AB-4730-B09E-4ABBB1D65431}"/>
    <dgm:cxn modelId="{ABAF811B-B43B-4C76-9271-7892503C5F49}" type="presOf" srcId="{AF9C038D-CBC4-40C6-B8E7-F3A6A5983F30}" destId="{539DC716-697D-4211-B368-B7AD93EC6536}" srcOrd="0" destOrd="0" presId="urn:microsoft.com/office/officeart/2005/8/layout/hierarchy1"/>
    <dgm:cxn modelId="{0F5215A2-9FFF-4BEA-9870-EE02DBE8D5B1}" type="presOf" srcId="{17D3B9F5-CB98-4816-B28E-6850371AE8EB}" destId="{5327D670-7BC3-494E-89FD-E89F2D422F26}" srcOrd="0" destOrd="0" presId="urn:microsoft.com/office/officeart/2005/8/layout/hierarchy1"/>
    <dgm:cxn modelId="{8911531F-0C43-4240-B4E8-F56A6C640D1B}" type="presOf" srcId="{0123079D-F189-4DAF-A636-51AFDED96046}" destId="{7CAC5150-7DDF-464A-925F-BBA6CC2FB9F3}" srcOrd="0" destOrd="0" presId="urn:microsoft.com/office/officeart/2005/8/layout/hierarchy1"/>
    <dgm:cxn modelId="{6530A9AF-C194-4812-900F-25D93743E466}" type="presOf" srcId="{9FE1FE6A-5348-4531-8A34-90CF77E9D26B}" destId="{93E5CE72-831C-4876-8202-197F0ADC2EF0}" srcOrd="0" destOrd="0" presId="urn:microsoft.com/office/officeart/2005/8/layout/hierarchy1"/>
    <dgm:cxn modelId="{940721FA-9131-4DB5-AAFB-A1024B66EE62}" type="presOf" srcId="{2CAE0924-626A-4742-885B-F6FA8713E6F6}" destId="{7CE8CDFF-88CD-41DE-A34B-3405D6309A67}" srcOrd="0" destOrd="0" presId="urn:microsoft.com/office/officeart/2005/8/layout/hierarchy1"/>
    <dgm:cxn modelId="{30D89436-BCE5-4D61-B062-95DF0DF79321}" srcId="{17D3B9F5-CB98-4816-B28E-6850371AE8EB}" destId="{2CAE0924-626A-4742-885B-F6FA8713E6F6}" srcOrd="0" destOrd="0" parTransId="{A63C292C-3CA5-41BF-BD3B-E5A0E04EE3E0}" sibTransId="{117F0192-4992-41EF-81D4-29F576CFC494}"/>
    <dgm:cxn modelId="{C0C24CB5-1BFD-4CFA-B9A0-60571C45C5C2}" type="presParOf" srcId="{5327D670-7BC3-494E-89FD-E89F2D422F26}" destId="{628181E4-731A-4E8F-8EE2-1E74D9F4EF4B}" srcOrd="0" destOrd="0" presId="urn:microsoft.com/office/officeart/2005/8/layout/hierarchy1"/>
    <dgm:cxn modelId="{6C501C40-5140-4210-9179-897A67888257}" type="presParOf" srcId="{628181E4-731A-4E8F-8EE2-1E74D9F4EF4B}" destId="{672E143A-FB69-4258-8E68-B17627CB6CD3}" srcOrd="0" destOrd="0" presId="urn:microsoft.com/office/officeart/2005/8/layout/hierarchy1"/>
    <dgm:cxn modelId="{89B0ED44-FDA0-4184-95A8-4C7EFAA0C969}" type="presParOf" srcId="{672E143A-FB69-4258-8E68-B17627CB6CD3}" destId="{DEE5C435-3C18-47BB-B8B3-52EC54A552FF}" srcOrd="0" destOrd="0" presId="urn:microsoft.com/office/officeart/2005/8/layout/hierarchy1"/>
    <dgm:cxn modelId="{084A3BB7-C497-4313-8A7E-891758E41418}" type="presParOf" srcId="{672E143A-FB69-4258-8E68-B17627CB6CD3}" destId="{7CE8CDFF-88CD-41DE-A34B-3405D6309A67}" srcOrd="1" destOrd="0" presId="urn:microsoft.com/office/officeart/2005/8/layout/hierarchy1"/>
    <dgm:cxn modelId="{A83F2CEE-F11B-4547-B546-23A8A11D10FC}" type="presParOf" srcId="{628181E4-731A-4E8F-8EE2-1E74D9F4EF4B}" destId="{FED1317E-B701-4B33-916C-ABAEA3D42FF5}" srcOrd="1" destOrd="0" presId="urn:microsoft.com/office/officeart/2005/8/layout/hierarchy1"/>
    <dgm:cxn modelId="{5C85D9B2-93CB-4388-A6DF-53F5816A10F5}" type="presParOf" srcId="{FED1317E-B701-4B33-916C-ABAEA3D42FF5}" destId="{0CFAFAB2-C45A-4E42-B01C-CDFF7E9C0C09}" srcOrd="0" destOrd="0" presId="urn:microsoft.com/office/officeart/2005/8/layout/hierarchy1"/>
    <dgm:cxn modelId="{003BF4C3-76D9-4B3B-AB03-DC5E4BDBC15E}" type="presParOf" srcId="{FED1317E-B701-4B33-916C-ABAEA3D42FF5}" destId="{187D310B-F9C1-434C-9F9D-29E33925FBD0}" srcOrd="1" destOrd="0" presId="urn:microsoft.com/office/officeart/2005/8/layout/hierarchy1"/>
    <dgm:cxn modelId="{B2B45020-4C99-4717-ADCA-41C8EE5112EA}" type="presParOf" srcId="{187D310B-F9C1-434C-9F9D-29E33925FBD0}" destId="{A9F2C350-C0D6-4D9D-B901-2014E1732E2B}" srcOrd="0" destOrd="0" presId="urn:microsoft.com/office/officeart/2005/8/layout/hierarchy1"/>
    <dgm:cxn modelId="{A62BCD14-CD23-4616-BF03-BF8315FF9537}" type="presParOf" srcId="{A9F2C350-C0D6-4D9D-B901-2014E1732E2B}" destId="{D5F28B9F-1E22-464A-8F66-31667014434E}" srcOrd="0" destOrd="0" presId="urn:microsoft.com/office/officeart/2005/8/layout/hierarchy1"/>
    <dgm:cxn modelId="{A805A516-765E-47D5-93E2-51B130F2D578}" type="presParOf" srcId="{A9F2C350-C0D6-4D9D-B901-2014E1732E2B}" destId="{11637BDB-E939-478F-9017-4D7E0BECAB6F}" srcOrd="1" destOrd="0" presId="urn:microsoft.com/office/officeart/2005/8/layout/hierarchy1"/>
    <dgm:cxn modelId="{C762A105-FA11-4B1E-82B5-846B68662F96}" type="presParOf" srcId="{187D310B-F9C1-434C-9F9D-29E33925FBD0}" destId="{29E0B8F5-3141-4978-B244-BCD1724C7B88}" srcOrd="1" destOrd="0" presId="urn:microsoft.com/office/officeart/2005/8/layout/hierarchy1"/>
    <dgm:cxn modelId="{5532B1C7-4284-4FF3-BCBF-E8782AAEDDD0}" type="presParOf" srcId="{29E0B8F5-3141-4978-B244-BCD1724C7B88}" destId="{93E5CE72-831C-4876-8202-197F0ADC2EF0}" srcOrd="0" destOrd="0" presId="urn:microsoft.com/office/officeart/2005/8/layout/hierarchy1"/>
    <dgm:cxn modelId="{E8AEB6C3-543F-4330-9AA8-A30F3BB52E73}" type="presParOf" srcId="{29E0B8F5-3141-4978-B244-BCD1724C7B88}" destId="{1C942A46-CC53-4BF9-A9F7-BA377C8680EC}" srcOrd="1" destOrd="0" presId="urn:microsoft.com/office/officeart/2005/8/layout/hierarchy1"/>
    <dgm:cxn modelId="{0594A28D-2ABE-4126-A4B2-7FEEF5DFC103}" type="presParOf" srcId="{1C942A46-CC53-4BF9-A9F7-BA377C8680EC}" destId="{FC4EB085-6882-40D8-B0AC-225437D35F48}" srcOrd="0" destOrd="0" presId="urn:microsoft.com/office/officeart/2005/8/layout/hierarchy1"/>
    <dgm:cxn modelId="{260BE7EF-5246-4966-A420-15FA28B4328A}" type="presParOf" srcId="{FC4EB085-6882-40D8-B0AC-225437D35F48}" destId="{5E6C5233-CF26-4130-A050-048E860F88E5}" srcOrd="0" destOrd="0" presId="urn:microsoft.com/office/officeart/2005/8/layout/hierarchy1"/>
    <dgm:cxn modelId="{3BDD44CE-202B-47ED-BE86-921C908082CF}" type="presParOf" srcId="{FC4EB085-6882-40D8-B0AC-225437D35F48}" destId="{7405E33B-31AB-439E-BEBF-26603FEA5E1F}" srcOrd="1" destOrd="0" presId="urn:microsoft.com/office/officeart/2005/8/layout/hierarchy1"/>
    <dgm:cxn modelId="{4B7BCA7B-8E49-4DC1-BEC8-81B54B6D0D09}" type="presParOf" srcId="{1C942A46-CC53-4BF9-A9F7-BA377C8680EC}" destId="{F24D5502-7924-4AD2-BC3F-F0643B172C3E}" srcOrd="1" destOrd="0" presId="urn:microsoft.com/office/officeart/2005/8/layout/hierarchy1"/>
    <dgm:cxn modelId="{0E72414A-F9FD-4689-9A9F-818ED1818A94}" type="presParOf" srcId="{FED1317E-B701-4B33-916C-ABAEA3D42FF5}" destId="{8679153E-22FF-46E4-92AA-EF728EAB945D}" srcOrd="2" destOrd="0" presId="urn:microsoft.com/office/officeart/2005/8/layout/hierarchy1"/>
    <dgm:cxn modelId="{BD17F5F6-186A-44E5-969F-8ACCE498176F}" type="presParOf" srcId="{FED1317E-B701-4B33-916C-ABAEA3D42FF5}" destId="{BC597C9E-CBC8-4695-8F8E-BE7D5960911E}" srcOrd="3" destOrd="0" presId="urn:microsoft.com/office/officeart/2005/8/layout/hierarchy1"/>
    <dgm:cxn modelId="{2595DC44-E23F-423F-A86F-DE4FA0CC8332}" type="presParOf" srcId="{BC597C9E-CBC8-4695-8F8E-BE7D5960911E}" destId="{C6298335-28F8-4E6A-AD87-C259AA2C7A64}" srcOrd="0" destOrd="0" presId="urn:microsoft.com/office/officeart/2005/8/layout/hierarchy1"/>
    <dgm:cxn modelId="{EB55ADAA-13A1-4C3C-95F3-904CC1EE2746}" type="presParOf" srcId="{C6298335-28F8-4E6A-AD87-C259AA2C7A64}" destId="{90BCEE4A-A537-4708-890C-E7B0E51BF6ED}" srcOrd="0" destOrd="0" presId="urn:microsoft.com/office/officeart/2005/8/layout/hierarchy1"/>
    <dgm:cxn modelId="{D570ED6C-320F-497D-AF1D-407602D5881F}" type="presParOf" srcId="{C6298335-28F8-4E6A-AD87-C259AA2C7A64}" destId="{539DC716-697D-4211-B368-B7AD93EC6536}" srcOrd="1" destOrd="0" presId="urn:microsoft.com/office/officeart/2005/8/layout/hierarchy1"/>
    <dgm:cxn modelId="{788D0D44-9F55-4364-874F-1A5098009B93}" type="presParOf" srcId="{BC597C9E-CBC8-4695-8F8E-BE7D5960911E}" destId="{1849D599-6F2A-40B7-86B5-0C82E43216C5}" srcOrd="1" destOrd="0" presId="urn:microsoft.com/office/officeart/2005/8/layout/hierarchy1"/>
    <dgm:cxn modelId="{D75F6808-249C-46B3-A142-7C23BC95ABAF}" type="presParOf" srcId="{1849D599-6F2A-40B7-86B5-0C82E43216C5}" destId="{7CAC5150-7DDF-464A-925F-BBA6CC2FB9F3}" srcOrd="0" destOrd="0" presId="urn:microsoft.com/office/officeart/2005/8/layout/hierarchy1"/>
    <dgm:cxn modelId="{09A4980B-86F4-41EF-9945-C7CF318AA7ED}" type="presParOf" srcId="{1849D599-6F2A-40B7-86B5-0C82E43216C5}" destId="{F06E51DC-54E8-4ACF-92D8-47A9BDF71F79}" srcOrd="1" destOrd="0" presId="urn:microsoft.com/office/officeart/2005/8/layout/hierarchy1"/>
    <dgm:cxn modelId="{28F2F1EF-F3E8-4E31-8608-D8C91CD31A43}" type="presParOf" srcId="{F06E51DC-54E8-4ACF-92D8-47A9BDF71F79}" destId="{F989AB01-83B9-44C4-B9EB-59E5DB09B522}" srcOrd="0" destOrd="0" presId="urn:microsoft.com/office/officeart/2005/8/layout/hierarchy1"/>
    <dgm:cxn modelId="{4994CC38-CF5C-4E46-965B-E1699F1E44C4}" type="presParOf" srcId="{F989AB01-83B9-44C4-B9EB-59E5DB09B522}" destId="{FCB8AFC7-AE33-4A30-B9BF-AA230F920992}" srcOrd="0" destOrd="0" presId="urn:microsoft.com/office/officeart/2005/8/layout/hierarchy1"/>
    <dgm:cxn modelId="{DDF29D4C-A24C-416A-86B5-E3E1468FB7FB}" type="presParOf" srcId="{F989AB01-83B9-44C4-B9EB-59E5DB09B522}" destId="{C938506E-420B-4395-A471-B486D504429A}" srcOrd="1" destOrd="0" presId="urn:microsoft.com/office/officeart/2005/8/layout/hierarchy1"/>
    <dgm:cxn modelId="{823DAB44-50F2-46A4-974C-275BC413075F}" type="presParOf" srcId="{F06E51DC-54E8-4ACF-92D8-47A9BDF71F79}" destId="{6E71662E-0B09-4CC4-ACE4-AD642D2EFCAC}" srcOrd="1" destOrd="0" presId="urn:microsoft.com/office/officeart/2005/8/layout/hierarchy1"/>
  </dgm:cxnLst>
  <dgm:bg>
    <a:gradFill>
      <a:gsLst>
        <a:gs pos="0">
          <a:srgbClr val="DCEBF5"/>
        </a:gs>
        <a:gs pos="8000">
          <a:srgbClr val="83A7C3"/>
        </a:gs>
        <a:gs pos="13000">
          <a:srgbClr val="768FB9"/>
        </a:gs>
        <a:gs pos="21001">
          <a:srgbClr val="83A7C3"/>
        </a:gs>
        <a:gs pos="52000">
          <a:srgbClr val="FFFFFF"/>
        </a:gs>
        <a:gs pos="56000">
          <a:srgbClr val="9C6563"/>
        </a:gs>
        <a:gs pos="58000">
          <a:srgbClr val="80302D"/>
        </a:gs>
        <a:gs pos="71001">
          <a:srgbClr val="C0524E"/>
        </a:gs>
        <a:gs pos="94000">
          <a:srgbClr val="EBDAD4"/>
        </a:gs>
        <a:gs pos="100000">
          <a:srgbClr val="55261C"/>
        </a:gs>
      </a:gsLst>
      <a:lin ang="2700000" scaled="0"/>
    </a:gradFill>
  </dgm:bg>
  <dgm:whole>
    <a:ln w="38100">
      <a:solidFill>
        <a:srgbClr val="990000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500D3A-1DD7-4608-9151-17550C2A428A}">
      <dsp:nvSpPr>
        <dsp:cNvPr id="0" name=""/>
        <dsp:cNvSpPr/>
      </dsp:nvSpPr>
      <dsp:spPr>
        <a:xfrm>
          <a:off x="270182" y="3216295"/>
          <a:ext cx="396933" cy="20843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4343"/>
              </a:lnTo>
              <a:lnTo>
                <a:pt x="396933" y="2084343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4FE718-24CC-4501-9FB8-53F7F9F9D7EF}">
      <dsp:nvSpPr>
        <dsp:cNvPr id="0" name=""/>
        <dsp:cNvSpPr/>
      </dsp:nvSpPr>
      <dsp:spPr>
        <a:xfrm>
          <a:off x="270182" y="3216295"/>
          <a:ext cx="396933" cy="8194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9485"/>
              </a:lnTo>
              <a:lnTo>
                <a:pt x="396933" y="819485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6E8831-0D73-41A9-BC2B-C495580E9924}">
      <dsp:nvSpPr>
        <dsp:cNvPr id="0" name=""/>
        <dsp:cNvSpPr/>
      </dsp:nvSpPr>
      <dsp:spPr>
        <a:xfrm>
          <a:off x="1328673" y="1645546"/>
          <a:ext cx="2641183" cy="374112"/>
        </a:xfrm>
        <a:custGeom>
          <a:avLst/>
          <a:gdLst/>
          <a:ahLst/>
          <a:cxnLst/>
          <a:rect l="0" t="0" r="0" b="0"/>
          <a:pathLst>
            <a:path>
              <a:moveTo>
                <a:pt x="2641183" y="0"/>
              </a:moveTo>
              <a:lnTo>
                <a:pt x="2641183" y="187056"/>
              </a:lnTo>
              <a:lnTo>
                <a:pt x="0" y="187056"/>
              </a:lnTo>
              <a:lnTo>
                <a:pt x="0" y="374112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B20D1C-460E-4DB8-9528-71AD750E64D3}">
      <dsp:nvSpPr>
        <dsp:cNvPr id="0" name=""/>
        <dsp:cNvSpPr/>
      </dsp:nvSpPr>
      <dsp:spPr>
        <a:xfrm>
          <a:off x="3515425" y="2910404"/>
          <a:ext cx="2322279" cy="374112"/>
        </a:xfrm>
        <a:custGeom>
          <a:avLst/>
          <a:gdLst/>
          <a:ahLst/>
          <a:cxnLst/>
          <a:rect l="0" t="0" r="0" b="0"/>
          <a:pathLst>
            <a:path>
              <a:moveTo>
                <a:pt x="2322279" y="0"/>
              </a:moveTo>
              <a:lnTo>
                <a:pt x="2322279" y="187056"/>
              </a:lnTo>
              <a:lnTo>
                <a:pt x="0" y="187056"/>
              </a:lnTo>
              <a:lnTo>
                <a:pt x="0" y="374112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1E89F2-3E96-4826-9C25-41E13CEEECFB}">
      <dsp:nvSpPr>
        <dsp:cNvPr id="0" name=""/>
        <dsp:cNvSpPr/>
      </dsp:nvSpPr>
      <dsp:spPr>
        <a:xfrm>
          <a:off x="4793728" y="4175262"/>
          <a:ext cx="317226" cy="8194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9485"/>
              </a:lnTo>
              <a:lnTo>
                <a:pt x="317226" y="819485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C54D55-C75D-4733-839C-62FC947A00B8}">
      <dsp:nvSpPr>
        <dsp:cNvPr id="0" name=""/>
        <dsp:cNvSpPr/>
      </dsp:nvSpPr>
      <dsp:spPr>
        <a:xfrm>
          <a:off x="5639665" y="2910404"/>
          <a:ext cx="198039" cy="374112"/>
        </a:xfrm>
        <a:custGeom>
          <a:avLst/>
          <a:gdLst/>
          <a:ahLst/>
          <a:cxnLst/>
          <a:rect l="0" t="0" r="0" b="0"/>
          <a:pathLst>
            <a:path>
              <a:moveTo>
                <a:pt x="198039" y="0"/>
              </a:moveTo>
              <a:lnTo>
                <a:pt x="198039" y="187056"/>
              </a:lnTo>
              <a:lnTo>
                <a:pt x="0" y="187056"/>
              </a:lnTo>
              <a:lnTo>
                <a:pt x="0" y="374112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4BAAC4-8909-479D-8467-C5B3FA55AA0D}">
      <dsp:nvSpPr>
        <dsp:cNvPr id="0" name=""/>
        <dsp:cNvSpPr/>
      </dsp:nvSpPr>
      <dsp:spPr>
        <a:xfrm>
          <a:off x="5837704" y="2910404"/>
          <a:ext cx="2124239" cy="3741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056"/>
              </a:lnTo>
              <a:lnTo>
                <a:pt x="2124239" y="187056"/>
              </a:lnTo>
              <a:lnTo>
                <a:pt x="2124239" y="374112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6C4D3F-333A-4A1C-8CBF-7BEFEDCD4C27}">
      <dsp:nvSpPr>
        <dsp:cNvPr id="0" name=""/>
        <dsp:cNvSpPr/>
      </dsp:nvSpPr>
      <dsp:spPr>
        <a:xfrm>
          <a:off x="3969856" y="1645546"/>
          <a:ext cx="1867847" cy="3741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056"/>
              </a:lnTo>
              <a:lnTo>
                <a:pt x="1867847" y="187056"/>
              </a:lnTo>
              <a:lnTo>
                <a:pt x="1867847" y="374112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785891-BB3D-4A5E-8025-DB99261AA308}">
      <dsp:nvSpPr>
        <dsp:cNvPr id="0" name=""/>
        <dsp:cNvSpPr/>
      </dsp:nvSpPr>
      <dsp:spPr>
        <a:xfrm>
          <a:off x="1117121" y="754801"/>
          <a:ext cx="5705471" cy="8907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Лексика за походженням</a:t>
          </a:r>
          <a:endParaRPr lang="ru-RU" sz="3200" b="1" kern="1200" dirty="0"/>
        </a:p>
      </dsp:txBody>
      <dsp:txXfrm>
        <a:off x="1117121" y="754801"/>
        <a:ext cx="5705471" cy="890745"/>
      </dsp:txXfrm>
    </dsp:sp>
    <dsp:sp modelId="{218D4E9B-B62F-4529-8C1D-112E2A69B87F}">
      <dsp:nvSpPr>
        <dsp:cNvPr id="0" name=""/>
        <dsp:cNvSpPr/>
      </dsp:nvSpPr>
      <dsp:spPr>
        <a:xfrm>
          <a:off x="3741256" y="2019659"/>
          <a:ext cx="4192897" cy="8907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Успадковані слова</a:t>
          </a:r>
          <a:endParaRPr lang="ru-RU" sz="2800" b="1" kern="1200" dirty="0"/>
        </a:p>
      </dsp:txBody>
      <dsp:txXfrm>
        <a:off x="3741256" y="2019659"/>
        <a:ext cx="4192897" cy="890745"/>
      </dsp:txXfrm>
    </dsp:sp>
    <dsp:sp modelId="{8EB6FFF3-0395-4AD1-BAB7-612E3E823E9B}">
      <dsp:nvSpPr>
        <dsp:cNvPr id="0" name=""/>
        <dsp:cNvSpPr/>
      </dsp:nvSpPr>
      <dsp:spPr>
        <a:xfrm>
          <a:off x="7071199" y="3284517"/>
          <a:ext cx="1781490" cy="8907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Спільноіндо-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європейські</a:t>
          </a:r>
          <a:endParaRPr lang="ru-RU" sz="1600" b="1" kern="1200" dirty="0"/>
        </a:p>
      </dsp:txBody>
      <dsp:txXfrm>
        <a:off x="7071199" y="3284517"/>
        <a:ext cx="1781490" cy="890745"/>
      </dsp:txXfrm>
    </dsp:sp>
    <dsp:sp modelId="{9F0019A4-23CF-4C20-8608-B06FE8BE955D}">
      <dsp:nvSpPr>
        <dsp:cNvPr id="0" name=""/>
        <dsp:cNvSpPr/>
      </dsp:nvSpPr>
      <dsp:spPr>
        <a:xfrm>
          <a:off x="4582244" y="3284517"/>
          <a:ext cx="2114842" cy="8907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+mn-lt"/>
            </a:rPr>
            <a:t>Спільнослов’янські</a:t>
          </a:r>
          <a:endParaRPr lang="ru-RU" sz="1600" b="1" kern="1200" dirty="0">
            <a:latin typeface="+mn-lt"/>
          </a:endParaRPr>
        </a:p>
      </dsp:txBody>
      <dsp:txXfrm>
        <a:off x="4582244" y="3284517"/>
        <a:ext cx="2114842" cy="890745"/>
      </dsp:txXfrm>
    </dsp:sp>
    <dsp:sp modelId="{27D77798-7C0E-4174-BBE2-0620C8A85F1F}">
      <dsp:nvSpPr>
        <dsp:cNvPr id="0" name=""/>
        <dsp:cNvSpPr/>
      </dsp:nvSpPr>
      <dsp:spPr>
        <a:xfrm>
          <a:off x="5110954" y="4549375"/>
          <a:ext cx="1781490" cy="8907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+mj-lt"/>
            </a:rPr>
            <a:t>Спільносхідно-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+mj-lt"/>
            </a:rPr>
            <a:t>слов‘янські</a:t>
          </a:r>
          <a:endParaRPr lang="ru-RU" sz="1600" b="1" kern="1200" dirty="0">
            <a:latin typeface="+mj-lt"/>
          </a:endParaRPr>
        </a:p>
      </dsp:txBody>
      <dsp:txXfrm>
        <a:off x="5110954" y="4549375"/>
        <a:ext cx="1781490" cy="890745"/>
      </dsp:txXfrm>
    </dsp:sp>
    <dsp:sp modelId="{75573328-C43B-42B6-B089-1B550D7F60B6}">
      <dsp:nvSpPr>
        <dsp:cNvPr id="0" name=""/>
        <dsp:cNvSpPr/>
      </dsp:nvSpPr>
      <dsp:spPr>
        <a:xfrm>
          <a:off x="2822719" y="3284517"/>
          <a:ext cx="1385411" cy="8894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+mj-lt"/>
            </a:rPr>
            <a:t>Власне українські </a:t>
          </a:r>
          <a:endParaRPr lang="ru-RU" sz="1600" b="1" kern="1200" dirty="0">
            <a:latin typeface="+mj-lt"/>
          </a:endParaRPr>
        </a:p>
      </dsp:txBody>
      <dsp:txXfrm>
        <a:off x="2822719" y="3284517"/>
        <a:ext cx="1385411" cy="889426"/>
      </dsp:txXfrm>
    </dsp:sp>
    <dsp:sp modelId="{85C11371-E383-454A-8601-7F979C90D110}">
      <dsp:nvSpPr>
        <dsp:cNvPr id="0" name=""/>
        <dsp:cNvSpPr/>
      </dsp:nvSpPr>
      <dsp:spPr>
        <a:xfrm>
          <a:off x="5560" y="2019659"/>
          <a:ext cx="2646225" cy="11966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Слова іншомовного походження</a:t>
          </a:r>
          <a:endParaRPr lang="ru-RU" sz="2400" b="1" kern="1200" dirty="0"/>
        </a:p>
      </dsp:txBody>
      <dsp:txXfrm>
        <a:off x="5560" y="2019659"/>
        <a:ext cx="2646225" cy="1196635"/>
      </dsp:txXfrm>
    </dsp:sp>
    <dsp:sp modelId="{FC36A6D7-13D4-4244-B8FD-BC6C222F147D}">
      <dsp:nvSpPr>
        <dsp:cNvPr id="0" name=""/>
        <dsp:cNvSpPr/>
      </dsp:nvSpPr>
      <dsp:spPr>
        <a:xfrm>
          <a:off x="667116" y="3590408"/>
          <a:ext cx="1781490" cy="8907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+mj-lt"/>
            </a:rPr>
            <a:t>Запозичення зі слов‘янських мов</a:t>
          </a:r>
          <a:endParaRPr lang="ru-RU" sz="1600" b="1" kern="1200" dirty="0">
            <a:latin typeface="+mj-lt"/>
          </a:endParaRPr>
        </a:p>
      </dsp:txBody>
      <dsp:txXfrm>
        <a:off x="667116" y="3590408"/>
        <a:ext cx="1781490" cy="890745"/>
      </dsp:txXfrm>
    </dsp:sp>
    <dsp:sp modelId="{51008471-E7D9-4553-BBDF-D2AD5BC059F1}">
      <dsp:nvSpPr>
        <dsp:cNvPr id="0" name=""/>
        <dsp:cNvSpPr/>
      </dsp:nvSpPr>
      <dsp:spPr>
        <a:xfrm>
          <a:off x="667116" y="4855266"/>
          <a:ext cx="1781490" cy="8907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+mj-lt"/>
            </a:rPr>
            <a:t>Запозичення з  неслов’янських мов</a:t>
          </a:r>
          <a:endParaRPr lang="ru-RU" sz="1600" b="1" kern="1200" dirty="0">
            <a:latin typeface="+mj-lt"/>
          </a:endParaRPr>
        </a:p>
      </dsp:txBody>
      <dsp:txXfrm>
        <a:off x="667116" y="4855266"/>
        <a:ext cx="1781490" cy="89074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3BAD84-8227-4F52-A034-208F21405B60}">
      <dsp:nvSpPr>
        <dsp:cNvPr id="0" name=""/>
        <dsp:cNvSpPr/>
      </dsp:nvSpPr>
      <dsp:spPr>
        <a:xfrm>
          <a:off x="5204359" y="1187511"/>
          <a:ext cx="1159163" cy="5116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1647"/>
              </a:lnTo>
              <a:lnTo>
                <a:pt x="1159163" y="341647"/>
              </a:lnTo>
              <a:lnTo>
                <a:pt x="1159163" y="511614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4A7EE8-65A6-44E1-A163-9389650B60AC}">
      <dsp:nvSpPr>
        <dsp:cNvPr id="0" name=""/>
        <dsp:cNvSpPr/>
      </dsp:nvSpPr>
      <dsp:spPr>
        <a:xfrm>
          <a:off x="4121080" y="2864176"/>
          <a:ext cx="1257045" cy="533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3632"/>
              </a:lnTo>
              <a:lnTo>
                <a:pt x="1257045" y="363632"/>
              </a:lnTo>
              <a:lnTo>
                <a:pt x="1257045" y="533599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5F17F5-96A2-46B9-AFEF-4C4B67BA4D61}">
      <dsp:nvSpPr>
        <dsp:cNvPr id="0" name=""/>
        <dsp:cNvSpPr/>
      </dsp:nvSpPr>
      <dsp:spPr>
        <a:xfrm>
          <a:off x="2651206" y="4562826"/>
          <a:ext cx="1255486" cy="533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3632"/>
              </a:lnTo>
              <a:lnTo>
                <a:pt x="1255486" y="363632"/>
              </a:lnTo>
              <a:lnTo>
                <a:pt x="1255486" y="533599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DC6630-6871-4C92-9A4E-8FFAF2B96AC8}">
      <dsp:nvSpPr>
        <dsp:cNvPr id="0" name=""/>
        <dsp:cNvSpPr/>
      </dsp:nvSpPr>
      <dsp:spPr>
        <a:xfrm>
          <a:off x="1024188" y="4562826"/>
          <a:ext cx="1627018" cy="534075"/>
        </a:xfrm>
        <a:custGeom>
          <a:avLst/>
          <a:gdLst/>
          <a:ahLst/>
          <a:cxnLst/>
          <a:rect l="0" t="0" r="0" b="0"/>
          <a:pathLst>
            <a:path>
              <a:moveTo>
                <a:pt x="1627018" y="0"/>
              </a:moveTo>
              <a:lnTo>
                <a:pt x="1627018" y="364108"/>
              </a:lnTo>
              <a:lnTo>
                <a:pt x="0" y="364108"/>
              </a:lnTo>
              <a:lnTo>
                <a:pt x="0" y="534075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6A9D7C-6787-45DD-9377-4535F449A67D}">
      <dsp:nvSpPr>
        <dsp:cNvPr id="0" name=""/>
        <dsp:cNvSpPr/>
      </dsp:nvSpPr>
      <dsp:spPr>
        <a:xfrm>
          <a:off x="2651206" y="2864176"/>
          <a:ext cx="1469873" cy="533599"/>
        </a:xfrm>
        <a:custGeom>
          <a:avLst/>
          <a:gdLst/>
          <a:ahLst/>
          <a:cxnLst/>
          <a:rect l="0" t="0" r="0" b="0"/>
          <a:pathLst>
            <a:path>
              <a:moveTo>
                <a:pt x="1469873" y="0"/>
              </a:moveTo>
              <a:lnTo>
                <a:pt x="1469873" y="363632"/>
              </a:lnTo>
              <a:lnTo>
                <a:pt x="0" y="363632"/>
              </a:lnTo>
              <a:lnTo>
                <a:pt x="0" y="533599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659596-2778-46C3-9219-8A48513CB3A7}">
      <dsp:nvSpPr>
        <dsp:cNvPr id="0" name=""/>
        <dsp:cNvSpPr/>
      </dsp:nvSpPr>
      <dsp:spPr>
        <a:xfrm>
          <a:off x="4121080" y="1187511"/>
          <a:ext cx="1083278" cy="511614"/>
        </a:xfrm>
        <a:custGeom>
          <a:avLst/>
          <a:gdLst/>
          <a:ahLst/>
          <a:cxnLst/>
          <a:rect l="0" t="0" r="0" b="0"/>
          <a:pathLst>
            <a:path>
              <a:moveTo>
                <a:pt x="1083278" y="0"/>
              </a:moveTo>
              <a:lnTo>
                <a:pt x="1083278" y="341647"/>
              </a:lnTo>
              <a:lnTo>
                <a:pt x="0" y="341647"/>
              </a:lnTo>
              <a:lnTo>
                <a:pt x="0" y="511614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58AD02-0F60-4C25-9B00-048764DBE86C}">
      <dsp:nvSpPr>
        <dsp:cNvPr id="0" name=""/>
        <dsp:cNvSpPr/>
      </dsp:nvSpPr>
      <dsp:spPr>
        <a:xfrm>
          <a:off x="1793862" y="22460"/>
          <a:ext cx="6820994" cy="11650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686471-BD63-41A7-BC20-004BB651FED4}">
      <dsp:nvSpPr>
        <dsp:cNvPr id="0" name=""/>
        <dsp:cNvSpPr/>
      </dsp:nvSpPr>
      <dsp:spPr>
        <a:xfrm>
          <a:off x="1997720" y="216126"/>
          <a:ext cx="6820994" cy="1165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C00000"/>
              </a:solidFill>
              <a:latin typeface="Monotype Corsiva" pitchFamily="66" charset="0"/>
            </a:rPr>
            <a:t>Лексика за ступенем уживаності</a:t>
          </a:r>
          <a:endParaRPr lang="ru-RU" sz="4000" b="1" kern="1200" dirty="0">
            <a:solidFill>
              <a:srgbClr val="C00000"/>
            </a:solidFill>
            <a:latin typeface="Monotype Corsiva" pitchFamily="66" charset="0"/>
          </a:endParaRPr>
        </a:p>
      </dsp:txBody>
      <dsp:txXfrm>
        <a:off x="1997720" y="216126"/>
        <a:ext cx="6820994" cy="1165050"/>
      </dsp:txXfrm>
    </dsp:sp>
    <dsp:sp modelId="{C9ADB310-E03D-4852-BF47-3D6090CCF5D7}">
      <dsp:nvSpPr>
        <dsp:cNvPr id="0" name=""/>
        <dsp:cNvSpPr/>
      </dsp:nvSpPr>
      <dsp:spPr>
        <a:xfrm>
          <a:off x="3203718" y="1699126"/>
          <a:ext cx="1834725" cy="11650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DA1748-DF52-4E86-A9C5-6DEFF5936476}">
      <dsp:nvSpPr>
        <dsp:cNvPr id="0" name=""/>
        <dsp:cNvSpPr/>
      </dsp:nvSpPr>
      <dsp:spPr>
        <a:xfrm>
          <a:off x="3407576" y="1892791"/>
          <a:ext cx="1834725" cy="1165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solidFill>
                <a:schemeClr val="tx1"/>
              </a:solidFill>
              <a:latin typeface="Monotype Corsiva" pitchFamily="66" charset="0"/>
            </a:rPr>
            <a:t>пасивна</a:t>
          </a:r>
          <a:endParaRPr lang="ru-RU" sz="3600" b="1" kern="1200" dirty="0">
            <a:solidFill>
              <a:schemeClr val="tx1"/>
            </a:solidFill>
            <a:latin typeface="Monotype Corsiva" pitchFamily="66" charset="0"/>
          </a:endParaRPr>
        </a:p>
      </dsp:txBody>
      <dsp:txXfrm>
        <a:off x="3407576" y="1892791"/>
        <a:ext cx="1834725" cy="1165050"/>
      </dsp:txXfrm>
    </dsp:sp>
    <dsp:sp modelId="{5D696363-DE8F-47E4-B9CC-73A10172E734}">
      <dsp:nvSpPr>
        <dsp:cNvPr id="0" name=""/>
        <dsp:cNvSpPr/>
      </dsp:nvSpPr>
      <dsp:spPr>
        <a:xfrm>
          <a:off x="1598019" y="3397775"/>
          <a:ext cx="2106374" cy="11650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9ADC67-2940-4913-9139-1A292E5D94B0}">
      <dsp:nvSpPr>
        <dsp:cNvPr id="0" name=""/>
        <dsp:cNvSpPr/>
      </dsp:nvSpPr>
      <dsp:spPr>
        <a:xfrm>
          <a:off x="1801877" y="3591441"/>
          <a:ext cx="2106374" cy="1165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latin typeface="Monotype Corsiva" pitchFamily="66" charset="0"/>
            </a:rPr>
            <a:t>застарілі слова</a:t>
          </a:r>
          <a:endParaRPr lang="ru-RU" sz="3600" b="1" kern="1200" dirty="0">
            <a:latin typeface="Monotype Corsiva" pitchFamily="66" charset="0"/>
          </a:endParaRPr>
        </a:p>
      </dsp:txBody>
      <dsp:txXfrm>
        <a:off x="1801877" y="3591441"/>
        <a:ext cx="2106374" cy="1165050"/>
      </dsp:txXfrm>
    </dsp:sp>
    <dsp:sp modelId="{989AA89F-EA17-4130-BD8D-A71D0BF8539B}">
      <dsp:nvSpPr>
        <dsp:cNvPr id="0" name=""/>
        <dsp:cNvSpPr/>
      </dsp:nvSpPr>
      <dsp:spPr>
        <a:xfrm>
          <a:off x="-27439" y="5096901"/>
          <a:ext cx="2103255" cy="11650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C9976A-D9FE-45C1-985C-8885AF81C042}">
      <dsp:nvSpPr>
        <dsp:cNvPr id="0" name=""/>
        <dsp:cNvSpPr/>
      </dsp:nvSpPr>
      <dsp:spPr>
        <a:xfrm>
          <a:off x="176419" y="5290567"/>
          <a:ext cx="2103255" cy="1165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latin typeface="Monotype Corsiva" pitchFamily="66" charset="0"/>
            </a:rPr>
            <a:t>архаїзми</a:t>
          </a:r>
          <a:endParaRPr lang="ru-RU" sz="3600" b="1" kern="1200" dirty="0">
            <a:latin typeface="Monotype Corsiva" pitchFamily="66" charset="0"/>
          </a:endParaRPr>
        </a:p>
      </dsp:txBody>
      <dsp:txXfrm>
        <a:off x="176419" y="5290567"/>
        <a:ext cx="2103255" cy="1165050"/>
      </dsp:txXfrm>
    </dsp:sp>
    <dsp:sp modelId="{ADA3E0D2-1397-4F47-AE46-665A5E7F4DD4}">
      <dsp:nvSpPr>
        <dsp:cNvPr id="0" name=""/>
        <dsp:cNvSpPr/>
      </dsp:nvSpPr>
      <dsp:spPr>
        <a:xfrm>
          <a:off x="2546794" y="5096425"/>
          <a:ext cx="2719796" cy="11650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525993-984E-4A80-BAA6-7A12C1F9ED27}">
      <dsp:nvSpPr>
        <dsp:cNvPr id="0" name=""/>
        <dsp:cNvSpPr/>
      </dsp:nvSpPr>
      <dsp:spPr>
        <a:xfrm>
          <a:off x="2750653" y="5290091"/>
          <a:ext cx="2719796" cy="1165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latin typeface="Monotype Corsiva" pitchFamily="66" charset="0"/>
            </a:rPr>
            <a:t>історизми</a:t>
          </a:r>
          <a:endParaRPr lang="ru-RU" sz="3600" b="1" kern="1200" dirty="0">
            <a:latin typeface="Monotype Corsiva" pitchFamily="66" charset="0"/>
          </a:endParaRPr>
        </a:p>
      </dsp:txBody>
      <dsp:txXfrm>
        <a:off x="2750653" y="5290091"/>
        <a:ext cx="2719796" cy="1165050"/>
      </dsp:txXfrm>
    </dsp:sp>
    <dsp:sp modelId="{78E3B184-E625-4D62-BAEF-D17D88C1888D}">
      <dsp:nvSpPr>
        <dsp:cNvPr id="0" name=""/>
        <dsp:cNvSpPr/>
      </dsp:nvSpPr>
      <dsp:spPr>
        <a:xfrm>
          <a:off x="4112111" y="3397775"/>
          <a:ext cx="2532031" cy="11650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B9F5A0-0209-4D9D-8833-36575564B809}">
      <dsp:nvSpPr>
        <dsp:cNvPr id="0" name=""/>
        <dsp:cNvSpPr/>
      </dsp:nvSpPr>
      <dsp:spPr>
        <a:xfrm>
          <a:off x="4315969" y="3591441"/>
          <a:ext cx="2532031" cy="1165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latin typeface="Monotype Corsiva" pitchFamily="66" charset="0"/>
            </a:rPr>
            <a:t>неологізми</a:t>
          </a:r>
          <a:endParaRPr lang="ru-RU" sz="3600" b="1" kern="1200" dirty="0">
            <a:latin typeface="Monotype Corsiva" pitchFamily="66" charset="0"/>
          </a:endParaRPr>
        </a:p>
      </dsp:txBody>
      <dsp:txXfrm>
        <a:off x="4315969" y="3591441"/>
        <a:ext cx="2532031" cy="1165050"/>
      </dsp:txXfrm>
    </dsp:sp>
    <dsp:sp modelId="{8D9115F7-6D96-488C-A19A-494E9DC15A72}">
      <dsp:nvSpPr>
        <dsp:cNvPr id="0" name=""/>
        <dsp:cNvSpPr/>
      </dsp:nvSpPr>
      <dsp:spPr>
        <a:xfrm>
          <a:off x="5446160" y="1699126"/>
          <a:ext cx="1834725" cy="11650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5136E0-B547-4D42-B764-BFD8A03E4135}">
      <dsp:nvSpPr>
        <dsp:cNvPr id="0" name=""/>
        <dsp:cNvSpPr/>
      </dsp:nvSpPr>
      <dsp:spPr>
        <a:xfrm>
          <a:off x="5650018" y="1892791"/>
          <a:ext cx="1834725" cy="1165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latin typeface="Monotype Corsiva" pitchFamily="66" charset="0"/>
            </a:rPr>
            <a:t>активна</a:t>
          </a:r>
          <a:endParaRPr lang="ru-RU" sz="3600" b="1" kern="1200" dirty="0">
            <a:latin typeface="Monotype Corsiva" pitchFamily="66" charset="0"/>
          </a:endParaRPr>
        </a:p>
      </dsp:txBody>
      <dsp:txXfrm>
        <a:off x="5650018" y="1892791"/>
        <a:ext cx="1834725" cy="116505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AC5150-7DDF-464A-925F-BBA6CC2FB9F3}">
      <dsp:nvSpPr>
        <dsp:cNvPr id="0" name=""/>
        <dsp:cNvSpPr/>
      </dsp:nvSpPr>
      <dsp:spPr>
        <a:xfrm>
          <a:off x="6467230" y="3495447"/>
          <a:ext cx="91440" cy="68789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4336"/>
              </a:lnTo>
              <a:lnTo>
                <a:pt x="55967" y="504336"/>
              </a:lnTo>
              <a:lnTo>
                <a:pt x="55967" y="687893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79153E-22FF-46E4-92AA-EF728EAB945D}">
      <dsp:nvSpPr>
        <dsp:cNvPr id="0" name=""/>
        <dsp:cNvSpPr/>
      </dsp:nvSpPr>
      <dsp:spPr>
        <a:xfrm>
          <a:off x="4356653" y="1687674"/>
          <a:ext cx="2156297" cy="5495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6008"/>
              </a:lnTo>
              <a:lnTo>
                <a:pt x="2156297" y="366008"/>
              </a:lnTo>
              <a:lnTo>
                <a:pt x="2156297" y="549566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E5CE72-831C-4876-8202-197F0ADC2EF0}">
      <dsp:nvSpPr>
        <dsp:cNvPr id="0" name=""/>
        <dsp:cNvSpPr/>
      </dsp:nvSpPr>
      <dsp:spPr>
        <a:xfrm>
          <a:off x="1928026" y="3521882"/>
          <a:ext cx="91440" cy="576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76265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FAFAB2-C45A-4E42-B01C-CDFF7E9C0C09}">
      <dsp:nvSpPr>
        <dsp:cNvPr id="0" name=""/>
        <dsp:cNvSpPr/>
      </dsp:nvSpPr>
      <dsp:spPr>
        <a:xfrm>
          <a:off x="1973746" y="1687674"/>
          <a:ext cx="2382907" cy="576001"/>
        </a:xfrm>
        <a:custGeom>
          <a:avLst/>
          <a:gdLst/>
          <a:ahLst/>
          <a:cxnLst/>
          <a:rect l="0" t="0" r="0" b="0"/>
          <a:pathLst>
            <a:path>
              <a:moveTo>
                <a:pt x="2382907" y="0"/>
              </a:moveTo>
              <a:lnTo>
                <a:pt x="2382907" y="392443"/>
              </a:lnTo>
              <a:lnTo>
                <a:pt x="0" y="392443"/>
              </a:lnTo>
              <a:lnTo>
                <a:pt x="0" y="576001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E5C435-3C18-47BB-B8B3-52EC54A552FF}">
      <dsp:nvSpPr>
        <dsp:cNvPr id="0" name=""/>
        <dsp:cNvSpPr/>
      </dsp:nvSpPr>
      <dsp:spPr>
        <a:xfrm>
          <a:off x="720881" y="429468"/>
          <a:ext cx="7271543" cy="12582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E8CDFF-88CD-41DE-A34B-3405D6309A67}">
      <dsp:nvSpPr>
        <dsp:cNvPr id="0" name=""/>
        <dsp:cNvSpPr/>
      </dsp:nvSpPr>
      <dsp:spPr>
        <a:xfrm>
          <a:off x="941040" y="638618"/>
          <a:ext cx="7271543" cy="12582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000" b="1" kern="1200" dirty="0" smtClean="0">
              <a:solidFill>
                <a:srgbClr val="C00000"/>
              </a:solidFill>
              <a:latin typeface="Monotype Corsiva" pitchFamily="66" charset="0"/>
            </a:rPr>
            <a:t>Види термінів</a:t>
          </a:r>
          <a:endParaRPr lang="ru-RU" sz="6000" b="1" kern="1200" dirty="0">
            <a:solidFill>
              <a:srgbClr val="C00000"/>
            </a:solidFill>
            <a:latin typeface="Monotype Corsiva" pitchFamily="66" charset="0"/>
          </a:endParaRPr>
        </a:p>
      </dsp:txBody>
      <dsp:txXfrm>
        <a:off x="941040" y="638618"/>
        <a:ext cx="7271543" cy="1258206"/>
      </dsp:txXfrm>
    </dsp:sp>
    <dsp:sp modelId="{D5F28B9F-1E22-464A-8F66-31667014434E}">
      <dsp:nvSpPr>
        <dsp:cNvPr id="0" name=""/>
        <dsp:cNvSpPr/>
      </dsp:nvSpPr>
      <dsp:spPr>
        <a:xfrm>
          <a:off x="828" y="2263675"/>
          <a:ext cx="3945835" cy="12582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637BDB-E939-478F-9017-4D7E0BECAB6F}">
      <dsp:nvSpPr>
        <dsp:cNvPr id="0" name=""/>
        <dsp:cNvSpPr/>
      </dsp:nvSpPr>
      <dsp:spPr>
        <a:xfrm>
          <a:off x="220987" y="2472826"/>
          <a:ext cx="3945835" cy="12582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002060"/>
              </a:solidFill>
              <a:latin typeface="Monotype Corsiva" pitchFamily="66" charset="0"/>
            </a:rPr>
            <a:t>Загальновживані</a:t>
          </a:r>
          <a:endParaRPr lang="ru-RU" sz="4000" b="1" kern="1200" dirty="0">
            <a:solidFill>
              <a:srgbClr val="002060"/>
            </a:solidFill>
            <a:latin typeface="Monotype Corsiva" pitchFamily="66" charset="0"/>
          </a:endParaRPr>
        </a:p>
      </dsp:txBody>
      <dsp:txXfrm>
        <a:off x="220987" y="2472826"/>
        <a:ext cx="3945835" cy="1258206"/>
      </dsp:txXfrm>
    </dsp:sp>
    <dsp:sp modelId="{5E6C5233-CF26-4130-A050-048E860F88E5}">
      <dsp:nvSpPr>
        <dsp:cNvPr id="0" name=""/>
        <dsp:cNvSpPr/>
      </dsp:nvSpPr>
      <dsp:spPr>
        <a:xfrm>
          <a:off x="95709" y="4098147"/>
          <a:ext cx="3756073" cy="12582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05E33B-31AB-439E-BEBF-26603FEA5E1F}">
      <dsp:nvSpPr>
        <dsp:cNvPr id="0" name=""/>
        <dsp:cNvSpPr/>
      </dsp:nvSpPr>
      <dsp:spPr>
        <a:xfrm>
          <a:off x="315867" y="4307298"/>
          <a:ext cx="3756073" cy="12582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002060"/>
              </a:solidFill>
              <a:latin typeface="Monotype Corsiva" pitchFamily="66" charset="0"/>
            </a:rPr>
            <a:t>Поширені 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002060"/>
              </a:solidFill>
              <a:latin typeface="Monotype Corsiva" pitchFamily="66" charset="0"/>
            </a:rPr>
            <a:t>в різних галузях</a:t>
          </a:r>
          <a:endParaRPr lang="ru-RU" sz="4000" b="1" kern="1200" dirty="0">
            <a:solidFill>
              <a:srgbClr val="002060"/>
            </a:solidFill>
            <a:latin typeface="Monotype Corsiva" pitchFamily="66" charset="0"/>
          </a:endParaRPr>
        </a:p>
      </dsp:txBody>
      <dsp:txXfrm>
        <a:off x="315867" y="4307298"/>
        <a:ext cx="3756073" cy="1258206"/>
      </dsp:txXfrm>
    </dsp:sp>
    <dsp:sp modelId="{90BCEE4A-A537-4708-890C-E7B0E51BF6ED}">
      <dsp:nvSpPr>
        <dsp:cNvPr id="0" name=""/>
        <dsp:cNvSpPr/>
      </dsp:nvSpPr>
      <dsp:spPr>
        <a:xfrm>
          <a:off x="4387809" y="2237241"/>
          <a:ext cx="4250281" cy="12582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9DC716-697D-4211-B368-B7AD93EC6536}">
      <dsp:nvSpPr>
        <dsp:cNvPr id="0" name=""/>
        <dsp:cNvSpPr/>
      </dsp:nvSpPr>
      <dsp:spPr>
        <a:xfrm>
          <a:off x="4607968" y="2446391"/>
          <a:ext cx="4250281" cy="12582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002060"/>
              </a:solidFill>
              <a:latin typeface="Monotype Corsiva" pitchFamily="66" charset="0"/>
            </a:rPr>
            <a:t>Вузькоспеціальні</a:t>
          </a:r>
          <a:endParaRPr lang="ru-RU" sz="4000" b="1" kern="1200" dirty="0">
            <a:solidFill>
              <a:srgbClr val="002060"/>
            </a:solidFill>
            <a:latin typeface="Monotype Corsiva" pitchFamily="66" charset="0"/>
          </a:endParaRPr>
        </a:p>
      </dsp:txBody>
      <dsp:txXfrm>
        <a:off x="4607968" y="2446391"/>
        <a:ext cx="4250281" cy="1258206"/>
      </dsp:txXfrm>
    </dsp:sp>
    <dsp:sp modelId="{FCB8AFC7-AE33-4A30-B9BF-AA230F920992}">
      <dsp:nvSpPr>
        <dsp:cNvPr id="0" name=""/>
        <dsp:cNvSpPr/>
      </dsp:nvSpPr>
      <dsp:spPr>
        <a:xfrm>
          <a:off x="4532368" y="4183341"/>
          <a:ext cx="3981659" cy="15499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38506E-420B-4395-A471-B486D504429A}">
      <dsp:nvSpPr>
        <dsp:cNvPr id="0" name=""/>
        <dsp:cNvSpPr/>
      </dsp:nvSpPr>
      <dsp:spPr>
        <a:xfrm>
          <a:off x="4752527" y="4392491"/>
          <a:ext cx="3981659" cy="15499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002060"/>
              </a:solidFill>
              <a:latin typeface="Monotype Corsiva" pitchFamily="66" charset="0"/>
            </a:rPr>
            <a:t>Уживаються 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002060"/>
              </a:solidFill>
              <a:latin typeface="Monotype Corsiva" pitchFamily="66" charset="0"/>
            </a:rPr>
            <a:t>в одній галузі знань</a:t>
          </a:r>
          <a:endParaRPr lang="ru-RU" sz="4000" b="1" kern="1200" dirty="0">
            <a:solidFill>
              <a:srgbClr val="002060"/>
            </a:solidFill>
            <a:latin typeface="Monotype Corsiva" pitchFamily="66" charset="0"/>
          </a:endParaRPr>
        </a:p>
      </dsp:txBody>
      <dsp:txXfrm>
        <a:off x="4752527" y="4392491"/>
        <a:ext cx="3981659" cy="15499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9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hyperlink" Target="&#1047;&#1072;&#1087;&#1072;&#1084;'&#1103;&#1090;&#1072;&#1081;%20&#1077;&#1083;&#1110;&#1090;&#1072;.mp4" TargetMode="Externa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 ?><Relationships xmlns="http://schemas.openxmlformats.org/package/2006/relationships"><Relationship Id="rId2" Target="../media/image3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 ?><Relationships xmlns="http://schemas.openxmlformats.org/package/2006/relationships"><Relationship Id="rId3" Target="../media/image33.jpeg" Type="http://schemas.openxmlformats.org/officeDocument/2006/relationships/image"/><Relationship Id="rId2" Target="../media/image32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36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7.xml.rels><?xml version="1.0" encoding="UTF-8" standalone="yes" ?><Relationships xmlns="http://schemas.openxmlformats.org/package/2006/relationships"><Relationship Id="rId2" Target="../media/image3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8.xml.rels><?xml version="1.0" encoding="UTF-8" standalone="yes" ?><Relationships xmlns="http://schemas.openxmlformats.org/package/2006/relationships"><Relationship Id="rId2" Target="../media/image34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жемчуг\мо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11134" cy="6383351"/>
          </a:xfrm>
          <a:prstGeom prst="rect">
            <a:avLst/>
          </a:prstGeom>
          <a:ln w="76200" cap="sq">
            <a:solidFill>
              <a:srgbClr val="99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3429000"/>
            <a:ext cx="8229600" cy="100013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4900" dirty="0" smtClean="0">
                <a:solidFill>
                  <a:srgbClr val="C00000"/>
                </a:solidFill>
                <a:latin typeface="Monotype Corsiva" pitchFamily="66" charset="0"/>
              </a:rPr>
              <a:t>       </a:t>
            </a:r>
            <a:r>
              <a:rPr lang="en-US" sz="49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en-US" sz="49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en-US" sz="4900" dirty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en-US" sz="4900" dirty="0" smtClean="0">
                <a:solidFill>
                  <a:srgbClr val="C00000"/>
                </a:solidFill>
                <a:latin typeface="Monotype Corsiva" pitchFamily="66" charset="0"/>
              </a:rPr>
              <a:t>     </a:t>
            </a:r>
            <a:r>
              <a:rPr lang="ru-RU" sz="4900" dirty="0" err="1" smtClean="0">
                <a:solidFill>
                  <a:srgbClr val="C00000"/>
                </a:solidFill>
                <a:latin typeface="Monotype Corsiva" pitchFamily="66" charset="0"/>
              </a:rPr>
              <a:t>Винесло</a:t>
            </a:r>
            <a:r>
              <a:rPr lang="ru-RU" sz="4900" dirty="0" smtClean="0">
                <a:solidFill>
                  <a:srgbClr val="C00000"/>
                </a:solidFill>
                <a:latin typeface="Monotype Corsiva" pitchFamily="66" charset="0"/>
              </a:rPr>
              <a:t>  з  моря  </a:t>
            </a:r>
            <a:r>
              <a:rPr lang="ru-RU" sz="4900" dirty="0" err="1" smtClean="0">
                <a:solidFill>
                  <a:srgbClr val="C00000"/>
                </a:solidFill>
                <a:latin typeface="Monotype Corsiva" pitchFamily="66" charset="0"/>
              </a:rPr>
              <a:t>мушлю</a:t>
            </a:r>
            <a:r>
              <a:rPr lang="ru-RU" sz="4900" dirty="0" smtClean="0">
                <a:solidFill>
                  <a:srgbClr val="C00000"/>
                </a:solidFill>
                <a:latin typeface="Monotype Corsiva" pitchFamily="66" charset="0"/>
              </a:rPr>
              <a:t>  </a:t>
            </a:r>
            <a:r>
              <a:rPr lang="ru-RU" sz="4900" dirty="0" err="1" smtClean="0">
                <a:solidFill>
                  <a:srgbClr val="C00000"/>
                </a:solidFill>
                <a:latin typeface="Monotype Corsiva" pitchFamily="66" charset="0"/>
              </a:rPr>
              <a:t>чарівну</a:t>
            </a:r>
            <a:r>
              <a:rPr lang="ru-RU" sz="4900" dirty="0" smtClean="0">
                <a:solidFill>
                  <a:srgbClr val="C00000"/>
                </a:solidFill>
                <a:latin typeface="Monotype Corsiva" pitchFamily="66" charset="0"/>
              </a:rPr>
              <a:t>,</a:t>
            </a:r>
            <a:br>
              <a:rPr lang="ru-RU" sz="49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4900" dirty="0" smtClean="0">
                <a:solidFill>
                  <a:srgbClr val="C00000"/>
                </a:solidFill>
                <a:latin typeface="Monotype Corsiva" pitchFamily="66" charset="0"/>
              </a:rPr>
              <a:t>         </a:t>
            </a:r>
            <a:r>
              <a:rPr lang="ru-RU" sz="4900" dirty="0" err="1" smtClean="0">
                <a:solidFill>
                  <a:srgbClr val="C00000"/>
                </a:solidFill>
                <a:latin typeface="Monotype Corsiva" pitchFamily="66" charset="0"/>
              </a:rPr>
              <a:t>Хвилею</a:t>
            </a:r>
            <a:r>
              <a:rPr lang="ru-RU" sz="4900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4900" dirty="0" err="1" smtClean="0">
                <a:solidFill>
                  <a:srgbClr val="C00000"/>
                </a:solidFill>
                <a:latin typeface="Monotype Corsiva" pitchFamily="66" charset="0"/>
              </a:rPr>
              <a:t>ніжно</a:t>
            </a:r>
            <a:r>
              <a:rPr lang="ru-RU" sz="4900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4900" dirty="0" err="1" smtClean="0">
                <a:solidFill>
                  <a:srgbClr val="C00000"/>
                </a:solidFill>
                <a:latin typeface="Monotype Corsiva" pitchFamily="66" charset="0"/>
              </a:rPr>
              <a:t>сховало</a:t>
            </a:r>
            <a:r>
              <a:rPr lang="ru-RU" sz="4900" dirty="0" smtClean="0">
                <a:solidFill>
                  <a:srgbClr val="C00000"/>
                </a:solidFill>
                <a:latin typeface="Monotype Corsiva" pitchFamily="66" charset="0"/>
              </a:rPr>
              <a:t>  в  </a:t>
            </a:r>
            <a:r>
              <a:rPr lang="ru-RU" sz="4900" dirty="0" err="1" smtClean="0">
                <a:solidFill>
                  <a:srgbClr val="C00000"/>
                </a:solidFill>
                <a:latin typeface="Monotype Corsiva" pitchFamily="66" charset="0"/>
              </a:rPr>
              <a:t>пісок</a:t>
            </a:r>
            <a:r>
              <a:rPr lang="ru-RU" sz="4900" dirty="0" smtClean="0">
                <a:solidFill>
                  <a:srgbClr val="C00000"/>
                </a:solidFill>
                <a:latin typeface="Monotype Corsiva" pitchFamily="66" charset="0"/>
              </a:rPr>
              <a:t>,</a:t>
            </a:r>
            <a:r>
              <a:rPr lang="en-US" sz="49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en-US" sz="49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49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49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49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4900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49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rrowheads="1" noChangeAspect="1" noGrp="1"/>
          </p:cNvPicPr>
          <p:nvPr>
            <p:ph idx="1" type="pic"/>
          </p:nvPr>
        </p:nvPicPr>
        <p:blipFill>
          <a:blip cstate="print" r:embed="rId2"/>
          <a:stretch>
            <a:fillRect/>
          </a:stretch>
        </p:blipFill>
        <p:spPr bwMode="auto">
          <a:xfrm>
            <a:off x="0" y="4841"/>
            <a:ext cx="9126190" cy="6853159"/>
          </a:xfrm>
          <a:prstGeom prst="rect">
            <a:avLst/>
          </a:prstGeom>
          <a:ln cap="sq" w="38100">
            <a:solidFill>
              <a:srgbClr val="C00000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5" name="Текст 4"/>
          <p:cNvSpPr>
            <a:spLocks noGrp="1"/>
          </p:cNvSpPr>
          <p:nvPr>
            <p:ph idx="2" sz="half" type="body"/>
          </p:nvPr>
        </p:nvSpPr>
        <p:spPr>
          <a:xfrm>
            <a:off x="251520" y="2348880"/>
            <a:ext cx="8581680" cy="804862"/>
          </a:xfrm>
        </p:spPr>
        <p:txBody>
          <a:bodyPr>
            <a:noAutofit/>
          </a:bodyPr>
          <a:lstStyle/>
          <a:p>
            <a:pPr algn="ctr"/>
            <a:r>
              <a:rPr b="1" dirty="0" lang="uk-UA" smtClean="0" sz="6600">
                <a:solidFill>
                  <a:srgbClr val="C00000"/>
                </a:solidFill>
                <a:latin charset="0" pitchFamily="66" typeface="Monotype Corsiva"/>
              </a:rPr>
              <a:t>Вибірковий диктант</a:t>
            </a:r>
            <a:endParaRPr b="1" dirty="0" lang="ru-RU" sz="6600">
              <a:solidFill>
                <a:srgbClr val="C00000"/>
              </a:solidFill>
              <a:latin charset="0" pitchFamily="66" typeface="Monotype Corsiva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b="1" dirty="0" lang="uk-UA" smtClean="0">
                <a:solidFill>
                  <a:schemeClr val="accent2">
                    <a:lumMod val="50000"/>
                  </a:schemeClr>
                </a:solidFill>
              </a:rPr>
              <a:t>        </a:t>
            </a:r>
            <a:endParaRPr b="1" dirty="0" lang="ru-RU" sz="600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200" spd="slow">
        <p14:prism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жемч\58740732_ukrasheniya_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060848"/>
            <a:ext cx="2457421" cy="34311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Autofit/>
          </a:bodyPr>
          <a:lstStyle/>
          <a:p>
            <a:pPr algn="ctr"/>
            <a:r>
              <a:rPr lang="uk-UA" sz="6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Подорож слова </a:t>
            </a:r>
            <a:r>
              <a:rPr lang="uk-UA" sz="6000" b="1" dirty="0" err="1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„</a:t>
            </a:r>
            <a:r>
              <a:rPr lang="uk-UA" sz="6000" b="1" dirty="0" err="1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перлина</a:t>
            </a:r>
            <a:r>
              <a:rPr lang="uk-UA" sz="6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” </a:t>
            </a:r>
            <a:br>
              <a:rPr lang="uk-UA" sz="6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uk-UA" sz="6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мовами світу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051" name="Picture 3" descr="D:\жемч\58740751_ukrasheniya_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172139"/>
            <a:ext cx="2586857" cy="36053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4" name="Picture 16" descr="D:\жемч\портрети з перлами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771009"/>
            <a:ext cx="2894450" cy="39433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2"/>
          <a:srcRect r="26"/>
          <a:stretch>
            <a:fillRect/>
          </a:stretch>
        </p:blipFill>
        <p:spPr bwMode="auto">
          <a:xfrm>
            <a:off x="4965457" y="569560"/>
            <a:ext cx="4035697" cy="5975648"/>
          </a:xfrm>
          <a:prstGeom prst="roundRect">
            <a:avLst>
              <a:gd fmla="val 4167" name="adj"/>
            </a:avLst>
          </a:prstGeom>
          <a:solidFill>
            <a:srgbClr val="FFFFFF"/>
          </a:solidFill>
          <a:ln cap="sq" w="76200">
            <a:solidFill>
              <a:srgbClr val="C00000"/>
            </a:solidFill>
            <a:miter lim="800000"/>
          </a:ln>
          <a:effectLst>
            <a:reflection algn="bl" blurRad="12700" dir="5400000" dist="5000" endPos="28000" rotWithShape="0" stA="28000" sy="-100000"/>
          </a:effectLst>
          <a:scene3d>
            <a:camera prst="orthographicFront"/>
            <a:lightRig dir="t" rig="threeP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8" name="Picture 4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323528" y="332656"/>
            <a:ext cx="4069270" cy="5954307"/>
          </a:xfrm>
          <a:prstGeom prst="roundRect">
            <a:avLst>
              <a:gd fmla="val 4167" name="adj"/>
            </a:avLst>
          </a:prstGeom>
          <a:solidFill>
            <a:srgbClr val="FFFFFF"/>
          </a:solidFill>
          <a:ln cap="sq" w="76200">
            <a:solidFill>
              <a:srgbClr val="C00000"/>
            </a:solidFill>
            <a:miter lim="800000"/>
          </a:ln>
          <a:effectLst>
            <a:reflection algn="bl" blurRad="12700" dir="5400000" dist="5000" endPos="28000" rotWithShape="0" stA="28000" sy="-100000"/>
          </a:effectLst>
          <a:scene3d>
            <a:camera prst="orthographicFront"/>
            <a:lightRig dir="t" rig="threeP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200" spd="slow">
        <p14:prism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1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8)" transition="in">
                                      <p:cBhvr>
                                        <p:cTn dur="750" id="7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1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8)" transition="in">
                                      <p:cBhvr>
                                        <p:cTn dur="750" id="12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72026" y="1481138"/>
            <a:ext cx="6199947" cy="4525962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rgbClr val="C0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Найбільший молюск - трикадна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Рабочая\Мои документы\мор дно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0"/>
            <a:ext cx="9144000" cy="6845050"/>
          </a:xfrm>
          <a:prstGeom prst="rect">
            <a:avLst/>
          </a:prstGeom>
          <a:ln w="5715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7504" y="1916832"/>
            <a:ext cx="4176464" cy="3701008"/>
          </a:xfrm>
          <a:pattFill prst="openDmnd">
            <a:fgClr>
              <a:schemeClr val="accent1"/>
            </a:fgClr>
            <a:bgClr>
              <a:schemeClr val="tx1"/>
            </a:bgClr>
          </a:pattFill>
          <a:ln>
            <a:solidFill>
              <a:srgbClr val="C0000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uk-UA" sz="5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5800" b="1" dirty="0" smtClean="0">
                <a:solidFill>
                  <a:srgbClr val="C00000"/>
                </a:solidFill>
                <a:latin typeface="Monotype Corsiva" pitchFamily="66" charset="0"/>
              </a:rPr>
              <a:t>Слово  іншомовне                 обережно</a:t>
            </a:r>
          </a:p>
          <a:p>
            <a:pPr algn="ctr">
              <a:spcBef>
                <a:spcPts val="0"/>
              </a:spcBef>
              <a:buNone/>
            </a:pPr>
            <a:r>
              <a:rPr lang="uk-UA" sz="5800" b="1" dirty="0" smtClean="0">
                <a:solidFill>
                  <a:srgbClr val="C00000"/>
                </a:solidFill>
                <a:latin typeface="Monotype Corsiva" pitchFamily="66" charset="0"/>
              </a:rPr>
              <a:t>вживай!</a:t>
            </a:r>
          </a:p>
          <a:p>
            <a:pPr>
              <a:buNone/>
            </a:pPr>
            <a:endParaRPr lang="ru-RU" sz="5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C:\Documents and Settings\Максим\Мои документы\Теліга\Logo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29124" y="1772816"/>
            <a:ext cx="4233218" cy="434699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b="1" u="sng" dirty="0" smtClean="0">
                <a:solidFill>
                  <a:schemeClr val="accent1">
                    <a:lumMod val="50000"/>
                  </a:schemeClr>
                </a:solidFill>
                <a:hlinkClick r:id="rId5" action="ppaction://hlinkfile"/>
              </a:rPr>
              <a:t>Запам’ятай!</a:t>
            </a:r>
            <a:endParaRPr lang="ru-RU" sz="66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75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/>
    </p:bld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Рабочая\Мои документы\y30.gif" id="5122" name="Picture 2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2"/>
          <a:srcRect r="27083"/>
          <a:stretch>
            <a:fillRect/>
          </a:stretch>
        </p:blipFill>
        <p:spPr bwMode="auto">
          <a:xfrm>
            <a:off x="323528" y="1772816"/>
            <a:ext cx="2517743" cy="2562256"/>
          </a:xfrm>
          <a:prstGeom prst="roundRect">
            <a:avLst>
              <a:gd fmla="val 16667" name="adj"/>
            </a:avLst>
          </a:prstGeom>
          <a:ln w="28575">
            <a:solidFill>
              <a:srgbClr val="C00000"/>
            </a:solidFill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b="1" dirty="0" lang="uk-UA" smtClean="0" sz="6000">
                <a:solidFill>
                  <a:schemeClr val="accent1">
                    <a:lumMod val="50000"/>
                  </a:schemeClr>
                </a:solidFill>
                <a:latin charset="0" pitchFamily="66" typeface="Monotype Corsiva"/>
              </a:rPr>
              <a:t>Ювеліри слова</a:t>
            </a:r>
            <a:endParaRPr b="1" dirty="0" lang="ru-RU" sz="6000">
              <a:solidFill>
                <a:schemeClr val="accent1">
                  <a:lumMod val="50000"/>
                </a:schemeClr>
              </a:solidFill>
              <a:latin charset="0" pitchFamily="66" typeface="Monotype Corsiva"/>
            </a:endParaRPr>
          </a:p>
        </p:txBody>
      </p:sp>
      <p:pic>
        <p:nvPicPr>
          <p:cNvPr descr="D:\жемч\ozerelye-iz-zhemzhuga.jpg" id="5125" name="Picture 5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987824" y="2687714"/>
            <a:ext cx="3193889" cy="2219753"/>
          </a:xfrm>
          <a:prstGeom prst="roundRect">
            <a:avLst>
              <a:gd fmla="val 16667" name="adj"/>
            </a:avLst>
          </a:prstGeom>
          <a:ln w="28575">
            <a:solidFill>
              <a:srgbClr val="C00000"/>
            </a:solidFill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D:\жемчуг\052b8a022879t.jpg" id="5128" name="Picture 8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6300191" y="4005064"/>
            <a:ext cx="2740381" cy="2466360"/>
          </a:xfrm>
          <a:prstGeom prst="roundRect">
            <a:avLst>
              <a:gd fmla="val 16667" name="adj"/>
            </a:avLst>
          </a:prstGeom>
          <a:ln w="28575">
            <a:solidFill>
              <a:srgbClr val="C00000"/>
            </a:solidFill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200" spd="slow">
        <p14:prism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500"/>
                            </p:stCondLst>
                            <p:childTnLst>
                              <p:par>
                                <p:cTn fill="hold" id="10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1000"/>
                            </p:stCondLst>
                            <p:childTnLst>
                              <p:par>
                                <p:cTn fill="hold" id="15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7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8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9">
                            <p:stCondLst>
                              <p:cond delay="1500"/>
                            </p:stCondLst>
                            <p:childTnLst>
                              <p:par>
                                <p:cTn fill="hold" id="20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2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3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9137282"/>
              </p:ext>
            </p:extLst>
          </p:nvPr>
        </p:nvGraphicFramePr>
        <p:xfrm>
          <a:off x="-16896" y="1232734"/>
          <a:ext cx="9144000" cy="6044258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896031"/>
                <a:gridCol w="5247969"/>
              </a:tblGrid>
              <a:tr h="699302">
                <a:tc>
                  <a:txBody>
                    <a:bodyPr/>
                    <a:lstStyle/>
                    <a:p>
                      <a:pPr marL="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3600" b="1" dirty="0" smtClean="0">
                          <a:solidFill>
                            <a:srgbClr val="002060"/>
                          </a:solidFill>
                          <a:latin typeface="Monotype Corsiva" pitchFamily="66" charset="0"/>
                        </a:rPr>
                        <a:t>Іншомовні слова</a:t>
                      </a:r>
                      <a:endParaRPr lang="ru-RU" sz="3600" b="1" dirty="0">
                        <a:solidFill>
                          <a:srgbClr val="002060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DCEBF5"/>
                        </a:gs>
                        <a:gs pos="8000">
                          <a:srgbClr val="83A7C3"/>
                        </a:gs>
                        <a:gs pos="13000">
                          <a:srgbClr val="768FB9"/>
                        </a:gs>
                        <a:gs pos="21001">
                          <a:srgbClr val="83A7C3"/>
                        </a:gs>
                        <a:gs pos="52000">
                          <a:srgbClr val="FFFFFF"/>
                        </a:gs>
                        <a:gs pos="56000">
                          <a:srgbClr val="9C6563"/>
                        </a:gs>
                        <a:gs pos="58000">
                          <a:srgbClr val="80302D"/>
                        </a:gs>
                        <a:gs pos="71001">
                          <a:srgbClr val="C0524E"/>
                        </a:gs>
                        <a:gs pos="94000">
                          <a:srgbClr val="EBDAD4"/>
                        </a:gs>
                        <a:gs pos="100000">
                          <a:srgbClr val="55261C"/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32448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3600" b="1" dirty="0" smtClean="0">
                          <a:solidFill>
                            <a:srgbClr val="002060"/>
                          </a:solidFill>
                          <a:latin typeface="Monotype Corsiva" pitchFamily="66" charset="0"/>
                        </a:rPr>
                        <a:t>Власне українські слова</a:t>
                      </a:r>
                      <a:endParaRPr lang="ru-RU" sz="3600" b="1" dirty="0">
                        <a:solidFill>
                          <a:srgbClr val="002060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DCEBF5"/>
                        </a:gs>
                        <a:gs pos="8000">
                          <a:srgbClr val="83A7C3"/>
                        </a:gs>
                        <a:gs pos="13000">
                          <a:srgbClr val="768FB9"/>
                        </a:gs>
                        <a:gs pos="21001">
                          <a:srgbClr val="83A7C3"/>
                        </a:gs>
                        <a:gs pos="52000">
                          <a:srgbClr val="FFFFFF"/>
                        </a:gs>
                        <a:gs pos="56000">
                          <a:srgbClr val="9C6563"/>
                        </a:gs>
                        <a:gs pos="58000">
                          <a:srgbClr val="80302D"/>
                        </a:gs>
                        <a:gs pos="71001">
                          <a:srgbClr val="C0524E"/>
                        </a:gs>
                        <a:gs pos="94000">
                          <a:srgbClr val="EBDAD4"/>
                        </a:gs>
                        <a:gs pos="100000">
                          <a:srgbClr val="55261C"/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447707">
                <a:tc>
                  <a:txBody>
                    <a:bodyPr/>
                    <a:lstStyle/>
                    <a:p>
                      <a:pPr marL="444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28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асортимент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доброчинець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47707">
                <a:tc>
                  <a:txBody>
                    <a:bodyPr/>
                    <a:lstStyle/>
                    <a:p>
                      <a:pPr marL="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дефект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особливість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47707">
                <a:tc>
                  <a:txBody>
                    <a:bodyPr/>
                    <a:lstStyle/>
                    <a:p>
                      <a:pPr marL="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домінувати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ознака, риса, прояв, знак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47707">
                <a:tc>
                  <a:txBody>
                    <a:bodyPr/>
                    <a:lstStyle/>
                    <a:p>
                      <a:pPr marL="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ексклюзивний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відтворювати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47707">
                <a:tc>
                  <a:txBody>
                    <a:bodyPr/>
                    <a:lstStyle/>
                    <a:p>
                      <a:pPr marL="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екстраординарність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вибір, набір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47707">
                <a:tc>
                  <a:txBody>
                    <a:bodyPr/>
                    <a:lstStyle/>
                    <a:p>
                      <a:pPr marL="1397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en-US" sz="28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конвенція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 </a:t>
                      </a:r>
                      <a:r>
                        <a:rPr lang="uk-UA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угода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565692">
                <a:tc>
                  <a:txBody>
                    <a:bodyPr/>
                    <a:lstStyle/>
                    <a:p>
                      <a:pPr marL="1397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пріоритет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</a:t>
                      </a:r>
                      <a:r>
                        <a:rPr lang="uk-UA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виключний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47707">
                <a:tc>
                  <a:txBody>
                    <a:bodyPr/>
                    <a:lstStyle/>
                    <a:p>
                      <a:pPr marL="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репродукувати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переважати</a:t>
                      </a:r>
                      <a:endParaRPr lang="uk-UA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47707">
                <a:tc>
                  <a:txBody>
                    <a:bodyPr/>
                    <a:lstStyle/>
                    <a:p>
                      <a:pPr marL="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</a:t>
                      </a:r>
                      <a:r>
                        <a:rPr lang="uk-UA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симптом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 </a:t>
                      </a:r>
                      <a:r>
                        <a:rPr lang="uk-UA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вада, недолік, </a:t>
                      </a: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хиба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7786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  спонсор</a:t>
                      </a:r>
                      <a:endParaRPr lang="ru-RU" sz="28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/>
                      <a:endParaRPr lang="uk-UA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 </a:t>
                      </a:r>
                      <a:r>
                        <a:rPr lang="uk-UA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першість, переважне право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-10396" y="32405"/>
            <a:ext cx="9138018" cy="1200329"/>
          </a:xfrm>
          <a:prstGeom prst="rect">
            <a:avLst/>
          </a:prstGeom>
          <a:pattFill prst="openDmnd">
            <a:fgClr>
              <a:schemeClr val="accent1"/>
            </a:fgClr>
            <a:bgClr>
              <a:schemeClr val="bg1"/>
            </a:bgClr>
          </a:pattFill>
          <a:ln w="57150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Дослідження – </a:t>
            </a:r>
            <a:r>
              <a:rPr kumimoji="0" lang="uk-UA" sz="4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співставлення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3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75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3690985"/>
              </p:ext>
            </p:extLst>
          </p:nvPr>
        </p:nvGraphicFramePr>
        <p:xfrm>
          <a:off x="33796" y="1192410"/>
          <a:ext cx="9144000" cy="597182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896031"/>
                <a:gridCol w="5247969"/>
              </a:tblGrid>
              <a:tr h="647607">
                <a:tc>
                  <a:txBody>
                    <a:bodyPr/>
                    <a:lstStyle/>
                    <a:p>
                      <a:pPr marL="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 dirty="0" smtClean="0">
                          <a:solidFill>
                            <a:srgbClr val="002060"/>
                          </a:solidFill>
                          <a:latin typeface="Monotype Corsiva" pitchFamily="66" charset="0"/>
                        </a:rPr>
                        <a:t>Іншомовні слова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DCEBF5"/>
                        </a:gs>
                        <a:gs pos="8000">
                          <a:srgbClr val="83A7C3"/>
                        </a:gs>
                        <a:gs pos="13000">
                          <a:srgbClr val="768FB9"/>
                        </a:gs>
                        <a:gs pos="21001">
                          <a:srgbClr val="83A7C3"/>
                        </a:gs>
                        <a:gs pos="52000">
                          <a:srgbClr val="FFFFFF"/>
                        </a:gs>
                        <a:gs pos="56000">
                          <a:srgbClr val="9C6563"/>
                        </a:gs>
                        <a:gs pos="58000">
                          <a:srgbClr val="80302D"/>
                        </a:gs>
                        <a:gs pos="71001">
                          <a:srgbClr val="C0524E"/>
                        </a:gs>
                        <a:gs pos="94000">
                          <a:srgbClr val="EBDAD4"/>
                        </a:gs>
                        <a:gs pos="100000">
                          <a:srgbClr val="55261C"/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32448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4000" b="1" dirty="0" smtClean="0">
                          <a:solidFill>
                            <a:srgbClr val="002060"/>
                          </a:solidFill>
                          <a:latin typeface="Monotype Corsiva" pitchFamily="66" charset="0"/>
                        </a:rPr>
                        <a:t>Власне українські слова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DCEBF5"/>
                        </a:gs>
                        <a:gs pos="8000">
                          <a:srgbClr val="83A7C3"/>
                        </a:gs>
                        <a:gs pos="13000">
                          <a:srgbClr val="768FB9"/>
                        </a:gs>
                        <a:gs pos="21001">
                          <a:srgbClr val="83A7C3"/>
                        </a:gs>
                        <a:gs pos="52000">
                          <a:srgbClr val="FFFFFF"/>
                        </a:gs>
                        <a:gs pos="56000">
                          <a:srgbClr val="9C6563"/>
                        </a:gs>
                        <a:gs pos="58000">
                          <a:srgbClr val="80302D"/>
                        </a:gs>
                        <a:gs pos="71001">
                          <a:srgbClr val="C0524E"/>
                        </a:gs>
                        <a:gs pos="94000">
                          <a:srgbClr val="EBDAD4"/>
                        </a:gs>
                        <a:gs pos="100000">
                          <a:srgbClr val="55261C"/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441075">
                <a:tc>
                  <a:txBody>
                    <a:bodyPr/>
                    <a:lstStyle/>
                    <a:p>
                      <a:pPr marL="444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28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асортимент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вибір, набір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41075">
                <a:tc>
                  <a:txBody>
                    <a:bodyPr/>
                    <a:lstStyle/>
                    <a:p>
                      <a:pPr marL="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дефект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 вада, недолік, хиба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41075">
                <a:tc>
                  <a:txBody>
                    <a:bodyPr/>
                    <a:lstStyle/>
                    <a:p>
                      <a:pPr marL="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домінувати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переважати</a:t>
                      </a:r>
                      <a:endParaRPr lang="uk-UA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41075">
                <a:tc>
                  <a:txBody>
                    <a:bodyPr/>
                    <a:lstStyle/>
                    <a:p>
                      <a:pPr marL="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ексклюзивний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виключний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41075">
                <a:tc>
                  <a:txBody>
                    <a:bodyPr/>
                    <a:lstStyle/>
                    <a:p>
                      <a:pPr marL="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екстраординарність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особливість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41075">
                <a:tc>
                  <a:txBody>
                    <a:bodyPr/>
                    <a:lstStyle/>
                    <a:p>
                      <a:pPr marL="1397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en-US" sz="28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конвенція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 </a:t>
                      </a:r>
                      <a:r>
                        <a:rPr lang="uk-UA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угода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557313">
                <a:tc>
                  <a:txBody>
                    <a:bodyPr/>
                    <a:lstStyle/>
                    <a:p>
                      <a:pPr marL="1397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пріоритет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 першість, переважне право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41075">
                <a:tc>
                  <a:txBody>
                    <a:bodyPr/>
                    <a:lstStyle/>
                    <a:p>
                      <a:pPr marL="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репродукувати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відтворювати</a:t>
                      </a:r>
                      <a:endParaRPr lang="uk-UA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41075">
                <a:tc>
                  <a:txBody>
                    <a:bodyPr/>
                    <a:lstStyle/>
                    <a:p>
                      <a:pPr marL="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</a:t>
                      </a:r>
                      <a:r>
                        <a:rPr lang="uk-UA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симптом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 ознака, риса, прояв, знак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78764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uk-UA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  спонсор</a:t>
                      </a:r>
                      <a:endParaRPr lang="uk-UA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доброчинець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8177" marR="181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CCCFF"/>
                        </a:gs>
                        <a:gs pos="17999">
                          <a:srgbClr val="99CCFF"/>
                        </a:gs>
                        <a:gs pos="36000">
                          <a:srgbClr val="9966FF"/>
                        </a:gs>
                        <a:gs pos="61000">
                          <a:srgbClr val="CC99FF"/>
                        </a:gs>
                        <a:gs pos="82001">
                          <a:srgbClr val="99CCFF"/>
                        </a:gs>
                        <a:gs pos="100000">
                          <a:srgbClr val="CCCCFF"/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20666" y="-46166"/>
            <a:ext cx="9123334" cy="1200329"/>
          </a:xfrm>
          <a:prstGeom prst="rect">
            <a:avLst/>
          </a:prstGeom>
          <a:pattFill prst="openDmnd">
            <a:fgClr>
              <a:schemeClr val="accent1"/>
            </a:fgClr>
            <a:bgClr>
              <a:schemeClr val="bg1"/>
            </a:bgClr>
          </a:pattFill>
          <a:ln w="57150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Дослідження – </a:t>
            </a:r>
            <a:r>
              <a:rPr kumimoji="0" lang="uk-UA" sz="4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співставлення</a:t>
            </a: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4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3045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75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100000" t="100000"/>
            </a:path>
            <a:tileRect r="-100000" b="-100000"/>
          </a:gradFill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1. Клієнт вимагав від косметолога пролонгації масажу.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2. Екстраординарність цієї зачіски в тому, що виконати її може навіть початківець. 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3. Не  користуватися чужим гребінцем  -    один з пунктів дівочої конвенції.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4. Я спробую репродукувати зміст лекції  про </a:t>
            </a:r>
            <a:r>
              <a:rPr lang="uk-UA" sz="2200" b="1" dirty="0" err="1" smtClean="0">
                <a:latin typeface="Times New Roman" pitchFamily="18" charset="0"/>
                <a:cs typeface="Times New Roman" pitchFamily="18" charset="0"/>
              </a:rPr>
              <a:t>мелірування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uk-UA" sz="2200" b="1" dirty="0" err="1" smtClean="0">
                <a:latin typeface="Times New Roman" pitchFamily="18" charset="0"/>
                <a:cs typeface="Times New Roman" pitchFamily="18" charset="0"/>
              </a:rPr>
              <a:t>Візажист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ознайомила нас із широким вибором та асортиментом косметичної продукції.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6. Весільна зачіска завжди ексклюзивна, виключна, вишукана.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7. Усі симптоми та ознаки  пошкодженого волосся у клієнта очевидні.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8.  Вибір стрижки на довгому волоссі  переважає  та домінує у молодіжному середовищі.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9. Фірма прагне  завоювати пріоритет на ринку товарів для салонів та перукарень. </a:t>
            </a:r>
          </a:p>
          <a:p>
            <a:pPr algn="just">
              <a:lnSpc>
                <a:spcPts val="2880"/>
              </a:lnSpc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10. Спонсори, доброчинці та небайдужі громадяни підтримали наш проект.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818"/>
          </a:xfrm>
          <a:pattFill prst="openDmnd">
            <a:fgClr>
              <a:schemeClr val="accent1"/>
            </a:fgClr>
            <a:bgClr>
              <a:schemeClr val="bg1"/>
            </a:bgClr>
          </a:pattFill>
          <a:ln w="28575"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sz="6000" b="1" dirty="0" smtClean="0">
                <a:solidFill>
                  <a:srgbClr val="C00000"/>
                </a:solidFill>
                <a:latin typeface="Monotype Corsiva" pitchFamily="66" charset="0"/>
              </a:rPr>
              <a:t>Редагування речень</a:t>
            </a:r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100000" t="100000"/>
            </a:path>
          </a:gradFill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1. Клієнт вимагав від косметолога продовження  масажу.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2. Особливість  цієї зачіски в тому, що виконати її може навіть початківець. 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3. Не  користуватися чужим гребінцем —  один з пунктів дівочої угоди.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4. Я спробую відтворити  зміст лекції  про </a:t>
            </a:r>
            <a:r>
              <a:rPr lang="uk-UA" sz="2200" b="1" dirty="0" err="1" smtClean="0">
                <a:latin typeface="Times New Roman" pitchFamily="18" charset="0"/>
                <a:cs typeface="Times New Roman" pitchFamily="18" charset="0"/>
              </a:rPr>
              <a:t>мелірування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uk-UA" sz="2200" b="1" dirty="0" err="1" smtClean="0">
                <a:latin typeface="Times New Roman" pitchFamily="18" charset="0"/>
                <a:cs typeface="Times New Roman" pitchFamily="18" charset="0"/>
              </a:rPr>
              <a:t>Візажист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 ознайомила нас з асортиментом косметичної продукції.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6. Весільна зачіска завжди виключна, вишукана.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7. Усі  ознаки  пошкодженого волосся у клієнта очевидні.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8.Вибір стрижки на довгому волоссі  переважає   у молодіжному середовищі.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9. Фірма прагне  завоювати першість на ринку товарів для салонів та перукарень. 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10.  Доброчинці та небайдужі громадяни підтримали наш проект.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818"/>
          </a:xfrm>
          <a:pattFill prst="openDmnd">
            <a:fgClr>
              <a:schemeClr val="accent1"/>
            </a:fgClr>
            <a:bgClr>
              <a:schemeClr val="bg1"/>
            </a:bgClr>
          </a:pattFill>
          <a:ln w="38100"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sz="6000" b="1" dirty="0" smtClean="0">
                <a:solidFill>
                  <a:srgbClr val="C00000"/>
                </a:solidFill>
                <a:latin typeface="Monotype Corsiva" pitchFamily="66" charset="0"/>
              </a:rPr>
              <a:t>Редагування речень</a:t>
            </a:r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633393"/>
            <a:ext cx="3929063" cy="5715000"/>
          </a:xfrm>
          <a:gradFill flip="none" rotWithShape="1"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lin ang="8100000" scaled="1"/>
            <a:tileRect/>
          </a:gradFill>
          <a:ln w="38100"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Сльози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богині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кохання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,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царівно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,</a:t>
            </a:r>
            <a:b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Перлини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магічні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додай у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вінок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endParaRPr lang="ru-RU" sz="4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029" name="Picture 5" descr="D:\жемч\портрети з перлами\426px-PrincessTatianaAlexandrovnaYusupova18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642918"/>
            <a:ext cx="4057650" cy="57054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 sz="half"/>
          </p:nvPr>
        </p:nvSpPr>
        <p:spPr>
          <a:xfrm>
            <a:off x="107504" y="1700807"/>
            <a:ext cx="3392926" cy="4248473"/>
          </a:xfrm>
          <a:pattFill prst="openDmnd">
            <a:fgClr>
              <a:schemeClr val="accent1"/>
            </a:fgClr>
            <a:bgClr>
              <a:schemeClr val="tx1"/>
            </a:bgClr>
          </a:pattFill>
          <a:ln>
            <a:solidFill>
              <a:srgbClr val="C00000"/>
            </a:solidFill>
          </a:ln>
        </p:spPr>
        <p:txBody>
          <a:bodyPr>
            <a:normAutofit fontScale="92500" lnSpcReduction="10000"/>
          </a:bodyPr>
          <a:lstStyle/>
          <a:p>
            <a:pPr algn="ctr">
              <a:lnSpc>
                <a:spcPct val="150000"/>
              </a:lnSpc>
              <a:buNone/>
            </a:pPr>
            <a:r>
              <a:rPr b="1" dirty="0" lang="uk-UA" smtClean="0" sz="4000">
                <a:solidFill>
                  <a:srgbClr val="C00000"/>
                </a:solidFill>
                <a:latin charset="0" pitchFamily="66" typeface="Monotype Corsiva"/>
              </a:rPr>
              <a:t>Яким має бути наше ставлення до слів іншомовного походження?</a:t>
            </a:r>
            <a:endParaRPr b="1" dirty="0" lang="ru-RU" sz="4000">
              <a:solidFill>
                <a:srgbClr val="C00000"/>
              </a:solidFill>
              <a:latin charset="0" pitchFamily="66" typeface="Monotype Corsiva"/>
            </a:endParaRPr>
          </a:p>
        </p:txBody>
      </p:sp>
      <p:pic>
        <p:nvPicPr>
          <p:cNvPr id="2051" name="Picture 3"/>
          <p:cNvPicPr>
            <a:picLocks noChangeArrowheads="1" noChangeAspect="1" noGrp="1"/>
          </p:cNvPicPr>
          <p:nvPr>
            <p:ph idx="2" sz="half"/>
          </p:nvPr>
        </p:nvPicPr>
        <p:blipFill>
          <a:blip cstate="print" r:embed="rId2"/>
          <a:srcRect b="127"/>
          <a:stretch>
            <a:fillRect/>
          </a:stretch>
        </p:blipFill>
        <p:spPr bwMode="auto">
          <a:xfrm>
            <a:off x="3635896" y="1700808"/>
            <a:ext cx="4846612" cy="4214144"/>
          </a:xfrm>
          <a:prstGeom prst="roundRect">
            <a:avLst>
              <a:gd fmla="val 4167" name="adj"/>
            </a:avLst>
          </a:prstGeom>
          <a:solidFill>
            <a:srgbClr val="FFFFFF"/>
          </a:solidFill>
          <a:ln cap="sq" w="38100">
            <a:solidFill>
              <a:srgbClr val="C00000"/>
            </a:solidFill>
            <a:miter lim="800000"/>
          </a:ln>
          <a:effectLst>
            <a:reflection algn="bl" blurRad="12700" dir="5400000" dist="5000" endPos="28000" rotWithShape="0" stA="28000" sy="-100000"/>
          </a:effectLst>
          <a:scene3d>
            <a:camera prst="orthographicFront"/>
            <a:lightRig dir="t" rig="threeP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lin ang="13500000" scaled="1"/>
            <a:tileRect/>
          </a:gradFill>
          <a:ln w="38100"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algn="ctr"/>
            <a:r>
              <a:rPr b="1" dirty="0" lang="uk-UA" smtClean="0" sz="5400">
                <a:solidFill>
                  <a:schemeClr val="accent1">
                    <a:lumMod val="75000"/>
                  </a:schemeClr>
                </a:solidFill>
              </a:rPr>
              <a:t>Поміркуймо разом!</a:t>
            </a:r>
            <a:endParaRPr b="1" dirty="0" lang="ru-RU" sz="540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200" spd="slow">
        <p14:prism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5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75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750"/>
                            </p:stCondLst>
                            <p:childTnLst>
                              <p:par>
                                <p:cTn fill="hold" grpId="0" id="10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750" id="12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1500"/>
                            </p:stCondLst>
                            <p:childTnLst>
                              <p:par>
                                <p:cTn fill="hold" grpId="0" id="14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750" id="16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2250"/>
                            </p:stCondLst>
                            <p:childTnLst>
                              <p:par>
                                <p:cTn fill="hold" id="18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750" id="2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build="p" grpId="0" spid="4"/>
      <p:bldP animBg="1" grpId="0" s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2951071032"/>
              </p:ext>
            </p:extLst>
          </p:nvPr>
        </p:nvGraphicFramePr>
        <p:xfrm>
          <a:off x="107504" y="188640"/>
          <a:ext cx="8892480" cy="64556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358AD02-0F60-4C25-9B00-048764DBE8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750"/>
                                        <p:tgtEl>
                                          <p:spTgt spid="4">
                                            <p:graphicEl>
                                              <a:dgm id="{8358AD02-0F60-4C25-9B00-048764DBE8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686471-BD63-41A7-BC20-004BB651FE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750"/>
                                        <p:tgtEl>
                                          <p:spTgt spid="4">
                                            <p:graphicEl>
                                              <a:dgm id="{0F686471-BD63-41A7-BC20-004BB651FE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6659596-2778-46C3-9219-8A48513CB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750"/>
                                        <p:tgtEl>
                                          <p:spTgt spid="4">
                                            <p:graphicEl>
                                              <a:dgm id="{56659596-2778-46C3-9219-8A48513CB3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ADB310-E03D-4852-BF47-3D6090CCF5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750"/>
                                        <p:tgtEl>
                                          <p:spTgt spid="4">
                                            <p:graphicEl>
                                              <a:dgm id="{C9ADB310-E03D-4852-BF47-3D6090CCF5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ADA1748-DF52-4E86-A9C5-6DEFF59364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750"/>
                                        <p:tgtEl>
                                          <p:spTgt spid="4">
                                            <p:graphicEl>
                                              <a:dgm id="{DADA1748-DF52-4E86-A9C5-6DEFF59364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13BAD84-8227-4F52-A034-208F21405B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750"/>
                                        <p:tgtEl>
                                          <p:spTgt spid="4">
                                            <p:graphicEl>
                                              <a:dgm id="{413BAD84-8227-4F52-A034-208F21405B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D9115F7-6D96-488C-A19A-494E9DC15A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750"/>
                                        <p:tgtEl>
                                          <p:spTgt spid="4">
                                            <p:graphicEl>
                                              <a:dgm id="{8D9115F7-6D96-488C-A19A-494E9DC15A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15136E0-B547-4D42-B764-BFD8A03E41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750"/>
                                        <p:tgtEl>
                                          <p:spTgt spid="4">
                                            <p:graphicEl>
                                              <a:dgm id="{E15136E0-B547-4D42-B764-BFD8A03E41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6A9D7C-6787-45DD-9377-4535F449A6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750"/>
                                        <p:tgtEl>
                                          <p:spTgt spid="4">
                                            <p:graphicEl>
                                              <a:dgm id="{556A9D7C-6787-45DD-9377-4535F449A6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696363-DE8F-47E4-B9CC-73A10172E7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750"/>
                                        <p:tgtEl>
                                          <p:spTgt spid="4">
                                            <p:graphicEl>
                                              <a:dgm id="{5D696363-DE8F-47E4-B9CC-73A10172E7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9ADC67-2940-4913-9139-1A292E5D94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750"/>
                                        <p:tgtEl>
                                          <p:spTgt spid="4">
                                            <p:graphicEl>
                                              <a:dgm id="{F89ADC67-2940-4913-9139-1A292E5D94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24A7EE8-65A6-44E1-A163-9389650B60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750"/>
                                        <p:tgtEl>
                                          <p:spTgt spid="4">
                                            <p:graphicEl>
                                              <a:dgm id="{024A7EE8-65A6-44E1-A163-9389650B60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E3B184-E625-4D62-BAEF-D17D88C188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750"/>
                                        <p:tgtEl>
                                          <p:spTgt spid="4">
                                            <p:graphicEl>
                                              <a:dgm id="{78E3B184-E625-4D62-BAEF-D17D88C188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2B9F5A0-0209-4D9D-8833-36575564B8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750"/>
                                        <p:tgtEl>
                                          <p:spTgt spid="4">
                                            <p:graphicEl>
                                              <a:dgm id="{12B9F5A0-0209-4D9D-8833-36575564B8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0DC6630-6871-4C92-9A4E-8FFAF2B96A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750"/>
                                        <p:tgtEl>
                                          <p:spTgt spid="4">
                                            <p:graphicEl>
                                              <a:dgm id="{E0DC6630-6871-4C92-9A4E-8FFAF2B96A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250"/>
                            </p:stCondLst>
                            <p:childTnLst>
                              <p:par>
                                <p:cTn id="6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89AA89F-EA17-4130-BD8D-A71D0BF853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750"/>
                                        <p:tgtEl>
                                          <p:spTgt spid="4">
                                            <p:graphicEl>
                                              <a:dgm id="{989AA89F-EA17-4130-BD8D-A71D0BF853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C9976A-D9FE-45C1-985C-8885AF81C0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750"/>
                                        <p:tgtEl>
                                          <p:spTgt spid="4">
                                            <p:graphicEl>
                                              <a:dgm id="{DDC9976A-D9FE-45C1-985C-8885AF81C0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750"/>
                            </p:stCondLst>
                            <p:childTnLst>
                              <p:par>
                                <p:cTn id="7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45F17F5-96A2-46B9-AFEF-4C4B67BA4D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750"/>
                                        <p:tgtEl>
                                          <p:spTgt spid="4">
                                            <p:graphicEl>
                                              <a:dgm id="{745F17F5-96A2-46B9-AFEF-4C4B67BA4D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500"/>
                            </p:stCondLst>
                            <p:childTnLst>
                              <p:par>
                                <p:cTn id="7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DA3E0D2-1397-4F47-AE46-665A5E7F4D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750"/>
                                        <p:tgtEl>
                                          <p:spTgt spid="4">
                                            <p:graphicEl>
                                              <a:dgm id="{ADA3E0D2-1397-4F47-AE46-665A5E7F4D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250"/>
                            </p:stCondLst>
                            <p:childTnLst>
                              <p:par>
                                <p:cTn id="8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6525993-984E-4A80-BAA6-7A12C1F9ED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750"/>
                                        <p:tgtEl>
                                          <p:spTgt spid="4">
                                            <p:graphicEl>
                                              <a:dgm id="{66525993-984E-4A80-BAA6-7A12C1F9ED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AtOnc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067944" y="1916832"/>
            <a:ext cx="4757742" cy="4525963"/>
          </a:xfrm>
          <a:pattFill prst="openDmnd">
            <a:fgClr>
              <a:schemeClr val="accent1"/>
            </a:fgClr>
            <a:bgClr>
              <a:schemeClr val="tx1"/>
            </a:bgClr>
          </a:pattFill>
          <a:ln w="38100">
            <a:solidFill>
              <a:srgbClr val="C00000"/>
            </a:solidFill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uk-UA" sz="3200" b="1" dirty="0" smtClean="0">
                <a:solidFill>
                  <a:srgbClr val="002060"/>
                </a:solidFill>
                <a:latin typeface="Monotype Corsiva" pitchFamily="66" charset="0"/>
              </a:rPr>
              <a:t>Книги – морська глибина.</a:t>
            </a:r>
          </a:p>
          <a:p>
            <a:pPr>
              <a:lnSpc>
                <a:spcPct val="150000"/>
              </a:lnSpc>
              <a:buNone/>
            </a:pPr>
            <a:r>
              <a:rPr lang="uk-UA" sz="3200" b="1" dirty="0" smtClean="0">
                <a:solidFill>
                  <a:srgbClr val="002060"/>
                </a:solidFill>
                <a:latin typeface="Monotype Corsiva" pitchFamily="66" charset="0"/>
              </a:rPr>
              <a:t>Хто в них пірне аж до дна,</a:t>
            </a:r>
          </a:p>
          <a:p>
            <a:pPr>
              <a:lnSpc>
                <a:spcPct val="150000"/>
              </a:lnSpc>
              <a:buNone/>
            </a:pPr>
            <a:r>
              <a:rPr lang="uk-UA" sz="3200" b="1" dirty="0" smtClean="0">
                <a:solidFill>
                  <a:srgbClr val="002060"/>
                </a:solidFill>
                <a:latin typeface="Monotype Corsiva" pitchFamily="66" charset="0"/>
              </a:rPr>
              <a:t>Той хоч і труду мав досить,</a:t>
            </a:r>
          </a:p>
          <a:p>
            <a:pPr>
              <a:lnSpc>
                <a:spcPct val="150000"/>
              </a:lnSpc>
              <a:buNone/>
            </a:pPr>
            <a:r>
              <a:rPr lang="uk-UA" sz="3200" b="1" dirty="0" err="1" smtClean="0">
                <a:solidFill>
                  <a:srgbClr val="002060"/>
                </a:solidFill>
                <a:latin typeface="Monotype Corsiva" pitchFamily="66" charset="0"/>
              </a:rPr>
              <a:t>Дивнії</a:t>
            </a:r>
            <a:r>
              <a:rPr lang="uk-UA" sz="3200" b="1" dirty="0" smtClean="0">
                <a:solidFill>
                  <a:srgbClr val="002060"/>
                </a:solidFill>
                <a:latin typeface="Monotype Corsiva" pitchFamily="66" charset="0"/>
              </a:rPr>
              <a:t> перли виносить.</a:t>
            </a:r>
          </a:p>
          <a:p>
            <a:pPr>
              <a:lnSpc>
                <a:spcPct val="150000"/>
              </a:lnSpc>
              <a:buNone/>
            </a:pPr>
            <a:r>
              <a:rPr lang="uk-UA" sz="3200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   І. Я. Франко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 rot="21420675">
            <a:off x="251520" y="1700808"/>
            <a:ext cx="3244417" cy="4525962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lin ang="8100000" scaled="1"/>
          </a:gradFill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uk-UA" sz="5400" b="1" dirty="0" smtClean="0">
                <a:solidFill>
                  <a:srgbClr val="002060"/>
                </a:solidFill>
                <a:latin typeface="Monotype Corsiva" pitchFamily="66" charset="0"/>
              </a:rPr>
              <a:t>Як дослідити застарілі слова?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75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  <a:pattFill prst="openDmnd">
            <a:fgClr>
              <a:srgbClr val="FF9966"/>
            </a:fgClr>
            <a:bgClr>
              <a:schemeClr val="tx2">
                <a:lumMod val="90000"/>
              </a:schemeClr>
            </a:bgClr>
          </a:pattFill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uk-UA" sz="5400" b="1" dirty="0" smtClean="0">
                <a:solidFill>
                  <a:srgbClr val="002060"/>
                </a:solidFill>
                <a:latin typeface="Monotype Corsiva" pitchFamily="66" charset="0"/>
              </a:rPr>
              <a:t>Дослідження </a:t>
            </a:r>
            <a:br>
              <a:rPr lang="uk-UA" sz="5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5400" b="1" dirty="0" smtClean="0">
                <a:solidFill>
                  <a:srgbClr val="002060"/>
                </a:solidFill>
                <a:latin typeface="Monotype Corsiva" pitchFamily="66" charset="0"/>
              </a:rPr>
              <a:t>застарілої лексики </a:t>
            </a:r>
            <a:br>
              <a:rPr lang="uk-UA" sz="5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5400" b="1" dirty="0" smtClean="0">
                <a:solidFill>
                  <a:srgbClr val="002060"/>
                </a:solidFill>
                <a:latin typeface="Monotype Corsiva" pitchFamily="66" charset="0"/>
              </a:rPr>
              <a:t>на матеріалі повісті </a:t>
            </a:r>
            <a:br>
              <a:rPr lang="uk-UA" sz="5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5400" b="1" dirty="0" smtClean="0">
                <a:solidFill>
                  <a:srgbClr val="002060"/>
                </a:solidFill>
                <a:latin typeface="Monotype Corsiva" pitchFamily="66" charset="0"/>
              </a:rPr>
              <a:t>І. С. Нечуя – Левицького </a:t>
            </a:r>
            <a:r>
              <a:rPr lang="uk-UA" sz="5400" b="1" dirty="0" err="1">
                <a:solidFill>
                  <a:srgbClr val="002060"/>
                </a:solidFill>
                <a:latin typeface="Monotype Corsiva" pitchFamily="66" charset="0"/>
              </a:rPr>
              <a:t>„</a:t>
            </a:r>
            <a:r>
              <a:rPr lang="uk-UA" sz="5400" b="1" dirty="0" err="1" smtClean="0">
                <a:solidFill>
                  <a:srgbClr val="002060"/>
                </a:solidFill>
                <a:latin typeface="Monotype Corsiva" pitchFamily="66" charset="0"/>
              </a:rPr>
              <a:t>Кайдашева</a:t>
            </a:r>
            <a:r>
              <a:rPr lang="uk-UA" sz="5400" b="1" dirty="0" smtClean="0">
                <a:solidFill>
                  <a:srgbClr val="002060"/>
                </a:solidFill>
                <a:latin typeface="Monotype Corsiva" pitchFamily="66" charset="0"/>
              </a:rPr>
              <a:t> сім’я”</a:t>
            </a:r>
            <a:br>
              <a:rPr lang="uk-UA" sz="5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4000" b="1" dirty="0" smtClean="0">
                <a:solidFill>
                  <a:srgbClr val="C00000"/>
                </a:solidFill>
                <a:latin typeface="Monotype Corsiva" pitchFamily="66" charset="0"/>
              </a:rPr>
              <a:t>Підготували: </a:t>
            </a:r>
            <a:r>
              <a:rPr lang="en-US" sz="40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uk-UA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Благушина</a:t>
            </a:r>
            <a:r>
              <a:rPr lang="uk-UA" sz="4000" b="1" dirty="0" smtClean="0">
                <a:solidFill>
                  <a:srgbClr val="C00000"/>
                </a:solidFill>
                <a:latin typeface="Monotype Corsiva" pitchFamily="66" charset="0"/>
              </a:rPr>
              <a:t> Маргарита</a:t>
            </a:r>
            <a:br>
              <a:rPr lang="uk-UA" sz="4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en-US" sz="4000" b="1" dirty="0" smtClean="0">
                <a:solidFill>
                  <a:srgbClr val="C00000"/>
                </a:solidFill>
                <a:latin typeface="Monotype Corsiva" pitchFamily="66" charset="0"/>
              </a:rPr>
              <a:t>         </a:t>
            </a:r>
            <a:r>
              <a:rPr lang="uk-UA" sz="4000" dirty="0" err="1" smtClean="0">
                <a:solidFill>
                  <a:srgbClr val="C00000"/>
                </a:solidFill>
                <a:latin typeface="Monotype Corsiva" pitchFamily="66" charset="0"/>
              </a:rPr>
              <a:t>Ушата</a:t>
            </a:r>
            <a:r>
              <a:rPr lang="uk-UA" sz="4000" dirty="0" smtClean="0">
                <a:solidFill>
                  <a:srgbClr val="C00000"/>
                </a:solidFill>
                <a:latin typeface="Monotype Corsiva" pitchFamily="66" charset="0"/>
              </a:rPr>
              <a:t> Юлія</a:t>
            </a: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half" idx="4294967295"/>
          </p:nvPr>
        </p:nvSpPr>
        <p:spPr>
          <a:xfrm>
            <a:off x="107504" y="260648"/>
            <a:ext cx="3816350" cy="6216650"/>
          </a:xfrm>
          <a:pattFill prst="openDmnd">
            <a:fgClr>
              <a:schemeClr val="accent1"/>
            </a:fgClr>
            <a:bgClr>
              <a:schemeClr val="bg1"/>
            </a:bgClr>
          </a:pattFill>
          <a:ln w="38100">
            <a:solidFill>
              <a:srgbClr val="990000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uk-UA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Процес</a:t>
            </a:r>
          </a:p>
          <a:p>
            <a:pPr algn="ctr">
              <a:lnSpc>
                <a:spcPct val="150000"/>
              </a:lnSpc>
              <a:buNone/>
            </a:pPr>
            <a:r>
              <a:rPr lang="uk-UA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культивування перлів надзвичайно складний  і тривалий</a:t>
            </a:r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80" name="Picture 8" descr="D:\жемч\58177420_1272092632_Rakushki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0" y="214313"/>
            <a:ext cx="4857750" cy="6238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9900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620688"/>
            <a:ext cx="8496944" cy="5472608"/>
          </a:xfrm>
          <a:pattFill prst="diagBrick">
            <a:fgClr>
              <a:srgbClr val="FF9966"/>
            </a:fgClr>
            <a:bgClr>
              <a:schemeClr val="tx1"/>
            </a:bgClr>
          </a:pattFill>
          <a:ln>
            <a:solidFill>
              <a:srgbClr val="99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        </a:t>
            </a:r>
            <a:r>
              <a:rPr lang="en-US" sz="60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6700" b="1" dirty="0" err="1" smtClean="0">
                <a:solidFill>
                  <a:srgbClr val="C00000"/>
                </a:solidFill>
                <a:latin typeface="Monotype Corsiva" pitchFamily="66" charset="0"/>
              </a:rPr>
              <a:t>Запозичення</a:t>
            </a:r>
            <a:r>
              <a:rPr lang="ru-RU" sz="6700" b="1" dirty="0" smtClean="0">
                <a:solidFill>
                  <a:srgbClr val="C00000"/>
                </a:solidFill>
                <a:latin typeface="Monotype Corsiva" pitchFamily="66" charset="0"/>
              </a:rPr>
              <a:t> з </a:t>
            </a:r>
            <a:r>
              <a:rPr lang="ru-RU" sz="6700" b="1" dirty="0" err="1" smtClean="0">
                <a:solidFill>
                  <a:srgbClr val="C00000"/>
                </a:solidFill>
                <a:latin typeface="Monotype Corsiva" pitchFamily="66" charset="0"/>
              </a:rPr>
              <a:t>інших</a:t>
            </a:r>
            <a:r>
              <a:rPr lang="ru-RU" sz="67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6700" b="1" dirty="0" err="1" smtClean="0">
                <a:solidFill>
                  <a:srgbClr val="C00000"/>
                </a:solidFill>
                <a:latin typeface="Monotype Corsiva" pitchFamily="66" charset="0"/>
              </a:rPr>
              <a:t>мов</a:t>
            </a:r>
            <a:r>
              <a:rPr lang="ru-RU" sz="6700" b="1" dirty="0" smtClean="0">
                <a:solidFill>
                  <a:srgbClr val="C00000"/>
                </a:solidFill>
                <a:latin typeface="Monotype Corsiva" pitchFamily="66" charset="0"/>
              </a:rPr>
              <a:t> –</a:t>
            </a:r>
            <a:r>
              <a:rPr lang="ru-RU" sz="67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шлях  </a:t>
            </a:r>
            <a:r>
              <a:rPr lang="ru-RU" sz="6700" b="1" dirty="0" err="1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поповнення</a:t>
            </a:r>
            <a:r>
              <a:rPr lang="ru-RU" sz="67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6700" b="1" dirty="0" err="1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перукарських</a:t>
            </a:r>
            <a:r>
              <a:rPr lang="ru-RU" sz="67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терм</a:t>
            </a:r>
            <a:r>
              <a:rPr lang="uk-UA" sz="6700" b="1" dirty="0" err="1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інів</a:t>
            </a:r>
            <a:r>
              <a:rPr lang="uk-UA" sz="67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та </a:t>
            </a:r>
            <a:r>
              <a:rPr lang="uk-UA" sz="6700" b="1" dirty="0" err="1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професіоналізмів</a:t>
            </a:r>
            <a:r>
              <a:rPr lang="uk-UA" sz="67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uk-UA" sz="67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endParaRPr lang="ru-RU" sz="6700" b="1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2" descr="C:\Users\user\Desktop\Бичок Н.І\Смайлик\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87753">
            <a:off x="530441" y="1016366"/>
            <a:ext cx="1357147" cy="1130956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Радченко Ганна</a:t>
            </a:r>
          </a:p>
          <a:p>
            <a:pPr>
              <a:lnSpc>
                <a:spcPct val="200000"/>
              </a:lnSpc>
            </a:pPr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 Макаренко Вікторія</a:t>
            </a:r>
          </a:p>
          <a:p>
            <a:pPr>
              <a:lnSpc>
                <a:spcPct val="200000"/>
              </a:lnSpc>
            </a:pPr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 Пінчук Анастасія</a:t>
            </a: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5400" b="1" dirty="0" smtClean="0">
                <a:solidFill>
                  <a:srgbClr val="C00000"/>
                </a:solidFill>
                <a:latin typeface="Monotype Corsiva" pitchFamily="66" charset="0"/>
              </a:rPr>
              <a:t>Група </a:t>
            </a:r>
            <a:r>
              <a:rPr lang="uk-UA" sz="5400" b="1" dirty="0" err="1">
                <a:solidFill>
                  <a:srgbClr val="C00000"/>
                </a:solidFill>
                <a:latin typeface="Monotype Corsiva" pitchFamily="66" charset="0"/>
              </a:rPr>
              <a:t>„</a:t>
            </a:r>
            <a:r>
              <a:rPr lang="uk-UA" sz="5400" b="1" dirty="0" err="1" smtClean="0">
                <a:solidFill>
                  <a:srgbClr val="C00000"/>
                </a:solidFill>
                <a:latin typeface="Monotype Corsiva" pitchFamily="66" charset="0"/>
              </a:rPr>
              <a:t>Мовознавці</a:t>
            </a:r>
            <a:r>
              <a:rPr lang="uk-UA" sz="5400" b="1" dirty="0" smtClean="0">
                <a:solidFill>
                  <a:srgbClr val="C00000"/>
                </a:solidFill>
                <a:latin typeface="Monotype Corsiva" pitchFamily="66" charset="0"/>
              </a:rPr>
              <a:t>”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3528" y="2132856"/>
            <a:ext cx="8352928" cy="3556992"/>
          </a:xfrm>
          <a:gradFill flip="none" rotWithShape="1">
            <a:gsLst>
              <a:gs pos="0">
                <a:srgbClr val="CCCCFF"/>
              </a:gs>
              <a:gs pos="38000">
                <a:srgbClr val="99CCFF"/>
              </a:gs>
              <a:gs pos="36000">
                <a:srgbClr val="9966FF"/>
              </a:gs>
              <a:gs pos="69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8900000" scaled="1"/>
            <a:tileRect/>
          </a:gradFill>
          <a:ln w="57150"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b="1" dirty="0" smtClean="0"/>
              <a:t>    </a:t>
            </a:r>
            <a:r>
              <a:rPr lang="uk-UA" sz="3600" b="1" dirty="0" smtClean="0">
                <a:solidFill>
                  <a:srgbClr val="C00000"/>
                </a:solidFill>
                <a:latin typeface="Monotype Corsiva" pitchFamily="66" charset="0"/>
              </a:rPr>
              <a:t>дослідити професійні терміни  та </a:t>
            </a:r>
            <a:r>
              <a:rPr lang="uk-UA" sz="3600" b="1" dirty="0" err="1" smtClean="0">
                <a:solidFill>
                  <a:srgbClr val="C00000"/>
                </a:solidFill>
                <a:latin typeface="Monotype Corsiva" pitchFamily="66" charset="0"/>
              </a:rPr>
              <a:t>професіоналізми</a:t>
            </a:r>
            <a:r>
              <a:rPr lang="uk-UA" sz="3600" b="1" dirty="0" smtClean="0">
                <a:solidFill>
                  <a:srgbClr val="C00000"/>
                </a:solidFill>
                <a:latin typeface="Monotype Corsiva" pitchFamily="66" charset="0"/>
              </a:rPr>
              <a:t> зі словників, які розміщені у підручниках  </a:t>
            </a:r>
            <a:r>
              <a:rPr lang="uk-UA" sz="3600" b="1" dirty="0" err="1" smtClean="0">
                <a:solidFill>
                  <a:srgbClr val="C00000"/>
                </a:solidFill>
                <a:latin typeface="Monotype Corsiva" pitchFamily="66" charset="0"/>
              </a:rPr>
              <a:t>„Історія</a:t>
            </a:r>
            <a:r>
              <a:rPr lang="uk-UA" sz="3600" b="1" dirty="0" smtClean="0">
                <a:solidFill>
                  <a:srgbClr val="C00000"/>
                </a:solidFill>
                <a:latin typeface="Monotype Corsiva" pitchFamily="66" charset="0"/>
              </a:rPr>
              <a:t> перукарської справи”, </a:t>
            </a:r>
            <a:r>
              <a:rPr lang="uk-UA" sz="3600" b="1" dirty="0" err="1" smtClean="0">
                <a:solidFill>
                  <a:srgbClr val="C00000"/>
                </a:solidFill>
                <a:latin typeface="Monotype Corsiva" pitchFamily="66" charset="0"/>
              </a:rPr>
              <a:t>„Основи</a:t>
            </a:r>
            <a:r>
              <a:rPr lang="en-US" sz="3600" b="1" dirty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uk-UA" sz="3600" b="1" dirty="0" smtClean="0">
                <a:solidFill>
                  <a:srgbClr val="C00000"/>
                </a:solidFill>
                <a:latin typeface="Monotype Corsiva" pitchFamily="66" charset="0"/>
              </a:rPr>
              <a:t>перукарської справи”,  </a:t>
            </a:r>
            <a:r>
              <a:rPr lang="uk-UA" sz="3600" b="1" dirty="0" err="1" smtClean="0">
                <a:solidFill>
                  <a:srgbClr val="C00000"/>
                </a:solidFill>
                <a:latin typeface="Monotype Corsiva" pitchFamily="66" charset="0"/>
              </a:rPr>
              <a:t>„Косметологія</a:t>
            </a:r>
            <a:r>
              <a:rPr lang="uk-UA" sz="3600" b="1" dirty="0" smtClean="0">
                <a:solidFill>
                  <a:srgbClr val="C00000"/>
                </a:solidFill>
                <a:latin typeface="Monotype Corsiva" pitchFamily="66" charset="0"/>
              </a:rPr>
              <a:t>”, </a:t>
            </a:r>
            <a:r>
              <a:rPr lang="uk-UA" sz="3600" b="1" dirty="0" err="1" smtClean="0">
                <a:solidFill>
                  <a:srgbClr val="C00000"/>
                </a:solidFill>
                <a:latin typeface="Monotype Corsiva" pitchFamily="66" charset="0"/>
              </a:rPr>
              <a:t>„Перукарське</a:t>
            </a:r>
            <a:r>
              <a:rPr lang="uk-UA" sz="3600" b="1" dirty="0" smtClean="0">
                <a:solidFill>
                  <a:srgbClr val="C00000"/>
                </a:solidFill>
                <a:latin typeface="Monotype Corsiva" pitchFamily="66" charset="0"/>
              </a:rPr>
              <a:t> мистецтво” на предмет їхнього походження.</a:t>
            </a:r>
            <a:endParaRPr lang="ru-RU" sz="36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buNone/>
            </a:pP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548680"/>
            <a:ext cx="8352928" cy="1143000"/>
          </a:xfrm>
          <a:gradFill flip="none" rotWithShape="1">
            <a:gsLst>
              <a:gs pos="0">
                <a:srgbClr val="CCCCFF"/>
              </a:gs>
              <a:gs pos="38000">
                <a:srgbClr val="99CCFF"/>
              </a:gs>
              <a:gs pos="36000">
                <a:srgbClr val="9966FF"/>
              </a:gs>
              <a:gs pos="69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8900000" scaled="1"/>
            <a:tileRect/>
          </a:gradFill>
          <a:ln w="57150"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algn="ctr"/>
            <a:r>
              <a:rPr lang="uk-UA" sz="5400" b="1" dirty="0" smtClean="0">
                <a:solidFill>
                  <a:srgbClr val="C00000"/>
                </a:solidFill>
                <a:latin typeface="Monotype Corsiva" pitchFamily="66" charset="0"/>
              </a:rPr>
              <a:t>Завдання для групи: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75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  <a:gradFill flip="none" rotWithShape="1"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lin ang="2700000" scaled="1"/>
            <a:tileRect/>
          </a:gradFill>
          <a:ln w="38100">
            <a:solidFill>
              <a:srgbClr val="990000"/>
            </a:solidFill>
          </a:ln>
        </p:spPr>
        <p:txBody>
          <a:bodyPr>
            <a:noAutofit/>
          </a:bodyPr>
          <a:lstStyle/>
          <a:p>
            <a:pPr algn="ctr"/>
            <a:r>
              <a:rPr lang="uk-UA" sz="5400" b="1" dirty="0" smtClean="0">
                <a:solidFill>
                  <a:schemeClr val="accent1">
                    <a:lumMod val="50000"/>
                  </a:schemeClr>
                </a:solidFill>
              </a:rPr>
              <a:t>    </a:t>
            </a:r>
            <a:r>
              <a:rPr lang="en-US" sz="5400" b="1" dirty="0" smtClean="0">
                <a:solidFill>
                  <a:schemeClr val="accent1">
                    <a:lumMod val="50000"/>
                  </a:schemeClr>
                </a:solidFill>
              </a:rPr>
              <a:t>     </a:t>
            </a:r>
            <a:r>
              <a:rPr lang="uk-UA" sz="5400" b="1" dirty="0" smtClean="0">
                <a:solidFill>
                  <a:srgbClr val="C00000"/>
                </a:solidFill>
                <a:latin typeface="Monotype Corsiva" pitchFamily="66" charset="0"/>
              </a:rPr>
              <a:t>Терміни – </a:t>
            </a:r>
            <a:r>
              <a:rPr lang="uk-UA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це слова, </a:t>
            </a:r>
            <a:br>
              <a:rPr lang="uk-UA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   що вживаються</a:t>
            </a:r>
            <a:br>
              <a:rPr lang="uk-UA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для точного визначення     певного поняття </a:t>
            </a:r>
            <a:br>
              <a:rPr lang="uk-UA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якої – </a:t>
            </a:r>
            <a:r>
              <a:rPr lang="uk-UA" sz="5400" b="1" dirty="0" err="1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небудь</a:t>
            </a:r>
            <a:r>
              <a:rPr lang="uk-UA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галузі науки, техніки, мистецтва тощо.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endParaRPr lang="ru-RU" sz="5400" dirty="0">
              <a:latin typeface="Monotype Corsiva" pitchFamily="66" charset="0"/>
            </a:endParaRPr>
          </a:p>
        </p:txBody>
      </p:sp>
      <p:pic>
        <p:nvPicPr>
          <p:cNvPr id="3" name="Picture 2" descr="C:\Users\user\Desktop\Бичок Н.І\Смайлик\42d0b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75446">
            <a:off x="234025" y="-153398"/>
            <a:ext cx="1744588" cy="1744588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1051055056"/>
              </p:ext>
            </p:extLst>
          </p:nvPr>
        </p:nvGraphicFramePr>
        <p:xfrm>
          <a:off x="107504" y="332656"/>
          <a:ext cx="8858250" cy="6286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EE5C435-3C18-47BB-B8B3-52EC54A552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6">
                                            <p:graphicEl>
                                              <a:dgm id="{DEE5C435-3C18-47BB-B8B3-52EC54A552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CE8CDFF-88CD-41DE-A34B-3405D6309A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750"/>
                                        <p:tgtEl>
                                          <p:spTgt spid="6">
                                            <p:graphicEl>
                                              <a:dgm id="{7CE8CDFF-88CD-41DE-A34B-3405D6309A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CFAFAB2-C45A-4E42-B01C-CDFF7E9C0C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750"/>
                                        <p:tgtEl>
                                          <p:spTgt spid="6">
                                            <p:graphicEl>
                                              <a:dgm id="{0CFAFAB2-C45A-4E42-B01C-CDFF7E9C0C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5F28B9F-1E22-464A-8F66-3166701443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750"/>
                                        <p:tgtEl>
                                          <p:spTgt spid="6">
                                            <p:graphicEl>
                                              <a:dgm id="{D5F28B9F-1E22-464A-8F66-3166701443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1637BDB-E939-478F-9017-4D7E0BECAB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750"/>
                                        <p:tgtEl>
                                          <p:spTgt spid="6">
                                            <p:graphicEl>
                                              <a:dgm id="{11637BDB-E939-478F-9017-4D7E0BECAB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679153E-22FF-46E4-92AA-EF728EAB9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750"/>
                                        <p:tgtEl>
                                          <p:spTgt spid="6">
                                            <p:graphicEl>
                                              <a:dgm id="{8679153E-22FF-46E4-92AA-EF728EAB94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0BCEE4A-A537-4708-890C-E7B0E51BF6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750"/>
                                        <p:tgtEl>
                                          <p:spTgt spid="6">
                                            <p:graphicEl>
                                              <a:dgm id="{90BCEE4A-A537-4708-890C-E7B0E51BF6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39DC716-697D-4211-B368-B7AD93EC6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750"/>
                                        <p:tgtEl>
                                          <p:spTgt spid="6">
                                            <p:graphicEl>
                                              <a:dgm id="{539DC716-697D-4211-B368-B7AD93EC65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3E5CE72-831C-4876-8202-197F0ADC2E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750"/>
                                        <p:tgtEl>
                                          <p:spTgt spid="6">
                                            <p:graphicEl>
                                              <a:dgm id="{93E5CE72-831C-4876-8202-197F0ADC2E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E6C5233-CF26-4130-A050-048E860F88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750"/>
                                        <p:tgtEl>
                                          <p:spTgt spid="6">
                                            <p:graphicEl>
                                              <a:dgm id="{5E6C5233-CF26-4130-A050-048E860F88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405E33B-31AB-439E-BEBF-26603FEA5E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750"/>
                                        <p:tgtEl>
                                          <p:spTgt spid="6">
                                            <p:graphicEl>
                                              <a:dgm id="{7405E33B-31AB-439E-BEBF-26603FEA5E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CAC5150-7DDF-464A-925F-BBA6CC2FB9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750"/>
                                        <p:tgtEl>
                                          <p:spTgt spid="6">
                                            <p:graphicEl>
                                              <a:dgm id="{7CAC5150-7DDF-464A-925F-BBA6CC2FB9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CB8AFC7-AE33-4A30-B9BF-AA230F9209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750"/>
                                        <p:tgtEl>
                                          <p:spTgt spid="6">
                                            <p:graphicEl>
                                              <a:dgm id="{FCB8AFC7-AE33-4A30-B9BF-AA230F9209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938506E-420B-4395-A471-B486D50442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750"/>
                                        <p:tgtEl>
                                          <p:spTgt spid="6">
                                            <p:graphicEl>
                                              <a:dgm id="{C938506E-420B-4395-A471-B486D50442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AtOnc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936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4104456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Не просто </a:t>
            </a:r>
            <a:r>
              <a:rPr lang="ru-RU" sz="6000" b="1" dirty="0" err="1" smtClean="0">
                <a:solidFill>
                  <a:srgbClr val="002060"/>
                </a:solidFill>
                <a:latin typeface="Monotype Corsiva" pitchFamily="66" charset="0"/>
              </a:rPr>
              <a:t>зробити</a:t>
            </a:r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  </a:t>
            </a:r>
            <a:r>
              <a:rPr lang="ru-RU" sz="6000" b="1" dirty="0" err="1" smtClean="0">
                <a:solidFill>
                  <a:srgbClr val="002060"/>
                </a:solidFill>
                <a:latin typeface="Monotype Corsiva" pitchFamily="66" charset="0"/>
              </a:rPr>
              <a:t>власну</a:t>
            </a:r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  прикрасу!</a:t>
            </a:r>
            <a:b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6000" b="1" dirty="0" err="1" smtClean="0">
                <a:solidFill>
                  <a:srgbClr val="002060"/>
                </a:solidFill>
                <a:latin typeface="Monotype Corsiva" pitchFamily="66" charset="0"/>
              </a:rPr>
              <a:t>Старання</a:t>
            </a:r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  </a:t>
            </a:r>
            <a:r>
              <a:rPr lang="uk-UA" sz="6000" b="1" dirty="0" smtClean="0">
                <a:solidFill>
                  <a:srgbClr val="002060"/>
                </a:solidFill>
                <a:latin typeface="Monotype Corsiva" pitchFamily="66" charset="0"/>
              </a:rPr>
              <a:t>в нагоді   людині стає</a:t>
            </a:r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,</a:t>
            </a:r>
            <a:b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6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D:\жемчуг\0712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61554">
            <a:off x="427341" y="2132367"/>
            <a:ext cx="2752725" cy="38766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99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0179" name="Picture 3" descr="D:\жемчуг\08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2715">
            <a:off x="5543479" y="1636701"/>
            <a:ext cx="2938416" cy="42398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99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0180" name="Picture 4" descr="D:\жемчуг\0049-027-Tlumachnij-slovnik-suchasno-ukransko-mov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285728"/>
            <a:ext cx="2857500" cy="40957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99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9512" y="521351"/>
            <a:ext cx="8712968" cy="5170646"/>
          </a:xfrm>
          <a:prstGeom prst="rect">
            <a:avLst/>
          </a:prstGeom>
          <a:pattFill prst="openDmnd">
            <a:fgClr>
              <a:schemeClr val="accent1"/>
            </a:fgClr>
            <a:bgClr>
              <a:schemeClr val="bg1"/>
            </a:bgClr>
          </a:pattFill>
          <a:ln w="38100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6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Професійними </a:t>
            </a:r>
            <a:r>
              <a:rPr kumimoji="0" lang="uk-UA" sz="6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називаються такі слова та словосполучення, які властиві мовленню певної професійної групи людей. </a:t>
            </a:r>
            <a:endParaRPr kumimoji="0" lang="uk-UA" sz="66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Monotype Corsiva" pitchFamily="66" charset="0"/>
            </a:endParaRPr>
          </a:p>
        </p:txBody>
      </p:sp>
      <p:pic>
        <p:nvPicPr>
          <p:cNvPr id="3" name="Picture 2" descr="C:\Users\user\Desktop\Бичок Н.І\Смайлик\42d0b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75446">
            <a:off x="-96618" y="25666"/>
            <a:ext cx="1974642" cy="1744588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 build="allAtOnce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Рабочая\Мои документы\y30.gif"/>
          <p:cNvPicPr>
            <a:picLocks noChangeAspect="1" noChangeArrowheads="1"/>
          </p:cNvPicPr>
          <p:nvPr/>
        </p:nvPicPr>
        <p:blipFill>
          <a:blip r:embed="rId2" cstate="print"/>
          <a:srcRect r="27083"/>
          <a:stretch>
            <a:fillRect/>
          </a:stretch>
        </p:blipFill>
        <p:spPr bwMode="auto">
          <a:xfrm>
            <a:off x="-13379" y="27848"/>
            <a:ext cx="9157379" cy="6938161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4294967295" sz="half"/>
          </p:nvPr>
        </p:nvSpPr>
        <p:spPr>
          <a:xfrm>
            <a:off x="179512" y="571500"/>
            <a:ext cx="3816424" cy="5554663"/>
          </a:xfrm>
          <a:pattFill prst="openDmnd">
            <a:fgClr>
              <a:srgbClr val="C00000"/>
            </a:fgClr>
            <a:bgClr>
              <a:schemeClr val="bg1"/>
            </a:bgClr>
          </a:pattFill>
          <a:ln w="38100"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b="1" dirty="0" lang="ru-RU" smtClean="0" sz="5400">
                <a:solidFill>
                  <a:srgbClr val="002060"/>
                </a:solidFill>
                <a:latin charset="0" pitchFamily="66" typeface="Monotype Corsiva"/>
              </a:rPr>
              <a:t>Скажи </a:t>
            </a:r>
            <a:r>
              <a:rPr b="1" dirty="0" err="1" lang="ru-RU" smtClean="0" sz="5400">
                <a:solidFill>
                  <a:srgbClr val="002060"/>
                </a:solidFill>
                <a:latin charset="0" pitchFamily="66" typeface="Monotype Corsiva"/>
              </a:rPr>
              <a:t>мені</a:t>
            </a:r>
            <a:r>
              <a:rPr b="1" dirty="0" lang="en-US" sz="5400">
                <a:solidFill>
                  <a:srgbClr val="002060"/>
                </a:solidFill>
                <a:latin charset="0" pitchFamily="66" typeface="Monotype Corsiva"/>
              </a:rPr>
              <a:t> </a:t>
            </a:r>
            <a:r>
              <a:rPr b="1" dirty="0" lang="ru-RU" smtClean="0" sz="5400">
                <a:solidFill>
                  <a:srgbClr val="002060"/>
                </a:solidFill>
                <a:latin charset="0" pitchFamily="66" typeface="Monotype Corsiva"/>
              </a:rPr>
              <a:t>слово, і </a:t>
            </a:r>
            <a:r>
              <a:rPr b="1" dirty="0" lang="en-US" smtClean="0" sz="5400">
                <a:solidFill>
                  <a:srgbClr val="002060"/>
                </a:solidFill>
                <a:latin charset="0" pitchFamily="66" typeface="Monotype Corsiva"/>
              </a:rPr>
              <a:t> </a:t>
            </a:r>
            <a:r>
              <a:rPr b="1" dirty="0" lang="ru-RU" smtClean="0" sz="5400">
                <a:solidFill>
                  <a:srgbClr val="002060"/>
                </a:solidFill>
                <a:latin charset="0" pitchFamily="66" typeface="Monotype Corsiva"/>
              </a:rPr>
              <a:t>я скажу,</a:t>
            </a:r>
            <a:r>
              <a:rPr b="1" dirty="0" lang="en-US" smtClean="0" sz="5400">
                <a:solidFill>
                  <a:srgbClr val="002060"/>
                </a:solidFill>
                <a:latin charset="0" pitchFamily="66" typeface="Monotype Corsiva"/>
              </a:rPr>
              <a:t> </a:t>
            </a:r>
            <a:r>
              <a:rPr b="1" dirty="0" err="1" lang="ru-RU" smtClean="0" sz="5400">
                <a:solidFill>
                  <a:srgbClr val="002060"/>
                </a:solidFill>
                <a:latin charset="0" pitchFamily="66" typeface="Monotype Corsiva"/>
              </a:rPr>
              <a:t>хто</a:t>
            </a:r>
            <a:r>
              <a:rPr b="1" dirty="0" lang="ru-RU" smtClean="0" sz="5400">
                <a:solidFill>
                  <a:srgbClr val="002060"/>
                </a:solidFill>
                <a:latin charset="0" pitchFamily="66" typeface="Monotype Corsiva"/>
              </a:rPr>
              <a:t> </a:t>
            </a:r>
            <a:r>
              <a:rPr b="1" dirty="0" err="1" lang="ru-RU" smtClean="0" sz="5400">
                <a:solidFill>
                  <a:srgbClr val="002060"/>
                </a:solidFill>
                <a:latin charset="0" pitchFamily="66" typeface="Monotype Corsiva"/>
              </a:rPr>
              <a:t>ти</a:t>
            </a:r>
            <a:endParaRPr b="1" dirty="0" lang="ru-RU" sz="5400">
              <a:solidFill>
                <a:srgbClr val="002060"/>
              </a:solidFill>
              <a:latin charset="0" pitchFamily="66" typeface="Monotype Corsiva"/>
            </a:endParaRPr>
          </a:p>
        </p:txBody>
      </p:sp>
      <p:pic>
        <p:nvPicPr>
          <p:cNvPr id="1028" name="Picture 4"/>
          <p:cNvPicPr>
            <a:picLocks noChangeArrowheads="1" noChangeAspect="1" noGrp="1"/>
          </p:cNvPicPr>
          <p:nvPr>
            <p:ph idx="4294967295" sz="half"/>
          </p:nvPr>
        </p:nvPicPr>
        <p:blipFill>
          <a:blip cstate="print" r:embed="rId2"/>
          <a:srcRect r="20"/>
          <a:stretch>
            <a:fillRect/>
          </a:stretch>
        </p:blipFill>
        <p:spPr bwMode="auto">
          <a:xfrm>
            <a:off x="4211960" y="548680"/>
            <a:ext cx="4600319" cy="5570474"/>
          </a:xfrm>
          <a:prstGeom prst="rect">
            <a:avLst/>
          </a:prstGeom>
          <a:solidFill>
            <a:srgbClr val="FFFFFF">
              <a:shade val="85000"/>
            </a:srgbClr>
          </a:solidFill>
          <a:ln cap="rnd" w="57150">
            <a:solidFill>
              <a:srgbClr val="C00000"/>
            </a:solidFill>
          </a:ln>
          <a:effectLst>
            <a:outerShdw algn="tl" blurRad="50000" rotWithShape="0">
              <a:srgbClr val="000000">
                <a:alpha val="41000"/>
              </a:srgbClr>
            </a:outerShdw>
          </a:effectLst>
          <a:scene3d>
            <a:camera prst="orthographicFront"/>
            <a:lightRig dir="t" rig="twoPt">
              <a:rot lat="0" lon="0" rev="7800000"/>
            </a:lightRig>
          </a:scene3d>
          <a:sp3d contourW="6350">
            <a:bevelT h="16510" w="508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200" spd="slow">
        <p14:prism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1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8)" transition="in">
                                      <p:cBhvr>
                                        <p:cTn dur="750" id="7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21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8)" transition="in">
                                      <p:cBhvr>
                                        <p:cTn dur="750" id="12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3" nodeType="withEffect" presetClass="entr" presetID="21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8)" transition="in">
                                      <p:cBhvr>
                                        <p:cTn dur="750" id="15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build="p" grpId="0" spid="4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435415" y="404664"/>
            <a:ext cx="8229600" cy="1000125"/>
          </a:xfrm>
          <a:gradFill flip="none" rotWithShape="1"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lin ang="13500000" scaled="1"/>
            <a:tileRect/>
          </a:gra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uk-UA" sz="48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uk-UA" sz="4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uk-UA" sz="5400" b="1" dirty="0" smtClean="0">
                <a:solidFill>
                  <a:srgbClr val="002060"/>
                </a:solidFill>
                <a:latin typeface="Monotype Corsiva" pitchFamily="66" charset="0"/>
              </a:rPr>
              <a:t>Вустами дитини…</a:t>
            </a: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029" name="Picture 5" descr="C:\Documents and Settings\Максим\Мои документы\Культура мовлення\deti_gk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61705"/>
            <a:ext cx="7620000" cy="4572000"/>
          </a:xfrm>
          <a:prstGeom prst="ellipse">
            <a:avLst/>
          </a:prstGeom>
          <a:ln w="28575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ln w="190500" cap="sq">
            <a:solidFill>
              <a:srgbClr val="C0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700808"/>
            <a:ext cx="4978896" cy="936104"/>
          </a:xfrm>
        </p:spPr>
        <p:txBody>
          <a:bodyPr>
            <a:noAutofit/>
          </a:bodyPr>
          <a:lstStyle/>
          <a:p>
            <a:pPr algn="ctr"/>
            <a:r>
              <a:rPr lang="uk-UA" sz="6600" b="1" dirty="0" smtClean="0">
                <a:solidFill>
                  <a:srgbClr val="C00000"/>
                </a:solidFill>
                <a:latin typeface="Monotype Corsiva" pitchFamily="66" charset="0"/>
              </a:rPr>
              <a:t>Коко Шанель:</a:t>
            </a:r>
            <a:endParaRPr lang="ru-RU" sz="6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251520" y="3356992"/>
            <a:ext cx="5626968" cy="1507608"/>
          </a:xfrm>
        </p:spPr>
        <p:txBody>
          <a:bodyPr>
            <a:noAutofit/>
          </a:bodyPr>
          <a:lstStyle/>
          <a:p>
            <a:pPr algn="ctr"/>
            <a:r>
              <a:rPr lang="uk-UA" sz="6000" b="1" dirty="0" err="1">
                <a:solidFill>
                  <a:srgbClr val="002060"/>
                </a:solidFill>
                <a:latin typeface="Monotype Corsiva" pitchFamily="66" charset="0"/>
              </a:rPr>
              <a:t>„</a:t>
            </a:r>
            <a:r>
              <a:rPr lang="uk-UA" sz="6000" b="1" dirty="0" err="1" smtClean="0">
                <a:solidFill>
                  <a:srgbClr val="002060"/>
                </a:solidFill>
                <a:latin typeface="Monotype Corsiva" pitchFamily="66" charset="0"/>
              </a:rPr>
              <a:t>Перли</a:t>
            </a:r>
            <a:r>
              <a:rPr lang="uk-UA" sz="6000" b="1" dirty="0" smtClean="0">
                <a:solidFill>
                  <a:srgbClr val="002060"/>
                </a:solidFill>
                <a:latin typeface="Monotype Corsiva" pitchFamily="66" charset="0"/>
              </a:rPr>
              <a:t> завжди                 доречні”</a:t>
            </a:r>
            <a:endParaRPr lang="ru-RU" sz="6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028" name="Picture 4" descr="D:\жемчуг\кокош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 rot="287179">
            <a:off x="5905849" y="868182"/>
            <a:ext cx="2667000" cy="4467225"/>
          </a:xfrm>
          <a:prstGeom prst="roundRect">
            <a:avLst>
              <a:gd name="adj" fmla="val 16667"/>
            </a:avLst>
          </a:prstGeom>
          <a:ln w="57150"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1556616"/>
            <a:ext cx="8001056" cy="5087093"/>
          </a:xfrm>
          <a:prstGeom prst="ellipse">
            <a:avLst/>
          </a:prstGeom>
          <a:ln w="63500" cap="rnd">
            <a:solidFill>
              <a:srgbClr val="99000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Заголовок 10"/>
          <p:cNvSpPr>
            <a:spLocks noGrp="1"/>
          </p:cNvSpPr>
          <p:nvPr>
            <p:ph type="title" idx="4294967295"/>
          </p:nvPr>
        </p:nvSpPr>
        <p:spPr>
          <a:xfrm>
            <a:off x="0" y="188640"/>
            <a:ext cx="896448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uk-UA" sz="6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Перлина  викликає захоплення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0885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7386337" cy="4643470"/>
          </a:xfrm>
          <a:prstGeom prst="ellipse">
            <a:avLst/>
          </a:prstGeom>
          <a:ln w="76200" cap="rnd">
            <a:solidFill>
              <a:srgbClr val="002060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Разок  </a:t>
            </a:r>
            <a:r>
              <a:rPr lang="ru-RU" sz="7200" b="1" dirty="0" err="1" smtClean="0">
                <a:solidFill>
                  <a:srgbClr val="C00000"/>
                </a:solidFill>
                <a:latin typeface="Monotype Corsiva" pitchFamily="66" charset="0"/>
              </a:rPr>
              <a:t>намиста</a:t>
            </a:r>
            <a:endParaRPr lang="ru-RU" sz="7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1520" y="260648"/>
            <a:ext cx="8568952" cy="61707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51520" y="1628800"/>
            <a:ext cx="8280920" cy="3312368"/>
          </a:xfrm>
        </p:spPr>
        <p:txBody>
          <a:bodyPr>
            <a:noAutofit/>
          </a:bodyPr>
          <a:lstStyle/>
          <a:p>
            <a:pPr algn="just"/>
            <a:r>
              <a:rPr lang="ru-RU" sz="3600" b="1" dirty="0" err="1" smtClean="0">
                <a:solidFill>
                  <a:srgbClr val="990000"/>
                </a:solidFill>
                <a:latin typeface="Monotype Corsiva" pitchFamily="66" charset="0"/>
              </a:rPr>
              <a:t>Підготувати</a:t>
            </a:r>
            <a:r>
              <a:rPr lang="ru-RU" sz="3600" b="1" dirty="0" smtClean="0">
                <a:solidFill>
                  <a:srgbClr val="990000"/>
                </a:solidFill>
                <a:latin typeface="Monotype Corsiva" pitchFamily="66" charset="0"/>
              </a:rPr>
              <a:t> текст </a:t>
            </a:r>
            <a:r>
              <a:rPr lang="ru-RU" sz="3600" b="1" dirty="0" err="1" smtClean="0">
                <a:solidFill>
                  <a:srgbClr val="990000"/>
                </a:solidFill>
                <a:latin typeface="Monotype Corsiva" pitchFamily="66" charset="0"/>
              </a:rPr>
              <a:t>професійної</a:t>
            </a:r>
            <a:r>
              <a:rPr lang="ru-RU" sz="3600" b="1" dirty="0" smtClean="0">
                <a:solidFill>
                  <a:srgbClr val="990000"/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rgbClr val="990000"/>
                </a:solidFill>
                <a:latin typeface="Monotype Corsiva" pitchFamily="66" charset="0"/>
              </a:rPr>
              <a:t>прямованості</a:t>
            </a:r>
            <a:r>
              <a:rPr lang="ru-RU" sz="3600" b="1" dirty="0" smtClean="0">
                <a:solidFill>
                  <a:srgbClr val="990000"/>
                </a:solidFill>
                <a:latin typeface="Monotype Corsiva" pitchFamily="66" charset="0"/>
              </a:rPr>
              <a:t>   ( 10 -12 </a:t>
            </a:r>
            <a:r>
              <a:rPr lang="ru-RU" sz="3600" b="1" dirty="0" err="1" smtClean="0">
                <a:solidFill>
                  <a:srgbClr val="990000"/>
                </a:solidFill>
                <a:latin typeface="Monotype Corsiva" pitchFamily="66" charset="0"/>
              </a:rPr>
              <a:t>речень</a:t>
            </a:r>
            <a:r>
              <a:rPr lang="ru-RU" sz="3600" b="1" dirty="0" smtClean="0">
                <a:solidFill>
                  <a:srgbClr val="990000"/>
                </a:solidFill>
                <a:latin typeface="Monotype Corsiva" pitchFamily="66" charset="0"/>
              </a:rPr>
              <a:t>). </a:t>
            </a:r>
          </a:p>
          <a:p>
            <a:pPr algn="just"/>
            <a:r>
              <a:rPr lang="ru-RU" sz="3600" b="1" dirty="0" err="1" smtClean="0">
                <a:solidFill>
                  <a:srgbClr val="990000"/>
                </a:solidFill>
                <a:latin typeface="Monotype Corsiva" pitchFamily="66" charset="0"/>
              </a:rPr>
              <a:t>Користуючись</a:t>
            </a:r>
            <a:r>
              <a:rPr lang="ru-RU" sz="3600" b="1" dirty="0" smtClean="0">
                <a:solidFill>
                  <a:srgbClr val="990000"/>
                </a:solidFill>
                <a:latin typeface="Monotype Corsiva" pitchFamily="66" charset="0"/>
              </a:rPr>
              <a:t> словником та </a:t>
            </a:r>
            <a:r>
              <a:rPr lang="ru-RU" sz="3600" b="1" dirty="0" err="1" smtClean="0">
                <a:solidFill>
                  <a:srgbClr val="990000"/>
                </a:solidFill>
                <a:latin typeface="Monotype Corsiva" pitchFamily="66" charset="0"/>
              </a:rPr>
              <a:t>інтернет</a:t>
            </a:r>
            <a:r>
              <a:rPr lang="ru-RU" sz="3600" b="1" dirty="0" smtClean="0">
                <a:solidFill>
                  <a:srgbClr val="990000"/>
                </a:solidFill>
                <a:latin typeface="Monotype Corsiva" pitchFamily="66" charset="0"/>
              </a:rPr>
              <a:t> – ресурсами </a:t>
            </a:r>
            <a:r>
              <a:rPr lang="ru-RU" sz="3600" b="1" dirty="0" err="1" smtClean="0">
                <a:solidFill>
                  <a:srgbClr val="990000"/>
                </a:solidFill>
                <a:latin typeface="Monotype Corsiva" pitchFamily="66" charset="0"/>
              </a:rPr>
              <a:t>з’ясувати</a:t>
            </a:r>
            <a:r>
              <a:rPr lang="ru-RU" sz="3600" b="1" dirty="0" smtClean="0">
                <a:solidFill>
                  <a:srgbClr val="990000"/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rgbClr val="990000"/>
                </a:solidFill>
                <a:latin typeface="Monotype Corsiva" pitchFamily="66" charset="0"/>
              </a:rPr>
              <a:t>значення</a:t>
            </a:r>
            <a:r>
              <a:rPr lang="ru-RU" sz="3600" b="1" dirty="0" smtClean="0">
                <a:solidFill>
                  <a:srgbClr val="990000"/>
                </a:solidFill>
                <a:latin typeface="Monotype Corsiva" pitchFamily="66" charset="0"/>
              </a:rPr>
              <a:t> та </a:t>
            </a:r>
            <a:r>
              <a:rPr lang="ru-RU" sz="3600" b="1" dirty="0" err="1" smtClean="0">
                <a:solidFill>
                  <a:srgbClr val="990000"/>
                </a:solidFill>
                <a:latin typeface="Monotype Corsiva" pitchFamily="66" charset="0"/>
              </a:rPr>
              <a:t>походження</a:t>
            </a:r>
            <a:r>
              <a:rPr lang="ru-RU" sz="3600" b="1" dirty="0" smtClean="0">
                <a:solidFill>
                  <a:srgbClr val="990000"/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rgbClr val="990000"/>
                </a:solidFill>
                <a:latin typeface="Monotype Corsiva" pitchFamily="66" charset="0"/>
              </a:rPr>
              <a:t>професійних</a:t>
            </a:r>
            <a:r>
              <a:rPr lang="ru-RU" sz="3600" b="1" dirty="0" smtClean="0">
                <a:solidFill>
                  <a:srgbClr val="990000"/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rgbClr val="990000"/>
                </a:solidFill>
                <a:latin typeface="Monotype Corsiva" pitchFamily="66" charset="0"/>
              </a:rPr>
              <a:t>термінів</a:t>
            </a:r>
            <a:r>
              <a:rPr lang="ru-RU" sz="3600" b="1" dirty="0" smtClean="0">
                <a:solidFill>
                  <a:srgbClr val="990000"/>
                </a:solidFill>
                <a:latin typeface="Monotype Corsiva" pitchFamily="66" charset="0"/>
              </a:rPr>
              <a:t> у </a:t>
            </a:r>
            <a:r>
              <a:rPr lang="ru-RU" sz="3600" b="1" dirty="0" err="1" smtClean="0">
                <a:solidFill>
                  <a:srgbClr val="990000"/>
                </a:solidFill>
                <a:latin typeface="Monotype Corsiva" pitchFamily="66" charset="0"/>
              </a:rPr>
              <a:t>тексті</a:t>
            </a:r>
            <a:r>
              <a:rPr lang="ru-RU" sz="3600" b="1" dirty="0" smtClean="0">
                <a:solidFill>
                  <a:srgbClr val="990000"/>
                </a:solidFill>
                <a:latin typeface="Monotype Corsiva" pitchFamily="66" charset="0"/>
              </a:rPr>
              <a:t>.</a:t>
            </a:r>
            <a:endParaRPr lang="ru-RU" sz="3600" b="1" dirty="0">
              <a:solidFill>
                <a:srgbClr val="990000"/>
              </a:solidFill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err="1" smtClean="0">
                <a:solidFill>
                  <a:srgbClr val="C00000"/>
                </a:solidFill>
                <a:latin typeface="Monotype Corsiva" pitchFamily="66" charset="0"/>
              </a:rPr>
              <a:t>Домашнє</a:t>
            </a:r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  </a:t>
            </a:r>
            <a:r>
              <a:rPr lang="ru-RU" sz="6000" b="1" dirty="0" err="1" smtClean="0">
                <a:solidFill>
                  <a:srgbClr val="C00000"/>
                </a:solidFill>
                <a:latin typeface="Monotype Corsiva" pitchFamily="66" charset="0"/>
              </a:rPr>
              <a:t>завдання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111" y="220953"/>
            <a:ext cx="8715436" cy="6453190"/>
          </a:xfrm>
          <a:prstGeom prst="rect">
            <a:avLst/>
          </a:prstGeom>
          <a:ln w="76200" cap="sq">
            <a:solidFill>
              <a:srgbClr val="990000"/>
            </a:solidFill>
            <a:prstDash val="solid"/>
            <a:miter lim="800000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3008313" cy="1162050"/>
          </a:xfrm>
        </p:spPr>
        <p:txBody>
          <a:bodyPr>
            <a:normAutofit fontScale="90000"/>
          </a:bodyPr>
          <a:lstStyle/>
          <a:p>
            <a:r>
              <a:rPr lang="uk-UA" sz="66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uk-UA" sz="6600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6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4294967295"/>
          </p:nvPr>
        </p:nvSpPr>
        <p:spPr>
          <a:xfrm>
            <a:off x="467544" y="1124744"/>
            <a:ext cx="8136904" cy="432048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66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 </a:t>
            </a:r>
            <a:r>
              <a:rPr lang="uk-UA" sz="6600" b="1" dirty="0" smtClean="0">
                <a:solidFill>
                  <a:srgbClr val="990000"/>
                </a:solidFill>
                <a:latin typeface="Monotype Corsiva" pitchFamily="66" charset="0"/>
              </a:rPr>
              <a:t>Збагачуйтесь     перлами знань повсякчас!</a:t>
            </a:r>
            <a:br>
              <a:rPr lang="uk-UA" sz="6600" b="1" dirty="0" smtClean="0">
                <a:solidFill>
                  <a:srgbClr val="990000"/>
                </a:solidFill>
                <a:latin typeface="Monotype Corsiva" pitchFamily="66" charset="0"/>
              </a:rPr>
            </a:br>
            <a:r>
              <a:rPr lang="uk-UA" sz="6600" b="1" dirty="0" smtClean="0">
                <a:solidFill>
                  <a:srgbClr val="990000"/>
                </a:solidFill>
                <a:latin typeface="Monotype Corsiva" pitchFamily="66" charset="0"/>
              </a:rPr>
              <a:t>Бажаю успіхів!</a:t>
            </a:r>
            <a:br>
              <a:rPr lang="uk-UA" sz="6600" b="1" dirty="0" smtClean="0">
                <a:solidFill>
                  <a:srgbClr val="990000"/>
                </a:solidFill>
                <a:latin typeface="Monotype Corsiva" pitchFamily="66" charset="0"/>
              </a:rPr>
            </a:br>
            <a:endParaRPr lang="ru-RU" sz="6600" dirty="0">
              <a:solidFill>
                <a:srgbClr val="99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7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жемчуг\жемч в раковин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21444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571480"/>
            <a:ext cx="83582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         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Тоді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лиш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перлина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збільшує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масу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,</a:t>
            </a:r>
            <a:b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       Як  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мушля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терпіння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свого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додає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.</a:t>
            </a:r>
            <a:b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4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 rot="20980555">
            <a:off x="553922" y="2076782"/>
            <a:ext cx="4464475" cy="2974456"/>
          </a:xfrm>
          <a:prstGeom prst="roundRect">
            <a:avLst>
              <a:gd name="adj" fmla="val 11111"/>
            </a:avLst>
          </a:prstGeom>
          <a:ln w="76200" cap="rnd">
            <a:solidFill>
              <a:srgbClr val="00206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Текст 3"/>
          <p:cNvSpPr>
            <a:spLocks noGrp="1"/>
          </p:cNvSpPr>
          <p:nvPr>
            <p:ph sz="half" idx="2"/>
          </p:nvPr>
        </p:nvSpPr>
        <p:spPr>
          <a:xfrm>
            <a:off x="5436096" y="1700808"/>
            <a:ext cx="3240360" cy="4104456"/>
          </a:xfrm>
          <a:pattFill prst="openDmnd">
            <a:fgClr>
              <a:srgbClr val="FF9966"/>
            </a:fgClr>
            <a:bgClr>
              <a:schemeClr val="tx1"/>
            </a:bgClr>
          </a:pattFill>
          <a:ln w="57150"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sz="3600" b="1" dirty="0" smtClean="0">
                <a:solidFill>
                  <a:srgbClr val="C00000"/>
                </a:solidFill>
                <a:latin typeface="Monotype Corsiva" pitchFamily="66" charset="0"/>
              </a:rPr>
              <a:t>Визначитися,</a:t>
            </a:r>
          </a:p>
          <a:p>
            <a:pPr algn="ctr">
              <a:lnSpc>
                <a:spcPct val="150000"/>
              </a:lnSpc>
              <a:buNone/>
            </a:pPr>
            <a:r>
              <a:rPr lang="uk-UA" sz="3600" b="1" dirty="0" smtClean="0">
                <a:solidFill>
                  <a:srgbClr val="C00000"/>
                </a:solidFill>
                <a:latin typeface="Monotype Corsiva" pitchFamily="66" charset="0"/>
              </a:rPr>
              <a:t> якого кольору     перлина вам до вподоби</a:t>
            </a:r>
            <a:r>
              <a:rPr lang="uk-UA" sz="3600" b="1" dirty="0" smtClean="0">
                <a:solidFill>
                  <a:srgbClr val="C00000"/>
                </a:solidFill>
              </a:rPr>
              <a:t>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rgbClr val="C00000"/>
                </a:solidFill>
                <a:latin typeface="Monotype Corsiva" pitchFamily="66" charset="0"/>
              </a:rPr>
              <a:t>Обери перлину</a:t>
            </a:r>
            <a:endParaRPr lang="ru-RU" sz="6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Рабочая\Мои документы\мор дно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0"/>
            <a:ext cx="9144000" cy="6845050"/>
          </a:xfrm>
          <a:prstGeom prst="rect">
            <a:avLst/>
          </a:prstGeom>
          <a:ln w="5715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23528" y="1628800"/>
            <a:ext cx="4038600" cy="4525963"/>
          </a:xfrm>
          <a:pattFill prst="openDmnd">
            <a:fgClr>
              <a:srgbClr val="C00000"/>
            </a:fgClr>
            <a:bgClr>
              <a:schemeClr val="tx1"/>
            </a:bgClr>
          </a:pattFill>
          <a:ln w="38100">
            <a:solidFill>
              <a:srgbClr val="002060"/>
            </a:solidFill>
          </a:ln>
        </p:spPr>
        <p:txBody>
          <a:bodyPr>
            <a:normAutofit fontScale="85000" lnSpcReduction="10000"/>
          </a:bodyPr>
          <a:lstStyle/>
          <a:p>
            <a:pPr>
              <a:lnSpc>
                <a:spcPct val="200000"/>
              </a:lnSpc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Біла – </a:t>
            </a:r>
            <a:r>
              <a:rPr lang="uk-UA" b="1" dirty="0" smtClean="0">
                <a:solidFill>
                  <a:srgbClr val="002060"/>
                </a:solidFill>
              </a:rPr>
              <a:t>благополуччя.</a:t>
            </a:r>
          </a:p>
          <a:p>
            <a:pPr>
              <a:lnSpc>
                <a:spcPct val="200000"/>
              </a:lnSpc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Кремова – </a:t>
            </a:r>
            <a:r>
              <a:rPr lang="uk-UA" b="1" dirty="0" smtClean="0">
                <a:solidFill>
                  <a:srgbClr val="002060"/>
                </a:solidFill>
              </a:rPr>
              <a:t>успіх.</a:t>
            </a:r>
          </a:p>
          <a:p>
            <a:pPr>
              <a:lnSpc>
                <a:spcPct val="200000"/>
              </a:lnSpc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Персикова – </a:t>
            </a:r>
            <a:r>
              <a:rPr lang="uk-UA" b="1" dirty="0" smtClean="0">
                <a:solidFill>
                  <a:srgbClr val="002060"/>
                </a:solidFill>
              </a:rPr>
              <a:t>здоров’я.</a:t>
            </a:r>
          </a:p>
          <a:p>
            <a:pPr>
              <a:lnSpc>
                <a:spcPct val="200000"/>
              </a:lnSpc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Лавандова – </a:t>
            </a:r>
            <a:r>
              <a:rPr lang="uk-UA" b="1" dirty="0" smtClean="0">
                <a:solidFill>
                  <a:srgbClr val="002060"/>
                </a:solidFill>
              </a:rPr>
              <a:t>кохання.</a:t>
            </a:r>
          </a:p>
          <a:p>
            <a:pPr>
              <a:lnSpc>
                <a:spcPct val="200000"/>
              </a:lnSpc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Золота – </a:t>
            </a:r>
            <a:r>
              <a:rPr lang="uk-UA" b="1" dirty="0" smtClean="0">
                <a:solidFill>
                  <a:srgbClr val="002060"/>
                </a:solidFill>
              </a:rPr>
              <a:t>талант.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D:\жемчуг\перли зол чорн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 rot="262112">
            <a:off x="4927596" y="1768372"/>
            <a:ext cx="3810000" cy="381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5400" b="1" dirty="0" smtClean="0">
                <a:solidFill>
                  <a:srgbClr val="C00000"/>
                </a:solidFill>
                <a:latin typeface="Monotype Corsiva" pitchFamily="66" charset="0"/>
              </a:rPr>
              <a:t>Перлини символізують: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7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0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179512" y="1196752"/>
            <a:ext cx="878497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6600" b="1" kern="0" dirty="0" smtClean="0">
                <a:solidFill>
                  <a:srgbClr val="39639D">
                    <a:lumMod val="50000"/>
                  </a:srgbClr>
                </a:solidFill>
                <a:latin typeface="Monotype Corsiva" pitchFamily="66" charset="0"/>
              </a:rPr>
              <a:t>Безмежність океану</a:t>
            </a:r>
            <a:endParaRPr kumimoji="0" lang="ru-RU" sz="6600" b="1" i="0" u="none" strike="noStrike" kern="0" cap="none" spc="0" normalizeH="0" baseline="0" noProof="0" dirty="0">
              <a:ln>
                <a:noFill/>
              </a:ln>
              <a:solidFill>
                <a:srgbClr val="39639D">
                  <a:lumMod val="50000"/>
                </a:srgbClr>
              </a:solidFill>
              <a:effectLst/>
              <a:uLnTx/>
              <a:uFillTx/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Рабочая\Мои документы\мор дно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0"/>
            <a:ext cx="9144000" cy="6845050"/>
          </a:xfrm>
          <a:prstGeom prst="rect">
            <a:avLst/>
          </a:prstGeom>
          <a:ln w="5715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179512" y="476672"/>
            <a:ext cx="878497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b="1" dirty="0" smtClean="0">
                <a:solidFill>
                  <a:srgbClr val="C00000"/>
                </a:solidFill>
                <a:latin typeface="Monotype Corsiva" pitchFamily="66" charset="0"/>
              </a:rPr>
              <a:t>Тема </a:t>
            </a:r>
            <a:r>
              <a:rPr lang="uk-UA" sz="6600" b="1" dirty="0" smtClean="0">
                <a:solidFill>
                  <a:srgbClr val="C00000"/>
                </a:solidFill>
                <a:latin typeface="Monotype Corsiva" pitchFamily="66" charset="0"/>
              </a:rPr>
              <a:t>уроку</a:t>
            </a:r>
            <a:r>
              <a:rPr lang="uk-UA" sz="6600" b="1" dirty="0">
                <a:solidFill>
                  <a:srgbClr val="C00000"/>
                </a:solidFill>
                <a:latin typeface="Monotype Corsiva" pitchFamily="66" charset="0"/>
              </a:rPr>
              <a:t>.</a:t>
            </a:r>
            <a:r>
              <a:rPr lang="uk-UA" sz="66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endParaRPr lang="uk-UA" sz="66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uk-UA" sz="6600" b="1" dirty="0" smtClean="0">
                <a:solidFill>
                  <a:srgbClr val="002060"/>
                </a:solidFill>
                <a:latin typeface="Monotype Corsiva" pitchFamily="66" charset="0"/>
              </a:rPr>
              <a:t>Лексикологія. </a:t>
            </a:r>
            <a:br>
              <a:rPr lang="uk-UA" sz="6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6600" b="1" dirty="0" smtClean="0">
                <a:solidFill>
                  <a:srgbClr val="002060"/>
                </a:solidFill>
                <a:latin typeface="Monotype Corsiva" pitchFamily="66" charset="0"/>
              </a:rPr>
              <a:t>Зміни в лексичній системі. </a:t>
            </a:r>
            <a:br>
              <a:rPr lang="uk-UA" sz="6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6600" b="1" dirty="0" smtClean="0">
                <a:solidFill>
                  <a:srgbClr val="002060"/>
                </a:solidFill>
                <a:latin typeface="Monotype Corsiva" pitchFamily="66" charset="0"/>
              </a:rPr>
              <a:t>Власне українська лексика. Терміни. Професійна </a:t>
            </a:r>
            <a:r>
              <a:rPr lang="uk-UA" sz="6600" b="1" dirty="0" smtClean="0">
                <a:solidFill>
                  <a:srgbClr val="002060"/>
                </a:solidFill>
                <a:latin typeface="Monotype Corsiva" pitchFamily="66" charset="0"/>
              </a:rPr>
              <a:t>лексика </a:t>
            </a:r>
            <a:endParaRPr lang="ru-RU" sz="6600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739091486"/>
              </p:ext>
            </p:extLst>
          </p:nvPr>
        </p:nvGraphicFramePr>
        <p:xfrm>
          <a:off x="107504" y="188640"/>
          <a:ext cx="8858250" cy="6500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C785891-BB3D-4A5E-8025-DB99261AA3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750"/>
                                        <p:tgtEl>
                                          <p:spTgt spid="4">
                                            <p:graphicEl>
                                              <a:dgm id="{BC785891-BB3D-4A5E-8025-DB99261AA3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6C4D3F-333A-4A1C-8CBF-7BEFEDCD4C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750"/>
                                        <p:tgtEl>
                                          <p:spTgt spid="4">
                                            <p:graphicEl>
                                              <a:dgm id="{1D6C4D3F-333A-4A1C-8CBF-7BEFEDCD4C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8D4E9B-B62F-4529-8C1D-112E2A69B8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750"/>
                                        <p:tgtEl>
                                          <p:spTgt spid="4">
                                            <p:graphicEl>
                                              <a:dgm id="{218D4E9B-B62F-4529-8C1D-112E2A69B8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16E8831-0D73-41A9-BC2B-C495580E99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750"/>
                                        <p:tgtEl>
                                          <p:spTgt spid="4">
                                            <p:graphicEl>
                                              <a:dgm id="{416E8831-0D73-41A9-BC2B-C495580E99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5C11371-E383-454A-8601-7F979C90D1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750"/>
                                        <p:tgtEl>
                                          <p:spTgt spid="4">
                                            <p:graphicEl>
                                              <a:dgm id="{85C11371-E383-454A-8601-7F979C90D1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4BAAC4-8909-479D-8467-C5B3FA55AA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750"/>
                                        <p:tgtEl>
                                          <p:spTgt spid="4">
                                            <p:graphicEl>
                                              <a:dgm id="{7B4BAAC4-8909-479D-8467-C5B3FA55AA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B6FFF3-0395-4AD1-BAB7-612E3E823E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750"/>
                                        <p:tgtEl>
                                          <p:spTgt spid="4">
                                            <p:graphicEl>
                                              <a:dgm id="{8EB6FFF3-0395-4AD1-BAB7-612E3E823E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1C54D55-C75D-4733-839C-62FC947A00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750"/>
                                        <p:tgtEl>
                                          <p:spTgt spid="4">
                                            <p:graphicEl>
                                              <a:dgm id="{01C54D55-C75D-4733-839C-62FC947A00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F0019A4-23CF-4C20-8608-B06FE8BE95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750"/>
                                        <p:tgtEl>
                                          <p:spTgt spid="4">
                                            <p:graphicEl>
                                              <a:dgm id="{9F0019A4-23CF-4C20-8608-B06FE8BE95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1B20D1C-460E-4DB8-9528-71AD750E64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750"/>
                                        <p:tgtEl>
                                          <p:spTgt spid="4">
                                            <p:graphicEl>
                                              <a:dgm id="{A1B20D1C-460E-4DB8-9528-71AD750E64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573328-C43B-42B6-B089-1B550D7F60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750"/>
                                        <p:tgtEl>
                                          <p:spTgt spid="4">
                                            <p:graphicEl>
                                              <a:dgm id="{75573328-C43B-42B6-B089-1B550D7F60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E4FE718-24CC-4501-9FB8-53F7F9F9D7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750"/>
                                        <p:tgtEl>
                                          <p:spTgt spid="4">
                                            <p:graphicEl>
                                              <a:dgm id="{FE4FE718-24CC-4501-9FB8-53F7F9F9D7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C36A6D7-13D4-4244-B8FD-BC6C222F14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750"/>
                                        <p:tgtEl>
                                          <p:spTgt spid="4">
                                            <p:graphicEl>
                                              <a:dgm id="{FC36A6D7-13D4-4244-B8FD-BC6C222F14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2500D3A-1DD7-4608-9151-17550C2A42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750"/>
                                        <p:tgtEl>
                                          <p:spTgt spid="4">
                                            <p:graphicEl>
                                              <a:dgm id="{E2500D3A-1DD7-4608-9151-17550C2A42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1008471-E7D9-4553-BBDF-D2AD5BC059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750"/>
                                        <p:tgtEl>
                                          <p:spTgt spid="4">
                                            <p:graphicEl>
                                              <a:dgm id="{51008471-E7D9-4553-BBDF-D2AD5BC059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250"/>
                            </p:stCondLst>
                            <p:childTnLst>
                              <p:par>
                                <p:cTn id="6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1E89F2-3E96-4826-9C25-41E13CEEEC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750"/>
                                        <p:tgtEl>
                                          <p:spTgt spid="4">
                                            <p:graphicEl>
                                              <a:dgm id="{E71E89F2-3E96-4826-9C25-41E13CEEEC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7D77798-7C0E-4174-BBE2-0620C8A85F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750"/>
                                        <p:tgtEl>
                                          <p:spTgt spid="4">
                                            <p:graphicEl>
                                              <a:dgm id="{27D77798-7C0E-4174-BBE2-0620C8A85F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AtOnce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1583</TotalTime>
  <Words>687</Words>
  <Application>Microsoft Office PowerPoint</Application>
  <PresentationFormat>Экран (4:3)</PresentationFormat>
  <Paragraphs>149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Открытая</vt:lpstr>
      <vt:lpstr>                 Винесло  з  моря  мушлю  чарівну,          Хвилею ніжно сховало  в  пісок,   </vt:lpstr>
      <vt:lpstr> Сльози богині кохання, царівно, Перлини магічні додай у вінок.</vt:lpstr>
      <vt:lpstr> Не просто зробити  власну  прикрасу! Старання  в нагоді   людині стає, </vt:lpstr>
      <vt:lpstr> </vt:lpstr>
      <vt:lpstr>Обери перлину</vt:lpstr>
      <vt:lpstr>Перлини символізують:</vt:lpstr>
      <vt:lpstr>Слайд 7</vt:lpstr>
      <vt:lpstr>Слайд 8</vt:lpstr>
      <vt:lpstr>Слайд 9</vt:lpstr>
      <vt:lpstr>        </vt:lpstr>
      <vt:lpstr>Подорож слова „перлина”  мовами світу</vt:lpstr>
      <vt:lpstr>Слайд 12</vt:lpstr>
      <vt:lpstr>Найбільший молюск - трикадна</vt:lpstr>
      <vt:lpstr>Запам’ятай!</vt:lpstr>
      <vt:lpstr>Ювеліри слова</vt:lpstr>
      <vt:lpstr>Слайд 16</vt:lpstr>
      <vt:lpstr>Слайд 17</vt:lpstr>
      <vt:lpstr> Редагування речень </vt:lpstr>
      <vt:lpstr> Редагування речень </vt:lpstr>
      <vt:lpstr>Поміркуймо разом!</vt:lpstr>
      <vt:lpstr>Слайд 21</vt:lpstr>
      <vt:lpstr>Як дослідити застарілі слова?</vt:lpstr>
      <vt:lpstr>Дослідження  застарілої лексики  на матеріалі повісті  І. С. Нечуя – Левицького „Кайдашева сім’я” Підготували:  Благушина Маргарита          Ушата Юлія</vt:lpstr>
      <vt:lpstr>Слайд 24</vt:lpstr>
      <vt:lpstr>          Запозичення з інших мов – шлях  поповнення перукарських термінів та професіоналізмів </vt:lpstr>
      <vt:lpstr>Група „Мовознавці”</vt:lpstr>
      <vt:lpstr>Завдання для групи:</vt:lpstr>
      <vt:lpstr>         Терміни – це слова,      що вживаються для точного визначення     певного поняття  якої – небудь галузі науки, техніки, мистецтва тощо. </vt:lpstr>
      <vt:lpstr>Слайд 29</vt:lpstr>
      <vt:lpstr>Слайд 30</vt:lpstr>
      <vt:lpstr>Слайд 31</vt:lpstr>
      <vt:lpstr>Слайд 32</vt:lpstr>
      <vt:lpstr>Слайд 33</vt:lpstr>
      <vt:lpstr> Вустами дитини… </vt:lpstr>
      <vt:lpstr>Коко Шанель:</vt:lpstr>
      <vt:lpstr>   Перлина  викликає захоплення</vt:lpstr>
      <vt:lpstr>Разок  намиста</vt:lpstr>
      <vt:lpstr>Домашнє  завдання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Винесло  з  моря  мушлю  красиву, Хвилею ніжно поклало  в  пісок,  </dc:title>
  <cp:lastModifiedBy>Рабочая</cp:lastModifiedBy>
  <cp:revision>151</cp:revision>
  <dcterms:modified xsi:type="dcterms:W3CDTF">2013-01-03T06:15:27Z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1392320</vt:lpwstr>
  </property>
  <property fmtid="{D5CDD505-2E9C-101B-9397-08002B2CF9AE}" name="NXPowerLiteVersion" pid="3">
    <vt:lpwstr>D4.1.4</vt:lpwstr>
  </property>
</Properties>
</file>