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02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2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04C8C-558A-4770-BF60-465D3786DF4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D8A5F-40CD-4131-B9A6-36402AADA0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8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C:\Users\1\Desktop\&#1042;&#1045;&#1058;&#1045;&#1056;&#1040;&#1053;&#1048;\&#1050;&#1088;&#1080;&#1074;&#1077;&#1085;&#1076;&#1072;_&#1074;&#1110;&#1076;&#1077;&#1086;_&#1092;&#1086;&#1090;&#1086;\DSCN2349.MOV" TargetMode="External" Type="http://schemas.openxmlformats.org/officeDocument/2006/relationships/video"/><Relationship Id="rId4" Target="../media/image30.pn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0189116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317432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5" y="2843645"/>
            <a:ext cx="7560840" cy="136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Напрям: "Із попелу забуття"</a:t>
            </a:r>
            <a:endParaRPr kumimoji="0" lang="uk-UA" sz="4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3852387"/>
            <a:ext cx="9144000" cy="849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800" b="1" i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800" b="1" i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800" b="1" i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800" b="1" i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1219" y="2967335"/>
            <a:ext cx="664156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kumimoji="0" lang="uk-UA" sz="5400" b="1" i="1" u="none" strike="noStrike" cap="all" spc="0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5400" b="1" i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kumimoji="0" lang="uk-UA" sz="5400" b="1" i="1" u="none" strike="noStrike" cap="all" spc="0" normalizeH="0" baseline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Опалені </a:t>
            </a:r>
            <a:r>
              <a:rPr kumimoji="0" lang="uk-UA" sz="5400" b="1" i="1" u="none" strike="noStrike" cap="all" spc="0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війною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88640"/>
            <a:ext cx="856868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Всеукраїнська експедиція   учнівської 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студентської молоді</a:t>
            </a:r>
            <a:endParaRPr kumimoji="0" lang="ru-RU" sz="4000" b="1" i="0" u="none" strike="noStrike" normalizeH="0" baseline="0" dirty="0" smtClean="0">
              <a:ln/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"Моя Батьківщина – </a:t>
            </a:r>
            <a:r>
              <a:rPr kumimoji="0" lang="uk-UA" sz="4000" b="1" i="0" u="none" strike="noStrike" normalizeH="0" baseline="0" dirty="0" err="1" smtClean="0">
                <a:ln/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Україна”</a:t>
            </a:r>
            <a:endParaRPr lang="ru-RU" sz="4000" b="1" dirty="0">
              <a:ln/>
              <a:solidFill>
                <a:srgbClr val="FFFF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137224" y="4693878"/>
            <a:ext cx="722858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8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Виконавці: волонтерський загін "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Турбота“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7922" y="23060"/>
            <a:ext cx="9201922" cy="6834940"/>
          </a:xfrm>
        </p:spPr>
      </p:pic>
      <p:sp>
        <p:nvSpPr>
          <p:cNvPr id="7" name="TextBox 6"/>
          <p:cNvSpPr txBox="1"/>
          <p:nvPr/>
        </p:nvSpPr>
        <p:spPr>
          <a:xfrm>
            <a:off x="323528" y="188640"/>
            <a:ext cx="8009705" cy="2246769"/>
          </a:xfrm>
          <a:prstGeom prst="rec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000" dirty="0" err="1"/>
              <a:t>Війну</a:t>
            </a:r>
            <a:r>
              <a:rPr lang="ru-RU" sz="2000" dirty="0"/>
              <a:t> </a:t>
            </a:r>
            <a:r>
              <a:rPr lang="ru-RU" sz="2000" dirty="0" err="1"/>
              <a:t>розпочав</a:t>
            </a:r>
            <a:r>
              <a:rPr lang="ru-RU" sz="2000" dirty="0"/>
              <a:t> </a:t>
            </a:r>
            <a:r>
              <a:rPr lang="ru-RU" sz="2000" dirty="0" err="1"/>
              <a:t>рядовим</a:t>
            </a:r>
            <a:r>
              <a:rPr lang="ru-RU" sz="2000" dirty="0"/>
              <a:t> солдатом </a:t>
            </a:r>
            <a:r>
              <a:rPr lang="ru-RU" sz="2000" dirty="0" smtClean="0"/>
              <a:t>, </a:t>
            </a:r>
            <a:r>
              <a:rPr lang="ru-RU" sz="2000" dirty="0"/>
              <a:t>а </a:t>
            </a:r>
            <a:r>
              <a:rPr lang="ru-RU" sz="2000" dirty="0" err="1"/>
              <a:t>з</a:t>
            </a:r>
            <a:r>
              <a:rPr lang="ru-RU" sz="2000" dirty="0"/>
              <a:t> фронту </a:t>
            </a:r>
            <a:r>
              <a:rPr lang="ru-RU" sz="2000" dirty="0" err="1"/>
              <a:t>повернувся</a:t>
            </a:r>
            <a:r>
              <a:rPr lang="ru-RU" sz="2000" dirty="0"/>
              <a:t> сержантом. </a:t>
            </a:r>
            <a:endParaRPr lang="ru-RU" sz="2000" dirty="0" smtClean="0"/>
          </a:p>
          <a:p>
            <a:r>
              <a:rPr lang="ru-RU" sz="2000" dirty="0" err="1" smtClean="0"/>
              <a:t>Пройшов</a:t>
            </a:r>
            <a:r>
              <a:rPr lang="ru-RU" sz="2000" dirty="0" smtClean="0"/>
              <a:t> </a:t>
            </a:r>
            <a:r>
              <a:rPr lang="ru-RU" sz="2000" dirty="0"/>
              <a:t>шлях </a:t>
            </a:r>
            <a:r>
              <a:rPr lang="ru-RU" sz="2000" dirty="0" err="1"/>
              <a:t>від</a:t>
            </a:r>
            <a:r>
              <a:rPr lang="ru-RU" sz="2000" dirty="0"/>
              <a:t> </a:t>
            </a:r>
            <a:r>
              <a:rPr lang="ru-RU" sz="2000" dirty="0" err="1"/>
              <a:t>західної</a:t>
            </a:r>
            <a:r>
              <a:rPr lang="ru-RU" sz="2000" dirty="0"/>
              <a:t> </a:t>
            </a:r>
            <a:r>
              <a:rPr lang="ru-RU" sz="2000" dirty="0" err="1" smtClean="0"/>
              <a:t>України</a:t>
            </a:r>
            <a:r>
              <a:rPr lang="ru-RU" sz="2000" dirty="0" smtClean="0"/>
              <a:t> </a:t>
            </a:r>
            <a:r>
              <a:rPr lang="ru-RU" sz="2000" dirty="0"/>
              <a:t>до </a:t>
            </a:r>
            <a:r>
              <a:rPr lang="ru-RU" sz="2000" dirty="0" err="1"/>
              <a:t>Києва</a:t>
            </a:r>
            <a:r>
              <a:rPr lang="ru-RU" sz="2000" dirty="0"/>
              <a:t> , </a:t>
            </a:r>
            <a:r>
              <a:rPr lang="ru-RU" sz="2000" dirty="0" err="1"/>
              <a:t>пройшов</a:t>
            </a:r>
            <a:r>
              <a:rPr lang="ru-RU" sz="2000" dirty="0"/>
              <a:t> Польщу, </a:t>
            </a:r>
            <a:endParaRPr lang="ru-RU" sz="2000" dirty="0" smtClean="0"/>
          </a:p>
          <a:p>
            <a:r>
              <a:rPr lang="ru-RU" sz="2000" dirty="0" smtClean="0"/>
              <a:t>Одер</a:t>
            </a:r>
            <a:r>
              <a:rPr lang="ru-RU" sz="2000" dirty="0"/>
              <a:t>, </a:t>
            </a:r>
            <a:r>
              <a:rPr lang="ru-RU" sz="2000" dirty="0" err="1"/>
              <a:t>Віслу</a:t>
            </a:r>
            <a:r>
              <a:rPr lang="ru-RU" sz="2000" dirty="0"/>
              <a:t>, за 80 км до </a:t>
            </a:r>
            <a:r>
              <a:rPr lang="ru-RU" sz="2000" dirty="0" err="1"/>
              <a:t>Берліну</a:t>
            </a:r>
            <a:r>
              <a:rPr lang="ru-RU" sz="2000" dirty="0"/>
              <a:t> </a:t>
            </a:r>
            <a:r>
              <a:rPr lang="ru-RU" sz="2000" dirty="0" err="1"/>
              <a:t>був</a:t>
            </a:r>
            <a:r>
              <a:rPr lang="ru-RU" sz="2000" dirty="0"/>
              <a:t> поранений у плече, </a:t>
            </a:r>
            <a:r>
              <a:rPr lang="ru-RU" sz="2000" dirty="0" err="1"/>
              <a:t>потрапив</a:t>
            </a:r>
            <a:r>
              <a:rPr lang="ru-RU" sz="2000" dirty="0"/>
              <a:t> до </a:t>
            </a:r>
            <a:r>
              <a:rPr lang="ru-RU" sz="2000" dirty="0" err="1"/>
              <a:t>госпіталя</a:t>
            </a:r>
            <a:r>
              <a:rPr lang="ru-RU" sz="2000" dirty="0"/>
              <a:t>, </a:t>
            </a:r>
            <a:r>
              <a:rPr lang="ru-RU" sz="2000" dirty="0" smtClean="0"/>
              <a:t>де </a:t>
            </a:r>
            <a:r>
              <a:rPr lang="ru-RU" sz="2000" dirty="0" err="1"/>
              <a:t>пробув</a:t>
            </a:r>
            <a:r>
              <a:rPr lang="ru-RU" sz="2000" dirty="0"/>
              <a:t> </a:t>
            </a:r>
            <a:r>
              <a:rPr lang="ru-RU" sz="2000" dirty="0" err="1"/>
              <a:t>близько</a:t>
            </a:r>
            <a:r>
              <a:rPr lang="ru-RU" sz="2000" dirty="0"/>
              <a:t> 4 </a:t>
            </a:r>
            <a:r>
              <a:rPr lang="ru-RU" sz="2000" dirty="0" err="1"/>
              <a:t>місяців</a:t>
            </a:r>
            <a:r>
              <a:rPr lang="ru-RU" sz="2000" dirty="0"/>
              <a:t>, там </a:t>
            </a:r>
            <a:r>
              <a:rPr lang="ru-RU" sz="2000" dirty="0" err="1"/>
              <a:t>і</a:t>
            </a:r>
            <a:r>
              <a:rPr lang="ru-RU" sz="2000" dirty="0"/>
              <a:t> </a:t>
            </a:r>
            <a:r>
              <a:rPr lang="ru-RU" sz="2000" dirty="0" err="1"/>
              <a:t>зустрів</a:t>
            </a:r>
            <a:r>
              <a:rPr lang="ru-RU" sz="2000" dirty="0"/>
              <a:t> 9 </a:t>
            </a:r>
            <a:r>
              <a:rPr lang="ru-RU" sz="2000" dirty="0" err="1"/>
              <a:t>Травня</a:t>
            </a:r>
            <a:r>
              <a:rPr lang="ru-RU" sz="2000" dirty="0"/>
              <a:t>. </a:t>
            </a:r>
            <a:r>
              <a:rPr lang="ru-RU" sz="2000" dirty="0" err="1"/>
              <a:t>Прибігла</a:t>
            </a:r>
            <a:r>
              <a:rPr lang="ru-RU" sz="2000" dirty="0"/>
              <a:t> до нас сестричка </a:t>
            </a:r>
            <a:r>
              <a:rPr lang="ru-RU" sz="2000" dirty="0" err="1"/>
              <a:t>і</a:t>
            </a:r>
            <a:r>
              <a:rPr lang="ru-RU" sz="2000" dirty="0"/>
              <a:t> </a:t>
            </a:r>
            <a:r>
              <a:rPr lang="ru-RU" sz="2000" dirty="0" err="1"/>
              <a:t>повідомила</a:t>
            </a:r>
            <a:r>
              <a:rPr lang="ru-RU" sz="2000" dirty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/>
              <a:t>війна</a:t>
            </a:r>
            <a:r>
              <a:rPr lang="ru-RU" sz="2000" dirty="0"/>
              <a:t> </a:t>
            </a:r>
            <a:r>
              <a:rPr lang="ru-RU" sz="2000" dirty="0" err="1"/>
              <a:t>закінчилась</a:t>
            </a:r>
            <a:r>
              <a:rPr lang="ru-RU" sz="2000" dirty="0"/>
              <a:t>,  </a:t>
            </a:r>
            <a:r>
              <a:rPr lang="ru-RU" sz="2000" dirty="0" smtClean="0"/>
              <a:t>нас </a:t>
            </a:r>
            <a:r>
              <a:rPr lang="ru-RU" sz="2000" dirty="0" err="1"/>
              <a:t>вивели</a:t>
            </a:r>
            <a:r>
              <a:rPr lang="ru-RU" sz="2000" dirty="0"/>
              <a:t>  на </a:t>
            </a:r>
            <a:r>
              <a:rPr lang="ru-RU" sz="2000" dirty="0" err="1"/>
              <a:t>двір</a:t>
            </a:r>
            <a:r>
              <a:rPr lang="ru-RU" sz="2000" dirty="0"/>
              <a:t> , </a:t>
            </a:r>
            <a:r>
              <a:rPr lang="ru-RU" sz="2000" dirty="0" err="1"/>
              <a:t>всіх</a:t>
            </a:r>
            <a:r>
              <a:rPr lang="ru-RU" sz="2000" dirty="0"/>
              <a:t>, </a:t>
            </a:r>
            <a:r>
              <a:rPr lang="ru-RU" sz="2000" dirty="0" err="1"/>
              <a:t>хто</a:t>
            </a:r>
            <a:r>
              <a:rPr lang="ru-RU" sz="2000" dirty="0"/>
              <a:t> </a:t>
            </a:r>
            <a:r>
              <a:rPr lang="ru-RU" sz="2000" dirty="0" err="1"/>
              <a:t>міг</a:t>
            </a:r>
            <a:r>
              <a:rPr lang="ru-RU" sz="2000" dirty="0"/>
              <a:t> </a:t>
            </a:r>
            <a:r>
              <a:rPr lang="ru-RU" sz="2000" dirty="0" err="1"/>
              <a:t>ходити</a:t>
            </a:r>
            <a:r>
              <a:rPr lang="ru-RU" sz="2000" dirty="0"/>
              <a:t>, у мене </a:t>
            </a:r>
            <a:r>
              <a:rPr lang="ru-RU" sz="2000" dirty="0" err="1"/>
              <a:t>навіть</a:t>
            </a:r>
            <a:r>
              <a:rPr lang="ru-RU" sz="2000" dirty="0"/>
              <a:t> </a:t>
            </a:r>
            <a:r>
              <a:rPr lang="ru-RU" sz="2000" dirty="0" err="1"/>
              <a:t>мову</a:t>
            </a:r>
            <a:r>
              <a:rPr lang="ru-RU" sz="2000" dirty="0"/>
              <a:t> </a:t>
            </a:r>
            <a:r>
              <a:rPr lang="ru-RU" sz="2000" dirty="0" err="1"/>
              <a:t>відняло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На </a:t>
            </a:r>
            <a:r>
              <a:rPr lang="ru-RU" sz="2000" dirty="0" err="1"/>
              <a:t>вулиці</a:t>
            </a:r>
            <a:r>
              <a:rPr lang="ru-RU" sz="2000" dirty="0"/>
              <a:t> усе </a:t>
            </a:r>
            <a:r>
              <a:rPr lang="ru-RU" sz="2000" dirty="0" err="1"/>
              <a:t>гриміло</a:t>
            </a:r>
            <a:r>
              <a:rPr lang="ru-RU" sz="2000" dirty="0"/>
              <a:t>, </a:t>
            </a:r>
            <a:r>
              <a:rPr lang="ru-RU" sz="2000" dirty="0" err="1"/>
              <a:t>всі</a:t>
            </a:r>
            <a:r>
              <a:rPr lang="ru-RU" sz="2000" dirty="0"/>
              <a:t> </a:t>
            </a:r>
            <a:r>
              <a:rPr lang="ru-RU" sz="2000" dirty="0" err="1"/>
              <a:t>сміялися</a:t>
            </a:r>
            <a:r>
              <a:rPr lang="ru-RU" sz="2000" dirty="0"/>
              <a:t>, </a:t>
            </a:r>
            <a:r>
              <a:rPr lang="ru-RU" sz="2000" dirty="0" err="1"/>
              <a:t>раділи</a:t>
            </a:r>
            <a:r>
              <a:rPr lang="ru-RU" sz="2000" dirty="0"/>
              <a:t>, кричали:"</a:t>
            </a:r>
            <a:r>
              <a:rPr lang="ru-RU" sz="2000" dirty="0" err="1"/>
              <a:t>Гітлер</a:t>
            </a:r>
            <a:r>
              <a:rPr lang="ru-RU" sz="2000" dirty="0"/>
              <a:t>, капут!" </a:t>
            </a:r>
            <a:endParaRPr lang="ru-RU" sz="3200" dirty="0"/>
          </a:p>
        </p:txBody>
      </p:sp>
      <p:pic>
        <p:nvPicPr>
          <p:cNvPr id="22530" name="Picture 2" descr="C:\Users\1\Desktop\ВЕТЕРАНИ\Кривенда_відео_фото\DSCN23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729541"/>
            <a:ext cx="3096344" cy="412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n_pobedi_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24272" cy="688937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6271"/>
            <a:ext cx="9144000" cy="1196752"/>
          </a:xfr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uk-UA" b="1" u="sng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uk-UA" b="1" u="sng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uk-UA" b="1" u="sng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uk-UA" b="1" u="sng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uk-UA" b="1" u="sng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Зустріч </a:t>
            </a:r>
            <a:r>
              <a:rPr lang="uk-UA" b="1" u="sng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із свідками </a:t>
            </a:r>
            <a:r>
              <a:rPr lang="uk-UA" b="1" u="sng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- очевидцями цих подій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ru-RU" sz="27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700809"/>
            <a:ext cx="8100392" cy="286232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ru-RU" dirty="0"/>
              <a:t>" Спали ми </a:t>
            </a:r>
            <a:r>
              <a:rPr lang="ru-RU" dirty="0" err="1"/>
              <a:t>і</a:t>
            </a:r>
            <a:r>
              <a:rPr lang="ru-RU" dirty="0"/>
              <a:t> в сараях</a:t>
            </a:r>
            <a:r>
              <a:rPr lang="uk-UA" dirty="0"/>
              <a:t>, і де попало спали, бо війна ж ішла. Такий дядько був начальник, ми на нього казали "</a:t>
            </a:r>
            <a:r>
              <a:rPr lang="uk-UA" dirty="0" err="1"/>
              <a:t>старой</a:t>
            </a:r>
            <a:r>
              <a:rPr lang="uk-UA" dirty="0"/>
              <a:t> свині по коліна", то я його разів з десять у себе в хаті бачила, не менше. </a:t>
            </a:r>
            <a:r>
              <a:rPr lang="uk-UA" dirty="0" smtClean="0"/>
              <a:t>Як  </a:t>
            </a:r>
            <a:r>
              <a:rPr lang="uk-UA" dirty="0"/>
              <a:t>уже німці відступали, то до нас у хату часто ходили. Ой, щоб вам того не бачити, що ми бачили та пережили. </a:t>
            </a:r>
            <a:r>
              <a:rPr lang="uk-UA" dirty="0" smtClean="0"/>
              <a:t>Партизанів </a:t>
            </a:r>
            <a:r>
              <a:rPr lang="uk-UA" dirty="0"/>
              <a:t>у лісах бачила. Такі вони всі худі. Якось я забрала малих та й пішли до лісу по </a:t>
            </a:r>
            <a:r>
              <a:rPr lang="uk-UA" dirty="0" smtClean="0"/>
              <a:t>гриби. А </a:t>
            </a:r>
            <a:r>
              <a:rPr lang="uk-UA" dirty="0"/>
              <a:t>грибів отак черенями, такі білі. Я кричу до малих, щоб сюди йшли, бо додому вже пора, коли на мене йде... виходить з-за дерева партизан. </a:t>
            </a:r>
            <a:endParaRPr lang="uk-UA" dirty="0" smtClean="0"/>
          </a:p>
          <a:p>
            <a:r>
              <a:rPr lang="uk-UA" dirty="0" smtClean="0"/>
              <a:t>Злякалася</a:t>
            </a:r>
            <a:r>
              <a:rPr lang="uk-UA" dirty="0"/>
              <a:t>, а він каже:" Не бійся. Я бачу , що ти тут найстарша. </a:t>
            </a:r>
            <a:r>
              <a:rPr lang="uk-UA" dirty="0" smtClean="0"/>
              <a:t>Забирай </a:t>
            </a:r>
            <a:r>
              <a:rPr lang="uk-UA" dirty="0"/>
              <a:t>дітей і тікайте звідси. Тільки не йдіть по дорозі, там </a:t>
            </a:r>
            <a:r>
              <a:rPr lang="uk-UA" dirty="0" smtClean="0"/>
              <a:t>ми</a:t>
            </a:r>
          </a:p>
          <a:p>
            <a:r>
              <a:rPr lang="uk-UA" dirty="0" smtClean="0"/>
              <a:t> </a:t>
            </a:r>
            <a:r>
              <a:rPr lang="uk-UA" dirty="0"/>
              <a:t>все замінували".</a:t>
            </a:r>
            <a:endParaRPr lang="ru-RU" dirty="0"/>
          </a:p>
        </p:txBody>
      </p:sp>
      <p:pic>
        <p:nvPicPr>
          <p:cNvPr id="9" name="Рисунок 8" descr="сканирование000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717032"/>
            <a:ext cx="2448272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сканирование000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0859"/>
            <a:ext cx="3672408" cy="2287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443888" y="1124744"/>
            <a:ext cx="59506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Семененко</a:t>
            </a:r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Надія  Кирилівна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59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3024337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effectLst>
            <a:softEdge rad="317500"/>
          </a:effectLst>
        </p:spPr>
        <p:txBody>
          <a:bodyPr>
            <a:normAutofit/>
          </a:bodyPr>
          <a:lstStyle/>
          <a:p>
            <a:r>
              <a:rPr lang="uk-UA" sz="2000" dirty="0" err="1" smtClean="0"/>
              <a:t>“Пішов</a:t>
            </a:r>
            <a:r>
              <a:rPr lang="uk-UA" sz="2000" dirty="0" smtClean="0"/>
              <a:t> </a:t>
            </a:r>
            <a:r>
              <a:rPr lang="uk-UA" sz="2000" dirty="0"/>
              <a:t>на війну в </a:t>
            </a:r>
            <a:r>
              <a:rPr lang="uk-UA" sz="2000" dirty="0" smtClean="0"/>
              <a:t>1943р.</a:t>
            </a:r>
            <a:r>
              <a:rPr lang="ru-RU" sz="2000" dirty="0" smtClean="0"/>
              <a:t> </a:t>
            </a:r>
            <a:r>
              <a:rPr lang="uk-UA" sz="2000" dirty="0" smtClean="0"/>
              <a:t>у </a:t>
            </a:r>
            <a:r>
              <a:rPr lang="uk-UA" sz="2000" dirty="0"/>
              <a:t>18 </a:t>
            </a:r>
            <a:r>
              <a:rPr lang="uk-UA" sz="2000" dirty="0" smtClean="0"/>
              <a:t>років</a:t>
            </a:r>
            <a:r>
              <a:rPr lang="ru-RU" sz="2000" dirty="0" smtClean="0"/>
              <a:t>. </a:t>
            </a:r>
            <a:r>
              <a:rPr lang="uk-UA" sz="2000" dirty="0" smtClean="0"/>
              <a:t>Пішов </a:t>
            </a:r>
            <a:r>
              <a:rPr lang="uk-UA" sz="2000" dirty="0"/>
              <a:t>як і </a:t>
            </a:r>
            <a:r>
              <a:rPr lang="uk-UA" sz="2000" dirty="0" smtClean="0"/>
              <a:t>всі - </a:t>
            </a:r>
            <a:r>
              <a:rPr lang="uk-UA" sz="2000" dirty="0"/>
              <a:t>рядовим, </a:t>
            </a:r>
            <a:r>
              <a:rPr lang="uk-UA" sz="2000" dirty="0" smtClean="0"/>
              <a:t>повернувся старшиною.</a:t>
            </a:r>
            <a:r>
              <a:rPr lang="uk-UA" sz="2000" dirty="0"/>
              <a:t> </a:t>
            </a:r>
            <a:r>
              <a:rPr lang="uk-UA" sz="2000" dirty="0" smtClean="0"/>
              <a:t>Служив, пам’ятаю, в Ленінграді, </a:t>
            </a:r>
            <a:r>
              <a:rPr lang="uk-UA" sz="2000" dirty="0"/>
              <a:t>охороняв літаки…Потім весь полк перевезли </a:t>
            </a:r>
            <a:r>
              <a:rPr lang="ru-RU" sz="2000" dirty="0" smtClean="0"/>
              <a:t> в </a:t>
            </a:r>
            <a:r>
              <a:rPr lang="uk-UA" sz="2000" dirty="0" smtClean="0"/>
              <a:t>місто </a:t>
            </a:r>
            <a:r>
              <a:rPr lang="uk-UA" sz="2000" dirty="0"/>
              <a:t>біля річки Зені, де охороняли дорожні мости, щоб японці не розоряли </a:t>
            </a:r>
            <a:r>
              <a:rPr lang="uk-UA" sz="2000" dirty="0" smtClean="0"/>
              <a:t>їх, Перемогу </a:t>
            </a:r>
            <a:r>
              <a:rPr lang="uk-UA" sz="2000" dirty="0"/>
              <a:t>зустрів там на річці </a:t>
            </a:r>
            <a:r>
              <a:rPr lang="uk-UA" sz="2000" dirty="0" err="1"/>
              <a:t>Зені</a:t>
            </a:r>
            <a:r>
              <a:rPr lang="uk-UA" sz="2000" dirty="0" err="1" smtClean="0"/>
              <a:t>.”</a:t>
            </a:r>
            <a:endParaRPr lang="uk-UA" sz="2000" dirty="0" smtClean="0"/>
          </a:p>
          <a:p>
            <a:r>
              <a:rPr lang="uk-UA" sz="2000" dirty="0" smtClean="0"/>
              <a:t>Має нагороди:</a:t>
            </a:r>
            <a:r>
              <a:rPr lang="ru-RU" sz="2000" dirty="0" smtClean="0"/>
              <a:t> «</a:t>
            </a:r>
            <a:r>
              <a:rPr lang="uk-UA" sz="2000" dirty="0" smtClean="0"/>
              <a:t>За </a:t>
            </a:r>
            <a:r>
              <a:rPr lang="uk-UA" sz="2000" dirty="0"/>
              <a:t>оборону </a:t>
            </a:r>
            <a:r>
              <a:rPr lang="uk-UA" sz="2000" dirty="0" err="1" smtClean="0"/>
              <a:t>Одеси”</a:t>
            </a:r>
            <a:r>
              <a:rPr lang="uk-UA" sz="2000" dirty="0" smtClean="0"/>
              <a:t>;Червона зірка;</a:t>
            </a:r>
            <a:r>
              <a:rPr lang="ru-RU" sz="2000" dirty="0" smtClean="0"/>
              <a:t> «За </a:t>
            </a:r>
            <a:r>
              <a:rPr lang="uk-UA" sz="2000" dirty="0" smtClean="0"/>
              <a:t>перемогу </a:t>
            </a:r>
            <a:r>
              <a:rPr lang="uk-UA" sz="2000" dirty="0"/>
              <a:t>над </a:t>
            </a:r>
            <a:r>
              <a:rPr lang="uk-UA" sz="2000" dirty="0" smtClean="0"/>
              <a:t>фашистською  </a:t>
            </a:r>
            <a:r>
              <a:rPr lang="uk-UA" sz="2000" dirty="0" err="1" smtClean="0"/>
              <a:t>Німеччиною”</a:t>
            </a:r>
            <a:r>
              <a:rPr lang="uk-UA" sz="2000" dirty="0" smtClean="0"/>
              <a:t>;</a:t>
            </a:r>
            <a:r>
              <a:rPr lang="ru-RU" sz="2000" dirty="0" smtClean="0"/>
              <a:t> «</a:t>
            </a:r>
            <a:r>
              <a:rPr lang="uk-UA" sz="2000" dirty="0" smtClean="0"/>
              <a:t>За </a:t>
            </a:r>
            <a:r>
              <a:rPr lang="uk-UA" sz="2000" dirty="0"/>
              <a:t>перемогу над </a:t>
            </a:r>
            <a:r>
              <a:rPr lang="uk-UA" sz="2000" dirty="0" err="1" smtClean="0"/>
              <a:t>Японією”</a:t>
            </a:r>
            <a:r>
              <a:rPr lang="uk-UA" sz="2000" dirty="0" smtClean="0"/>
              <a:t> та ін.</a:t>
            </a:r>
            <a:endParaRPr lang="ru-RU" sz="2000" dirty="0"/>
          </a:p>
          <a:p>
            <a:pPr>
              <a:buNone/>
            </a:pPr>
            <a:r>
              <a:rPr lang="uk-UA" sz="2000" dirty="0"/>
              <a:t> 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20482" name="Picture 2" descr="F:\DSC012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347610"/>
            <a:ext cx="4680520" cy="3510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53122" y="0"/>
            <a:ext cx="8590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Мельник Василь Панасович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w800h55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8228" y="28432"/>
            <a:ext cx="9182228" cy="68295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dirty="0">
                <a:solidFill>
                  <a:srgbClr val="C00000"/>
                </a:solidFill>
              </a:rPr>
              <a:t>Учні  беруть активну участь в операції "Добрий ранок, ветеране", проводять уроки мужності з ветеранами Великої Вітчизняної війни</a:t>
            </a:r>
            <a:r>
              <a:rPr lang="uk-UA" sz="2800" dirty="0"/>
              <a:t>.</a:t>
            </a:r>
            <a:endParaRPr lang="ru-RU" sz="2800" dirty="0"/>
          </a:p>
        </p:txBody>
      </p:sp>
      <p:pic>
        <p:nvPicPr>
          <p:cNvPr id="4" name="Содержимое 3" descr="C:\Users\1\Desktop\ВЕТЕРАНИ\фото\DSC08415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556792"/>
            <a:ext cx="3568218" cy="2678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1\Desktop\ВЕТЕРАНИ\фото\DSC084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484784"/>
            <a:ext cx="3276600" cy="245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\Desktop\ВЕТЕРАНИ\фото\DSC084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645025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IMG_397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913187"/>
            <a:ext cx="3024188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C:\Users\1\Desktop\фото -лєна\IMG_397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412777"/>
            <a:ext cx="2880125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927"/>
            <a:ext cx="9144000" cy="698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smtClean="0">
                <a:solidFill>
                  <a:srgbClr val="FF0000"/>
                </a:solidFill>
              </a:rPr>
              <a:t>Зібрано деякі  архівні матеріали родин учнів нашої школи</a:t>
            </a:r>
            <a:endParaRPr lang="ru-RU" b="1" u="sng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сканирование0021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4247804" cy="372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канирование002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212976"/>
            <a:ext cx="4248150" cy="315277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Відеоматеріали</a:t>
            </a:r>
            <a:b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запис розмови з </a:t>
            </a:r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Кривендою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Дмитром Антоновичем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DSCN2349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63688" y="1988840"/>
            <a:ext cx="5472608" cy="40055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8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136265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404664"/>
            <a:ext cx="4690864" cy="5976664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effectLst>
            <a:softEdge rad="63500"/>
          </a:effectLst>
        </p:spPr>
        <p:txBody>
          <a:bodyPr>
            <a:normAutofit fontScale="70000" lnSpcReduction="20000"/>
          </a:bodyPr>
          <a:lstStyle/>
          <a:p>
            <a:r>
              <a:rPr lang="uk-UA" dirty="0"/>
              <a:t>Волонтерський загін "Турбота" і надалі буде продовжувати збирати матеріали про воїнів-визволителів, вивчати історію їхнього героїчного подвигу, проявленого в роки Великої Вітчизняної війни.</a:t>
            </a:r>
            <a:endParaRPr lang="ru-RU" dirty="0"/>
          </a:p>
          <a:p>
            <a:r>
              <a:rPr lang="uk-UA" dirty="0"/>
              <a:t>На жаль, наших ветеранів з кожним роком стає все менше й менше. Як вони боролися й вижили , </a:t>
            </a:r>
            <a:r>
              <a:rPr lang="uk-UA" dirty="0" err="1"/>
              <a:t>вижили</a:t>
            </a:r>
            <a:r>
              <a:rPr lang="uk-UA" dirty="0"/>
              <a:t> й перемогли - все це в їхніх спогадах залишилось назавжди. Всі ці спогади  пройняті слізьми, бо вони для нас - герої .</a:t>
            </a:r>
            <a:endParaRPr lang="ru-RU" dirty="0"/>
          </a:p>
          <a:p>
            <a:r>
              <a:rPr lang="uk-UA" dirty="0"/>
              <a:t>Тому дуже цінною є будь-яка інформація про війну, особливо, якщо вона почута «з перших вуст», тобто, від людини, яка теж брала участь у визволенні України від фашистів.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9250865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5250"/>
            <a:ext cx="9192268" cy="6883250"/>
          </a:xfrm>
        </p:spPr>
      </p:pic>
      <p:sp>
        <p:nvSpPr>
          <p:cNvPr id="6" name="Прямоугольник 5"/>
          <p:cNvSpPr/>
          <p:nvPr/>
        </p:nvSpPr>
        <p:spPr>
          <a:xfrm>
            <a:off x="1475656" y="4797152"/>
            <a:ext cx="6390788" cy="1938992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Д</a:t>
            </a:r>
            <a:r>
              <a:rPr lang="uk-UA" sz="6000" b="1" cap="all" spc="0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якуємо за увагу!</a:t>
            </a:r>
            <a:endParaRPr lang="ru-RU" sz="60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7258"/>
            <a:ext cx="9398420" cy="695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764704"/>
            <a:ext cx="7308304" cy="4104456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effectLst>
            <a:softEdge rad="127000"/>
          </a:effectLst>
        </p:spPr>
        <p:txBody>
          <a:bodyPr>
            <a:noAutofit/>
          </a:bodyPr>
          <a:lstStyle/>
          <a:p>
            <a:pPr algn="l"/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- Велика </a:t>
            </a:r>
            <a:r>
              <a:rPr lang="ru-RU" sz="2400" dirty="0" err="1"/>
              <a:t>Вітчизняна</a:t>
            </a:r>
            <a:r>
              <a:rPr lang="ru-RU" sz="2400" dirty="0"/>
              <a:t> </a:t>
            </a:r>
            <a:r>
              <a:rPr lang="ru-RU" sz="2400" dirty="0" err="1"/>
              <a:t>війна</a:t>
            </a:r>
            <a:r>
              <a:rPr lang="ru-RU" sz="2400" dirty="0"/>
              <a:t> 1941-1945рр. - </a:t>
            </a:r>
            <a:r>
              <a:rPr lang="ru-RU" sz="2400" dirty="0" err="1"/>
              <a:t>це</a:t>
            </a:r>
            <a:r>
              <a:rPr lang="ru-RU" sz="2400" dirty="0"/>
              <a:t> не </a:t>
            </a:r>
            <a:r>
              <a:rPr lang="ru-RU" sz="2400" dirty="0" err="1"/>
              <a:t>лише</a:t>
            </a:r>
            <a:r>
              <a:rPr lang="ru-RU" sz="2400" dirty="0"/>
              <a:t> наше </a:t>
            </a:r>
            <a:r>
              <a:rPr lang="ru-RU" sz="2400" dirty="0" err="1"/>
              <a:t>минуле</a:t>
            </a:r>
            <a:r>
              <a:rPr lang="ru-RU" sz="2400" dirty="0"/>
              <a:t>, </a:t>
            </a:r>
            <a:r>
              <a:rPr lang="ru-RU" sz="2400" dirty="0" err="1"/>
              <a:t>її</a:t>
            </a:r>
            <a:r>
              <a:rPr lang="ru-RU" sz="2400" dirty="0"/>
              <a:t> </a:t>
            </a:r>
            <a:r>
              <a:rPr lang="ru-RU" sz="2400" dirty="0" err="1"/>
              <a:t>подих</a:t>
            </a:r>
            <a:r>
              <a:rPr lang="ru-RU" sz="2400" dirty="0"/>
              <a:t> </a:t>
            </a:r>
            <a:r>
              <a:rPr lang="ru-RU" sz="2400" dirty="0" err="1"/>
              <a:t>ще</a:t>
            </a:r>
            <a:r>
              <a:rPr lang="ru-RU" sz="2400" dirty="0"/>
              <a:t> </a:t>
            </a:r>
            <a:r>
              <a:rPr lang="ru-RU" sz="2400" dirty="0" err="1"/>
              <a:t>й</a:t>
            </a:r>
            <a:r>
              <a:rPr lang="ru-RU" sz="2400" dirty="0"/>
              <a:t> </a:t>
            </a:r>
            <a:r>
              <a:rPr lang="ru-RU" sz="2400" dirty="0" err="1"/>
              <a:t>сьогодні</a:t>
            </a:r>
            <a:r>
              <a:rPr lang="ru-RU" sz="2400" dirty="0"/>
              <a:t> холодить кров в жилах тих, </a:t>
            </a:r>
            <a:r>
              <a:rPr lang="ru-RU" sz="2400" dirty="0" err="1"/>
              <a:t>хто</a:t>
            </a:r>
            <a:r>
              <a:rPr lang="ru-RU" sz="2400" dirty="0"/>
              <a:t> </a:t>
            </a:r>
            <a:r>
              <a:rPr lang="ru-RU" sz="2400" dirty="0" err="1"/>
              <a:t>був</a:t>
            </a:r>
            <a:r>
              <a:rPr lang="ru-RU" sz="2400" dirty="0"/>
              <a:t> </a:t>
            </a:r>
            <a:r>
              <a:rPr lang="ru-RU" sz="2400" dirty="0" err="1"/>
              <a:t>свідком</a:t>
            </a:r>
            <a:r>
              <a:rPr lang="ru-RU" sz="2400" dirty="0"/>
              <a:t> </a:t>
            </a:r>
            <a:r>
              <a:rPr lang="ru-RU" sz="2400" dirty="0" err="1"/>
              <a:t>жорстоких</a:t>
            </a:r>
            <a:r>
              <a:rPr lang="ru-RU" sz="2400" dirty="0"/>
              <a:t> </a:t>
            </a:r>
            <a:r>
              <a:rPr lang="ru-RU" sz="2400" dirty="0" err="1"/>
              <a:t>звірств</a:t>
            </a:r>
            <a:r>
              <a:rPr lang="ru-RU" sz="2400" dirty="0"/>
              <a:t> </a:t>
            </a:r>
            <a:r>
              <a:rPr lang="ru-RU" sz="2400" dirty="0" err="1"/>
              <a:t>фашистських</a:t>
            </a:r>
            <a:r>
              <a:rPr lang="ru-RU" sz="2400" dirty="0"/>
              <a:t> </a:t>
            </a:r>
            <a:r>
              <a:rPr lang="ru-RU" sz="2400" dirty="0" err="1"/>
              <a:t>загарбників</a:t>
            </a:r>
            <a:r>
              <a:rPr lang="ru-RU" sz="2400" dirty="0"/>
              <a:t>. Вона круто перевернула </a:t>
            </a:r>
            <a:r>
              <a:rPr lang="ru-RU" sz="2400" dirty="0" err="1"/>
              <a:t>життя</a:t>
            </a:r>
            <a:r>
              <a:rPr lang="ru-RU" sz="2400" dirty="0"/>
              <a:t> </a:t>
            </a:r>
            <a:r>
              <a:rPr lang="ru-RU" sz="2400" dirty="0" err="1"/>
              <a:t>всієї</a:t>
            </a:r>
            <a:r>
              <a:rPr lang="ru-RU" sz="2400" dirty="0"/>
              <a:t> </a:t>
            </a:r>
            <a:r>
              <a:rPr lang="ru-RU" sz="2400" dirty="0" err="1"/>
              <a:t>країни</a:t>
            </a:r>
            <a:r>
              <a:rPr lang="ru-RU" sz="2400" dirty="0"/>
              <a:t>, </a:t>
            </a:r>
            <a:r>
              <a:rPr lang="ru-RU" sz="2400" dirty="0" err="1"/>
              <a:t>прийшла</a:t>
            </a:r>
            <a:r>
              <a:rPr lang="ru-RU" sz="2400" dirty="0"/>
              <a:t> в </a:t>
            </a:r>
            <a:r>
              <a:rPr lang="ru-RU" sz="2400" dirty="0" err="1"/>
              <a:t>кожен</a:t>
            </a:r>
            <a:r>
              <a:rPr lang="ru-RU" sz="2400" dirty="0"/>
              <a:t> </a:t>
            </a:r>
            <a:r>
              <a:rPr lang="ru-RU" sz="2400" dirty="0" err="1"/>
              <a:t>дім</a:t>
            </a:r>
            <a:r>
              <a:rPr lang="ru-RU" sz="2400" dirty="0"/>
              <a:t>, у </a:t>
            </a:r>
            <a:r>
              <a:rPr lang="ru-RU" sz="2400" dirty="0" err="1"/>
              <a:t>кожну</a:t>
            </a:r>
            <a:r>
              <a:rPr lang="ru-RU" sz="2400" dirty="0"/>
              <a:t> </a:t>
            </a:r>
            <a:r>
              <a:rPr lang="ru-RU" sz="2400" dirty="0" err="1"/>
              <a:t>сім'ю</a:t>
            </a:r>
            <a:r>
              <a:rPr lang="ru-RU" sz="2400" dirty="0"/>
              <a:t>. Вона </a:t>
            </a:r>
            <a:r>
              <a:rPr lang="ru-RU" sz="2400" dirty="0" err="1"/>
              <a:t>знищила</a:t>
            </a:r>
            <a:r>
              <a:rPr lang="ru-RU" sz="2400" dirty="0"/>
              <a:t> в </a:t>
            </a:r>
            <a:r>
              <a:rPr lang="ru-RU" sz="2400" dirty="0" err="1"/>
              <a:t>своєму</a:t>
            </a:r>
            <a:r>
              <a:rPr lang="ru-RU" sz="2400" dirty="0"/>
              <a:t> </a:t>
            </a:r>
            <a:r>
              <a:rPr lang="ru-RU" sz="2400" dirty="0" err="1"/>
              <a:t>полум'ї</a:t>
            </a:r>
            <a:r>
              <a:rPr lang="ru-RU" sz="2400" dirty="0"/>
              <a:t> </a:t>
            </a:r>
            <a:r>
              <a:rPr lang="ru-RU" sz="2400" dirty="0" err="1"/>
              <a:t>мільйони</a:t>
            </a:r>
            <a:r>
              <a:rPr lang="ru-RU" sz="2400" dirty="0"/>
              <a:t> </a:t>
            </a:r>
            <a:r>
              <a:rPr lang="ru-RU" sz="2400" dirty="0" err="1"/>
              <a:t>людських</a:t>
            </a:r>
            <a:r>
              <a:rPr lang="ru-RU" sz="2400" dirty="0"/>
              <a:t> долей, принесла </a:t>
            </a:r>
            <a:r>
              <a:rPr lang="ru-RU" sz="2400" dirty="0" err="1"/>
              <a:t>страждання</a:t>
            </a:r>
            <a:r>
              <a:rPr lang="ru-RU" sz="2400" dirty="0"/>
              <a:t> </a:t>
            </a:r>
            <a:r>
              <a:rPr lang="ru-RU" sz="2400" dirty="0" err="1"/>
              <a:t>і</a:t>
            </a:r>
            <a:r>
              <a:rPr lang="ru-RU" sz="2400" dirty="0"/>
              <a:t> горе,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і</a:t>
            </a:r>
            <a:r>
              <a:rPr lang="ru-RU" sz="2400" dirty="0"/>
              <a:t> </a:t>
            </a:r>
            <a:r>
              <a:rPr lang="ru-RU" sz="2400" dirty="0" err="1"/>
              <a:t>понині</a:t>
            </a:r>
            <a:r>
              <a:rPr lang="ru-RU" sz="2400" dirty="0"/>
              <a:t> </a:t>
            </a:r>
            <a:r>
              <a:rPr lang="ru-RU" sz="2400" dirty="0" err="1"/>
              <a:t>гостро</a:t>
            </a:r>
            <a:r>
              <a:rPr lang="ru-RU" sz="2400" dirty="0"/>
              <a:t> </a:t>
            </a:r>
            <a:r>
              <a:rPr lang="ru-RU" sz="2400" dirty="0" err="1"/>
              <a:t>і</a:t>
            </a:r>
            <a:r>
              <a:rPr lang="ru-RU" sz="2400" dirty="0"/>
              <a:t> </a:t>
            </a:r>
            <a:r>
              <a:rPr lang="ru-RU" sz="2400" dirty="0" err="1"/>
              <a:t>скорботно</a:t>
            </a:r>
            <a:r>
              <a:rPr lang="ru-RU" sz="2400" dirty="0"/>
              <a:t> </a:t>
            </a:r>
            <a:r>
              <a:rPr lang="ru-RU" sz="2400" dirty="0" err="1"/>
              <a:t>хвилюють</a:t>
            </a:r>
            <a:r>
              <a:rPr lang="ru-RU" sz="2400" dirty="0"/>
              <a:t> </a:t>
            </a:r>
            <a:r>
              <a:rPr lang="ru-RU" sz="2400" dirty="0" err="1"/>
              <a:t>народну</a:t>
            </a:r>
            <a:r>
              <a:rPr lang="ru-RU" sz="2400" dirty="0"/>
              <a:t> </a:t>
            </a:r>
            <a:r>
              <a:rPr lang="ru-RU" sz="2400" dirty="0" err="1"/>
              <a:t>пам'ять</a:t>
            </a:r>
            <a:r>
              <a:rPr lang="ru-RU" sz="2400" dirty="0" smtClean="0"/>
              <a:t>;</a:t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ru-RU" sz="2400" dirty="0" err="1"/>
              <a:t>але</a:t>
            </a:r>
            <a:r>
              <a:rPr lang="ru-RU" sz="2400" dirty="0"/>
              <a:t> все-таки наш солдат </a:t>
            </a:r>
            <a:r>
              <a:rPr lang="ru-RU" sz="2400" dirty="0" err="1"/>
              <a:t>переміг</a:t>
            </a:r>
            <a:r>
              <a:rPr lang="ru-RU" sz="2400" dirty="0"/>
              <a:t>...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0"/>
            <a:ext cx="42354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Актуальність</a:t>
            </a:r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b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74163222_74145399_4e68ae9cd824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9855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4090466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effectLst>
            <a:softEdge rad="63500"/>
          </a:effectLst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- удосконалення </a:t>
            </a:r>
            <a:r>
              <a:rPr lang="uk-UA" sz="2800" dirty="0"/>
              <a:t>патріотичного та громадського виховання підростаючого покоління на традиціях і звичках народу України;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/>
              <a:t>- показати живі образи героїв Великої Вітчизняної війни, розкрити моральні мотиви їхнього героїзму;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/>
              <a:t>- здійснити опис бойових та трудових подвигів;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/>
              <a:t>- на основі зібраних матеріалів створити книгу </a:t>
            </a:r>
            <a:r>
              <a:rPr lang="uk-UA" sz="2800" dirty="0" err="1"/>
              <a:t>пам</a:t>
            </a:r>
            <a:r>
              <a:rPr lang="ru-RU" sz="2800" dirty="0"/>
              <a:t>'</a:t>
            </a:r>
            <a:r>
              <a:rPr lang="ru-RU" sz="2800" dirty="0" err="1"/>
              <a:t>яті</a:t>
            </a:r>
            <a:r>
              <a:rPr lang="ru-RU" sz="2800" dirty="0"/>
              <a:t>;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- </a:t>
            </a:r>
            <a:r>
              <a:rPr lang="ru-RU" sz="2800" dirty="0" err="1"/>
              <a:t>забезпечення</a:t>
            </a:r>
            <a:r>
              <a:rPr lang="ru-RU" sz="2800" dirty="0"/>
              <a:t> </a:t>
            </a:r>
            <a:r>
              <a:rPr lang="ru-RU" sz="2800" dirty="0" err="1"/>
              <a:t>наступності</a:t>
            </a:r>
            <a:r>
              <a:rPr lang="ru-RU" sz="2800" dirty="0"/>
              <a:t> </a:t>
            </a:r>
            <a:r>
              <a:rPr lang="ru-RU" sz="2800" dirty="0" err="1"/>
              <a:t>поколінь</a:t>
            </a:r>
            <a:r>
              <a:rPr lang="ru-RU" sz="2800" dirty="0"/>
              <a:t> у </a:t>
            </a:r>
            <a:r>
              <a:rPr lang="ru-RU" sz="2800" dirty="0" err="1"/>
              <a:t>процесі</a:t>
            </a:r>
            <a:r>
              <a:rPr lang="ru-RU" sz="2800" dirty="0"/>
              <a:t> </a:t>
            </a:r>
            <a:r>
              <a:rPr lang="ru-RU" sz="2800" dirty="0" err="1"/>
              <a:t>вивчення</a:t>
            </a:r>
            <a:r>
              <a:rPr lang="ru-RU" sz="2800" dirty="0"/>
              <a:t> </a:t>
            </a:r>
            <a:r>
              <a:rPr lang="ru-RU" sz="2800" dirty="0" err="1"/>
              <a:t>історії</a:t>
            </a:r>
            <a:r>
              <a:rPr lang="ru-RU" sz="2800" dirty="0"/>
              <a:t> </a:t>
            </a:r>
            <a:r>
              <a:rPr lang="ru-RU" sz="2800" dirty="0" err="1"/>
              <a:t>Великої</a:t>
            </a:r>
            <a:r>
              <a:rPr lang="ru-RU" sz="2800" dirty="0"/>
              <a:t> </a:t>
            </a:r>
            <a:r>
              <a:rPr lang="ru-RU" sz="2800" dirty="0" err="1"/>
              <a:t>Вітчизняної</a:t>
            </a:r>
            <a:r>
              <a:rPr lang="ru-RU" sz="2800" dirty="0"/>
              <a:t> </a:t>
            </a:r>
            <a:r>
              <a:rPr lang="ru-RU" sz="2800" dirty="0" err="1"/>
              <a:t>війни</a:t>
            </a:r>
            <a:r>
              <a:rPr lang="ru-RU" sz="2800" dirty="0"/>
              <a:t> на </a:t>
            </a:r>
            <a:r>
              <a:rPr lang="ru-RU" sz="2800" dirty="0" err="1"/>
              <a:t>основі</a:t>
            </a:r>
            <a:r>
              <a:rPr lang="ru-RU" sz="2800" dirty="0"/>
              <a:t> </a:t>
            </a:r>
            <a:r>
              <a:rPr lang="ru-RU" sz="2800" dirty="0" err="1"/>
              <a:t>спогадів</a:t>
            </a:r>
            <a:r>
              <a:rPr lang="ru-RU" sz="2800" dirty="0"/>
              <a:t> </a:t>
            </a:r>
            <a:r>
              <a:rPr lang="ru-RU" sz="2800" dirty="0" err="1"/>
              <a:t>ветеранів</a:t>
            </a:r>
            <a:r>
              <a:rPr lang="ru-RU" sz="2800" dirty="0"/>
              <a:t>, </a:t>
            </a:r>
            <a:r>
              <a:rPr lang="ru-RU" sz="2800" dirty="0" err="1"/>
              <a:t>учасників</a:t>
            </a:r>
            <a:r>
              <a:rPr lang="ru-RU" sz="2800" dirty="0"/>
              <a:t> </a:t>
            </a:r>
            <a:r>
              <a:rPr lang="ru-RU" sz="2800" dirty="0" err="1"/>
              <a:t>і</a:t>
            </a:r>
            <a:r>
              <a:rPr lang="ru-RU" sz="2800" dirty="0"/>
              <a:t> </a:t>
            </a:r>
            <a:r>
              <a:rPr lang="ru-RU" sz="2800" dirty="0" err="1"/>
              <a:t>дітей</a:t>
            </a:r>
            <a:r>
              <a:rPr lang="ru-RU" sz="2800" dirty="0"/>
              <a:t> </a:t>
            </a:r>
            <a:r>
              <a:rPr lang="ru-RU" sz="2800" dirty="0" err="1"/>
              <a:t>війни</a:t>
            </a:r>
            <a:r>
              <a:rPr lang="ru-RU" sz="2800" dirty="0"/>
              <a:t>;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- </a:t>
            </a:r>
            <a:r>
              <a:rPr lang="ru-RU" sz="2800" dirty="0" err="1"/>
              <a:t>виховання</a:t>
            </a:r>
            <a:r>
              <a:rPr lang="ru-RU" sz="2800" dirty="0"/>
              <a:t> </a:t>
            </a:r>
            <a:r>
              <a:rPr lang="ru-RU" sz="2800" dirty="0" err="1"/>
              <a:t>поваги</a:t>
            </a:r>
            <a:r>
              <a:rPr lang="ru-RU" sz="2800" dirty="0"/>
              <a:t> до </a:t>
            </a:r>
            <a:r>
              <a:rPr lang="ru-RU" sz="2800" dirty="0" err="1"/>
              <a:t>ветеранів</a:t>
            </a:r>
            <a:r>
              <a:rPr lang="ru-RU" sz="2800" dirty="0"/>
              <a:t> , </a:t>
            </a:r>
            <a:r>
              <a:rPr lang="ru-RU" sz="2800" dirty="0" err="1"/>
              <a:t>учасників</a:t>
            </a:r>
            <a:r>
              <a:rPr lang="ru-RU" sz="2800" dirty="0"/>
              <a:t> </a:t>
            </a:r>
            <a:r>
              <a:rPr lang="ru-RU" sz="2800" dirty="0" err="1"/>
              <a:t>і</a:t>
            </a:r>
            <a:r>
              <a:rPr lang="ru-RU" sz="2800" dirty="0"/>
              <a:t> </a:t>
            </a:r>
            <a:r>
              <a:rPr lang="ru-RU" sz="2800" dirty="0" err="1"/>
              <a:t>дітей</a:t>
            </a:r>
            <a:r>
              <a:rPr lang="ru-RU" sz="2800" dirty="0"/>
              <a:t> </a:t>
            </a:r>
            <a:r>
              <a:rPr lang="ru-RU" sz="2800" dirty="0" err="1"/>
              <a:t>війни</a:t>
            </a:r>
            <a:r>
              <a:rPr lang="ru-RU" sz="2800" dirty="0"/>
              <a:t>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0"/>
            <a:ext cx="19382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Мета: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_may_3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34" y="-4157"/>
            <a:ext cx="9138466" cy="6862157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1196752"/>
            <a:ext cx="5050904" cy="5112568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effectLst>
            <a:softEdge rad="317500"/>
          </a:effectLst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>
                <a:solidFill>
                  <a:srgbClr val="C00000"/>
                </a:solidFill>
              </a:rPr>
              <a:t>виховання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поваги</a:t>
            </a:r>
            <a:r>
              <a:rPr lang="ru-RU" dirty="0">
                <a:solidFill>
                  <a:srgbClr val="C00000"/>
                </a:solidFill>
              </a:rPr>
              <a:t> до </a:t>
            </a:r>
            <a:r>
              <a:rPr lang="ru-RU" dirty="0" err="1">
                <a:solidFill>
                  <a:srgbClr val="C00000"/>
                </a:solidFill>
              </a:rPr>
              <a:t>ветеранів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 err="1">
                <a:solidFill>
                  <a:srgbClr val="C00000"/>
                </a:solidFill>
              </a:rPr>
              <a:t>учасників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бойових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дій</a:t>
            </a:r>
            <a:r>
              <a:rPr lang="ru-RU" dirty="0">
                <a:solidFill>
                  <a:srgbClr val="C00000"/>
                </a:solidFill>
              </a:rPr>
              <a:t>  </a:t>
            </a:r>
            <a:r>
              <a:rPr lang="ru-RU" dirty="0" err="1">
                <a:solidFill>
                  <a:srgbClr val="C00000"/>
                </a:solidFill>
              </a:rPr>
              <a:t>і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дітей</a:t>
            </a:r>
            <a:r>
              <a:rPr lang="uk-UA" dirty="0">
                <a:solidFill>
                  <a:srgbClr val="C00000"/>
                </a:solidFill>
              </a:rPr>
              <a:t> війни</a:t>
            </a:r>
            <a:r>
              <a:rPr lang="ru-RU" dirty="0">
                <a:solidFill>
                  <a:srgbClr val="C00000"/>
                </a:solidFill>
              </a:rPr>
              <a:t>;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формування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загальнолюдських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інформаційних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і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комунікаційних</a:t>
            </a:r>
            <a:r>
              <a:rPr lang="ru-RU" dirty="0">
                <a:solidFill>
                  <a:srgbClr val="C00000"/>
                </a:solidFill>
              </a:rPr>
              <a:t> компетентностей </a:t>
            </a:r>
            <a:r>
              <a:rPr lang="ru-RU" dirty="0" err="1">
                <a:solidFill>
                  <a:srgbClr val="C00000"/>
                </a:solidFill>
              </a:rPr>
              <a:t>учнів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засобами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мережових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технологій</a:t>
            </a:r>
            <a:r>
              <a:rPr lang="ru-RU" dirty="0">
                <a:solidFill>
                  <a:srgbClr val="C00000"/>
                </a:solidFill>
              </a:rPr>
              <a:t>.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7614" y="404664"/>
            <a:ext cx="416838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Завдання</a:t>
            </a:r>
            <a:r>
              <a:rPr lang="uk-UA" sz="6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re and rose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0085"/>
          </a:xfrm>
        </p:spPr>
      </p:pic>
      <p:sp>
        <p:nvSpPr>
          <p:cNvPr id="5" name="Прямоугольник 4"/>
          <p:cNvSpPr/>
          <p:nvPr/>
        </p:nvSpPr>
        <p:spPr>
          <a:xfrm>
            <a:off x="77595" y="0"/>
            <a:ext cx="4885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Суть проекту 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196752"/>
            <a:ext cx="820817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- зустрічі </a:t>
            </a:r>
            <a:r>
              <a:rPr lang="uk-UA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зі свідками  </a:t>
            </a:r>
            <a:r>
              <a:rPr lang="uk-UA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очевидцями тих </a:t>
            </a:r>
            <a:r>
              <a:rPr lang="uk-UA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подій, </a:t>
            </a:r>
            <a:r>
              <a:rPr lang="uk-UA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запис спогадів</a:t>
            </a:r>
            <a:endParaRPr lang="uk-UA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дослідження </a:t>
            </a:r>
            <a:r>
              <a:rPr lang="uk-UA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сторінок історії України періоду Великої Вітчизняної війни 1941-1945 років </a:t>
            </a: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дослідження долі своєї родини</a:t>
            </a: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Char char="-"/>
            </a:pPr>
            <a:r>
              <a:rPr lang="uk-UA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відеоматеріали-спогади</a:t>
            </a:r>
            <a:r>
              <a:rPr lang="uk-UA" sz="2400" dirty="0">
                <a:solidFill>
                  <a:srgbClr val="00B050"/>
                </a:solidFill>
              </a:rPr>
              <a:t/>
            </a:r>
            <a:br>
              <a:rPr lang="uk-UA" sz="2400" dirty="0">
                <a:solidFill>
                  <a:srgbClr val="00B050"/>
                </a:solidFill>
              </a:rPr>
            </a:br>
            <a:endParaRPr lang="uk-UA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71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83568" y="0"/>
            <a:ext cx="79208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u="sng" cap="none" spc="0" dirty="0">
                <a:ln/>
                <a:solidFill>
                  <a:schemeClr val="accent3"/>
                </a:solidFill>
                <a:effectLst/>
              </a:rPr>
              <a:t>Дослідження долі </a:t>
            </a:r>
            <a:endParaRPr lang="uk-UA" sz="5400" b="1" u="sng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uk-UA" sz="5400" b="1" u="sng" cap="none" spc="0" dirty="0" smtClean="0">
                <a:ln/>
                <a:solidFill>
                  <a:schemeClr val="accent3"/>
                </a:solidFill>
                <a:effectLst/>
              </a:rPr>
              <a:t>своєї </a:t>
            </a:r>
            <a:r>
              <a:rPr lang="uk-UA" sz="5400" b="1" u="sng" cap="none" spc="0" dirty="0">
                <a:ln/>
                <a:solidFill>
                  <a:schemeClr val="accent3"/>
                </a:solidFill>
                <a:effectLst/>
              </a:rPr>
              <a:t>родини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4437112"/>
            <a:ext cx="8820472" cy="224676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uk-UA" sz="2800" dirty="0"/>
              <a:t>Страшне слово – війна! Не обійшла вона і нашої родини</a:t>
            </a:r>
            <a:r>
              <a:rPr lang="uk-UA" sz="2800" dirty="0" smtClean="0"/>
              <a:t>.</a:t>
            </a:r>
          </a:p>
          <a:p>
            <a:r>
              <a:rPr lang="uk-UA" sz="2800" dirty="0" smtClean="0"/>
              <a:t> </a:t>
            </a:r>
            <a:r>
              <a:rPr lang="uk-UA" sz="2800" dirty="0"/>
              <a:t>Є у мене прабабуся Анастасія Петрівна </a:t>
            </a:r>
            <a:r>
              <a:rPr lang="uk-UA" sz="2800" dirty="0" err="1"/>
              <a:t>Панчук</a:t>
            </a:r>
            <a:r>
              <a:rPr lang="uk-UA" sz="2800" dirty="0" smtClean="0"/>
              <a:t>.</a:t>
            </a:r>
          </a:p>
          <a:p>
            <a:r>
              <a:rPr lang="uk-UA" sz="2800" dirty="0" smtClean="0"/>
              <a:t> </a:t>
            </a:r>
            <a:r>
              <a:rPr lang="uk-UA" sz="2800" dirty="0"/>
              <a:t>Народилася вона 15 травня 1920 року в селищі </a:t>
            </a:r>
            <a:r>
              <a:rPr lang="uk-UA" sz="2800" dirty="0" err="1"/>
              <a:t>Ненадиха</a:t>
            </a:r>
            <a:r>
              <a:rPr lang="uk-UA" sz="2800" dirty="0"/>
              <a:t> Тетіївського району </a:t>
            </a:r>
            <a:r>
              <a:rPr lang="uk-UA" sz="2800" dirty="0" smtClean="0"/>
              <a:t>в </a:t>
            </a:r>
            <a:r>
              <a:rPr lang="uk-UA" sz="2800" dirty="0"/>
              <a:t>селянській родині</a:t>
            </a:r>
            <a:r>
              <a:rPr lang="uk-UA" sz="2800" dirty="0" smtClean="0"/>
              <a:t>.(Владислав </a:t>
            </a:r>
            <a:r>
              <a:rPr lang="uk-UA" sz="2800" dirty="0" err="1"/>
              <a:t>Кухарук</a:t>
            </a:r>
            <a:r>
              <a:rPr lang="uk-UA" sz="2800" dirty="0"/>
              <a:t>, учень </a:t>
            </a:r>
            <a:r>
              <a:rPr lang="uk-UA" sz="2800" dirty="0" smtClean="0"/>
              <a:t>10-Бкласу)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9005891922861337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88267"/>
            <a:ext cx="9144000" cy="70179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сканирование001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2656"/>
            <a:ext cx="2506287" cy="335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канирование000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60648"/>
            <a:ext cx="4187904" cy="259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7544" y="4005064"/>
            <a:ext cx="3744416" cy="92333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uk-UA" dirty="0"/>
              <a:t>У часи страшного голодомору доводилося їсти все: бур’яни, гнилу картоплю…Кожен хотів вижити.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47664" y="6021288"/>
            <a:ext cx="7409336" cy="646331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r>
              <a:rPr lang="uk-UA" dirty="0"/>
              <a:t>Та нова біда була не за горами. Коли Анастасії Петрівні було 21 рік</a:t>
            </a:r>
            <a:r>
              <a:rPr lang="uk-UA" dirty="0" smtClean="0"/>
              <a:t>,</a:t>
            </a:r>
          </a:p>
          <a:p>
            <a:r>
              <a:rPr lang="uk-UA" dirty="0" smtClean="0"/>
              <a:t> </a:t>
            </a:r>
            <a:r>
              <a:rPr lang="uk-UA" dirty="0"/>
              <a:t>розпочалася Велика Вітчизняна війна. «Яке це страхіття було, яка біда», -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079537" y="3140968"/>
            <a:ext cx="4812943" cy="92333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uk-UA" dirty="0"/>
              <a:t>Найважче було, коли в село прийшли німці</a:t>
            </a:r>
            <a:r>
              <a:rPr lang="uk-UA" dirty="0" smtClean="0"/>
              <a:t>.</a:t>
            </a:r>
          </a:p>
          <a:p>
            <a:r>
              <a:rPr lang="uk-UA" dirty="0" smtClean="0"/>
              <a:t> «Ох </a:t>
            </a:r>
            <a:r>
              <a:rPr lang="uk-UA" dirty="0"/>
              <a:t>і набідувалися ж ми, скільки разів биті були, </a:t>
            </a:r>
            <a:r>
              <a:rPr lang="uk-UA" dirty="0" smtClean="0"/>
              <a:t>коли </a:t>
            </a:r>
            <a:r>
              <a:rPr lang="uk-UA" dirty="0"/>
              <a:t>не хотіли німцю догоджати», 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0079252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9357" y="-29518"/>
            <a:ext cx="9183357" cy="6887518"/>
          </a:xfrm>
        </p:spPr>
      </p:pic>
      <p:sp>
        <p:nvSpPr>
          <p:cNvPr id="5" name="TextBox 4"/>
          <p:cNvSpPr txBox="1"/>
          <p:nvPr/>
        </p:nvSpPr>
        <p:spPr>
          <a:xfrm>
            <a:off x="1907704" y="0"/>
            <a:ext cx="7236296" cy="3139321"/>
          </a:xfrm>
          <a:prstGeom prst="rect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uk-UA" dirty="0"/>
              <a:t> Чоловік Анастасії Петрівни - Феодосій - пройшов усю війну, мав декілька поранень. </a:t>
            </a:r>
            <a:endParaRPr lang="uk-UA" dirty="0" smtClean="0"/>
          </a:p>
          <a:p>
            <a:r>
              <a:rPr lang="uk-UA" dirty="0" smtClean="0"/>
              <a:t>Прадід </a:t>
            </a:r>
            <a:r>
              <a:rPr lang="uk-UA" dirty="0"/>
              <a:t>має ордени та медалі. Вірніше, мав, бо вже помер.</a:t>
            </a:r>
            <a:endParaRPr lang="ru-RU" dirty="0" smtClean="0"/>
          </a:p>
          <a:p>
            <a:r>
              <a:rPr lang="uk-UA" dirty="0"/>
              <a:t>   У селі </a:t>
            </a:r>
            <a:r>
              <a:rPr lang="uk-UA" dirty="0" err="1"/>
              <a:t>Ненадиха</a:t>
            </a:r>
            <a:r>
              <a:rPr lang="uk-UA" dirty="0"/>
              <a:t> встановлено пам’ятникам воїнам – визволителям, </a:t>
            </a:r>
            <a:endParaRPr lang="uk-UA" dirty="0" smtClean="0"/>
          </a:p>
          <a:p>
            <a:r>
              <a:rPr lang="uk-UA" dirty="0" smtClean="0"/>
              <a:t>адже </a:t>
            </a:r>
            <a:r>
              <a:rPr lang="uk-UA" dirty="0"/>
              <a:t>багато односельців не повернулися з фронту, віддавши свої життя за наше майбутнє</a:t>
            </a:r>
            <a:r>
              <a:rPr lang="uk-UA" dirty="0" smtClean="0"/>
              <a:t>.</a:t>
            </a:r>
          </a:p>
          <a:p>
            <a:r>
              <a:rPr lang="uk-UA" dirty="0" smtClean="0"/>
              <a:t> </a:t>
            </a:r>
            <a:r>
              <a:rPr lang="uk-UA" dirty="0"/>
              <a:t>А ті, що вижили, важко працювали в післявоєнні роки та і все життя. </a:t>
            </a:r>
            <a:endParaRPr lang="uk-UA" dirty="0" smtClean="0"/>
          </a:p>
          <a:p>
            <a:r>
              <a:rPr lang="uk-UA" dirty="0" smtClean="0"/>
              <a:t>Доводилось </a:t>
            </a:r>
            <a:r>
              <a:rPr lang="uk-UA" dirty="0"/>
              <a:t>моїй прабабусі працювати і в полі, і на фермі, та ніколи вона не боялася труднощів. </a:t>
            </a:r>
            <a:endParaRPr lang="uk-UA" dirty="0" smtClean="0"/>
          </a:p>
          <a:p>
            <a:r>
              <a:rPr lang="uk-UA" dirty="0" smtClean="0"/>
              <a:t>Виростила </a:t>
            </a:r>
            <a:r>
              <a:rPr lang="uk-UA" dirty="0"/>
              <a:t>Анастасія Петрівна трьох дітей, має десять онуків, сімнадцять правнуків.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n_pobedi_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426"/>
            <a:ext cx="9144000" cy="6843644"/>
          </a:xfrm>
        </p:spPr>
      </p:pic>
      <p:pic>
        <p:nvPicPr>
          <p:cNvPr id="5" name="Рисунок 4" descr="C:\Users\1\Desktop\ВЕТЕРАНИ\Кривенда_відео_фото\DSCN23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32656"/>
            <a:ext cx="518457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LeftFacing"/>
            <a:lightRig rig="threePt" dir="t"/>
          </a:scene3d>
        </p:spPr>
      </p:pic>
      <p:sp>
        <p:nvSpPr>
          <p:cNvPr id="8" name="Прямоугольник 7"/>
          <p:cNvSpPr/>
          <p:nvPr/>
        </p:nvSpPr>
        <p:spPr>
          <a:xfrm>
            <a:off x="2680371" y="4869160"/>
            <a:ext cx="64636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Кривенда</a:t>
            </a:r>
            <a:r>
              <a:rPr lang="ru-RU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5400" b="1" cap="all" spc="0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Дмитро</a:t>
            </a:r>
            <a:r>
              <a:rPr lang="ru-RU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Антонович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88640"/>
            <a:ext cx="8286564" cy="523220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r>
              <a:rPr lang="ru-RU" sz="2800" dirty="0" err="1">
                <a:solidFill>
                  <a:srgbClr val="00B050"/>
                </a:solidFill>
              </a:rPr>
              <a:t>Війну</a:t>
            </a:r>
            <a:r>
              <a:rPr lang="ru-RU" sz="2800" dirty="0">
                <a:solidFill>
                  <a:srgbClr val="00B050"/>
                </a:solidFill>
              </a:rPr>
              <a:t> </a:t>
            </a:r>
            <a:r>
              <a:rPr lang="ru-RU" sz="2800" dirty="0" err="1">
                <a:solidFill>
                  <a:srgbClr val="00B050"/>
                </a:solidFill>
              </a:rPr>
              <a:t>розпочав</a:t>
            </a:r>
            <a:r>
              <a:rPr lang="ru-RU" sz="2800" dirty="0">
                <a:solidFill>
                  <a:srgbClr val="00B050"/>
                </a:solidFill>
              </a:rPr>
              <a:t> </a:t>
            </a:r>
            <a:r>
              <a:rPr lang="ru-RU" sz="2800" dirty="0" err="1">
                <a:solidFill>
                  <a:srgbClr val="00B050"/>
                </a:solidFill>
              </a:rPr>
              <a:t>рядовим</a:t>
            </a:r>
            <a:r>
              <a:rPr lang="ru-RU" sz="2800" dirty="0">
                <a:solidFill>
                  <a:srgbClr val="00B050"/>
                </a:solidFill>
              </a:rPr>
              <a:t> солдатом на </a:t>
            </a:r>
            <a:r>
              <a:rPr lang="ru-RU" sz="2800" dirty="0" err="1">
                <a:solidFill>
                  <a:srgbClr val="00B050"/>
                </a:solidFill>
              </a:rPr>
              <a:t>заході</a:t>
            </a:r>
            <a:r>
              <a:rPr lang="ru-RU" sz="2800" dirty="0">
                <a:solidFill>
                  <a:srgbClr val="00B050"/>
                </a:solidFill>
              </a:rPr>
              <a:t> </a:t>
            </a:r>
            <a:r>
              <a:rPr lang="ru-RU" sz="2800" dirty="0" err="1" smtClean="0">
                <a:solidFill>
                  <a:srgbClr val="00B050"/>
                </a:solidFill>
              </a:rPr>
              <a:t>України</a:t>
            </a:r>
            <a:endParaRPr lang="ru-RU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817</Words>
  <Application>Microsoft Office PowerPoint</Application>
  <PresentationFormat>Экран (4:3)</PresentationFormat>
  <Paragraphs>74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 - Велика Вітчизняна війна 1941-1945рр. - це не лише наше минуле, її подих ще й сьогодні холодить кров в жилах тих, хто був свідком жорстоких звірств фашистських загарбників. Вона круто перевернула життя всієї країни, прийшла в кожен дім, у кожну сім'ю. Вона знищила в своєму полум'ї мільйони людських долей, принесла страждання і горе, які і понині гостро і скорботно хвилюють народну пам'ять; - але все-таки наш солдат переміг... </vt:lpstr>
      <vt:lpstr> - удосконалення патріотичного та громадського виховання підростаючого покоління на традиціях і звичках народу України; - показати живі образи героїв Великої Вітчизняної війни, розкрити моральні мотиви їхнього героїзму; - здійснити опис бойових та трудових подвигів; - на основі зібраних матеріалів створити книгу пам'яті; - забезпечення наступності поколінь у процесі вивчення історії Великої Вітчизняної війни на основі спогадів ветеранів, учасників і дітей війни; - виховання поваги до ветеранів , учасників і дітей війни.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Зустріч із свідками - очевидцями цих подій  </vt:lpstr>
      <vt:lpstr>Презентация PowerPoint</vt:lpstr>
      <vt:lpstr>Учні  беруть активну участь в операції "Добрий ранок, ветеране", проводять уроки мужності з ветеранами Великої Вітчизняної війни.</vt:lpstr>
      <vt:lpstr>Зібрано деякі  архівні матеріали родин учнів нашої школи</vt:lpstr>
      <vt:lpstr>Відеоматеріали запис розмови з Кривендою Дмитром Антоновичем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Влад</cp:lastModifiedBy>
  <cp:revision>19</cp:revision>
  <dcterms:created xsi:type="dcterms:W3CDTF">2013-05-13T19:16:14Z</dcterms:created>
  <dcterms:modified xsi:type="dcterms:W3CDTF">2014-10-13T17:22:13Z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10060183</vt:lpwstr>
  </property>
  <property fmtid="{D5CDD505-2E9C-101B-9397-08002B2CF9AE}" name="NXPowerLiteVersion" pid="3">
    <vt:lpwstr>D4.1.4</vt:lpwstr>
  </property>
</Properties>
</file>