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4.xml"/>
  <Override ContentType="application/vnd.openxmlformats-officedocument.drawingml.diagramLayout+xml" PartName="/ppt/diagrams/layout5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Data+xml" PartName="/ppt/diagrams/data5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openxmlformats-officedocument.drawingml.diagramStyle+xml" PartName="/ppt/diagrams/quickStyle5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drawingml.diagramStyle+xml" PartName="/ppt/diagrams/quickStyle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82" r:id="rId6"/>
    <p:sldId id="260" r:id="rId7"/>
    <p:sldId id="261" r:id="rId8"/>
    <p:sldId id="262" r:id="rId9"/>
    <p:sldId id="283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27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6C2F2F-30B2-43D8-B11E-DDF0C597E270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1997714-93B9-4DBB-BEB2-657457E6BBD8}">
      <dgm:prSet/>
      <dgm:spPr/>
      <dgm:t>
        <a:bodyPr/>
        <a:lstStyle/>
        <a:p>
          <a:pPr rtl="0"/>
          <a:r>
            <a:rPr lang="uk-UA" dirty="0" smtClean="0"/>
            <a:t>Продуктивність праці залежить від правильної організації робочого місця.</a:t>
          </a:r>
          <a:endParaRPr lang="ru-RU" dirty="0"/>
        </a:p>
      </dgm:t>
    </dgm:pt>
    <dgm:pt modelId="{25CAE0EE-8646-417F-8D05-8A3696E3EC3A}" type="parTrans" cxnId="{C76B35EA-6CAF-487A-BBBA-296B3C6C2867}">
      <dgm:prSet/>
      <dgm:spPr/>
      <dgm:t>
        <a:bodyPr/>
        <a:lstStyle/>
        <a:p>
          <a:endParaRPr lang="uk-UA"/>
        </a:p>
      </dgm:t>
    </dgm:pt>
    <dgm:pt modelId="{76859060-49B6-4C42-9FBA-D82AAAD1BD0A}" type="sibTrans" cxnId="{C76B35EA-6CAF-487A-BBBA-296B3C6C2867}">
      <dgm:prSet/>
      <dgm:spPr/>
      <dgm:t>
        <a:bodyPr/>
        <a:lstStyle/>
        <a:p>
          <a:endParaRPr lang="uk-UA"/>
        </a:p>
      </dgm:t>
    </dgm:pt>
    <dgm:pt modelId="{9C051AF7-2CE6-4B59-AB06-69385E16CB1B}">
      <dgm:prSet/>
      <dgm:spPr/>
      <dgm:t>
        <a:bodyPr/>
        <a:lstStyle/>
        <a:p>
          <a:pPr rtl="0"/>
          <a:r>
            <a:rPr lang="uk-UA" b="1" u="wavyHeavy" dirty="0" smtClean="0"/>
            <a:t>Робочим місцем  робітника називають   частину виробничої площі, призначену для виконання певного обсягу трудових дій працівником певної кваліфікації.</a:t>
          </a:r>
          <a:endParaRPr lang="uk-UA" b="1" u="wavyHeavy" dirty="0"/>
        </a:p>
      </dgm:t>
    </dgm:pt>
    <dgm:pt modelId="{6122A100-149E-4364-A536-3A92182A348A}" type="parTrans" cxnId="{8F0AD13D-9E18-438D-B62F-B4E009EE8D51}">
      <dgm:prSet/>
      <dgm:spPr/>
      <dgm:t>
        <a:bodyPr/>
        <a:lstStyle/>
        <a:p>
          <a:endParaRPr lang="uk-UA"/>
        </a:p>
      </dgm:t>
    </dgm:pt>
    <dgm:pt modelId="{35A84A61-05D5-43B4-90C0-9904D86E311E}" type="sibTrans" cxnId="{8F0AD13D-9E18-438D-B62F-B4E009EE8D51}">
      <dgm:prSet/>
      <dgm:spPr/>
      <dgm:t>
        <a:bodyPr/>
        <a:lstStyle/>
        <a:p>
          <a:endParaRPr lang="uk-UA"/>
        </a:p>
      </dgm:t>
    </dgm:pt>
    <dgm:pt modelId="{A7420A4E-9AA9-4B4B-9B3E-C1A9D444BF03}">
      <dgm:prSet/>
      <dgm:spPr/>
      <dgm:t>
        <a:bodyPr/>
        <a:lstStyle/>
        <a:p>
          <a:pPr rtl="0"/>
          <a:r>
            <a:rPr lang="uk-UA" dirty="0" smtClean="0"/>
            <a:t>На робочому місці опоряджувальника мають бути обладнання, матеріали і  знаряддя  праці, потрібні для виконання опорядження. Їх розміщують так, щоб  під час роботи  не  доводилося робити зайвих рухів. Ручний  інструмент,  який беруть правою  рукою, має лежати  справа, а той, що беруть лівою  рукою,- зліва. </a:t>
          </a:r>
          <a:endParaRPr lang="ru-RU" dirty="0"/>
        </a:p>
      </dgm:t>
    </dgm:pt>
    <dgm:pt modelId="{4CAA4856-A659-4A65-B73C-0EED7F390FCE}" type="parTrans" cxnId="{5FF710DD-106E-412E-A676-44EF7E1EE0ED}">
      <dgm:prSet/>
      <dgm:spPr/>
      <dgm:t>
        <a:bodyPr/>
        <a:lstStyle/>
        <a:p>
          <a:endParaRPr lang="uk-UA"/>
        </a:p>
      </dgm:t>
    </dgm:pt>
    <dgm:pt modelId="{3D1F51C4-3323-45EE-AF7E-AC30A215907A}" type="sibTrans" cxnId="{5FF710DD-106E-412E-A676-44EF7E1EE0ED}">
      <dgm:prSet/>
      <dgm:spPr/>
      <dgm:t>
        <a:bodyPr/>
        <a:lstStyle/>
        <a:p>
          <a:endParaRPr lang="uk-UA"/>
        </a:p>
      </dgm:t>
    </dgm:pt>
    <dgm:pt modelId="{E7063036-A6F9-4A72-AC18-F2CF52816F8D}" type="pres">
      <dgm:prSet presAssocID="{BB6C2F2F-30B2-43D8-B11E-DDF0C597E27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B50AAF3-B594-4F74-87C3-4BA519B704BE}" type="pres">
      <dgm:prSet presAssocID="{D1997714-93B9-4DBB-BEB2-657457E6BBD8}" presName="comp" presStyleCnt="0"/>
      <dgm:spPr/>
    </dgm:pt>
    <dgm:pt modelId="{8AC78273-300F-4401-9F71-F8648EAF9309}" type="pres">
      <dgm:prSet presAssocID="{D1997714-93B9-4DBB-BEB2-657457E6BBD8}" presName="box" presStyleLbl="node1" presStyleIdx="0" presStyleCnt="3" custScaleY="54355"/>
      <dgm:spPr/>
      <dgm:t>
        <a:bodyPr/>
        <a:lstStyle/>
        <a:p>
          <a:endParaRPr lang="uk-UA"/>
        </a:p>
      </dgm:t>
    </dgm:pt>
    <dgm:pt modelId="{4A267619-932C-4194-83BF-29D22D6C9231}" type="pres">
      <dgm:prSet presAssocID="{D1997714-93B9-4DBB-BEB2-657457E6BBD8}" presName="img" presStyleLbl="fgImgPlace1" presStyleIdx="0" presStyleCnt="3" custScaleX="86673" custScaleY="5787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B47E16-CE53-4233-B49E-3B81DD85DF94}" type="pres">
      <dgm:prSet presAssocID="{D1997714-93B9-4DBB-BEB2-657457E6BBD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585CA8-9732-48A6-B9B1-A2C6F37FD31D}" type="pres">
      <dgm:prSet presAssocID="{76859060-49B6-4C42-9FBA-D82AAAD1BD0A}" presName="spacer" presStyleCnt="0"/>
      <dgm:spPr/>
    </dgm:pt>
    <dgm:pt modelId="{08B77E86-CC1F-45C3-90CA-734714ED73A8}" type="pres">
      <dgm:prSet presAssocID="{9C051AF7-2CE6-4B59-AB06-69385E16CB1B}" presName="comp" presStyleCnt="0"/>
      <dgm:spPr/>
    </dgm:pt>
    <dgm:pt modelId="{B5F76FDC-7BCD-4507-863B-11822EEDC09C}" type="pres">
      <dgm:prSet presAssocID="{9C051AF7-2CE6-4B59-AB06-69385E16CB1B}" presName="box" presStyleLbl="node1" presStyleIdx="1" presStyleCnt="3" custScaleY="73510"/>
      <dgm:spPr/>
      <dgm:t>
        <a:bodyPr/>
        <a:lstStyle/>
        <a:p>
          <a:endParaRPr lang="uk-UA"/>
        </a:p>
      </dgm:t>
    </dgm:pt>
    <dgm:pt modelId="{FF54F138-7E57-401C-A212-C428ABD0414D}" type="pres">
      <dgm:prSet presAssocID="{9C051AF7-2CE6-4B59-AB06-69385E16CB1B}" presName="img" presStyleLbl="fgImgPlace1" presStyleIdx="1" presStyleCnt="3" custScaleX="86673" custScaleY="8520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2D7F1E7-AD92-401B-9936-DE2C0F586A42}" type="pres">
      <dgm:prSet presAssocID="{9C051AF7-2CE6-4B59-AB06-69385E16CB1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C25E3CF-C192-4CEF-8049-5586F538016E}" type="pres">
      <dgm:prSet presAssocID="{35A84A61-05D5-43B4-90C0-9904D86E311E}" presName="spacer" presStyleCnt="0"/>
      <dgm:spPr/>
    </dgm:pt>
    <dgm:pt modelId="{7A848D53-6F43-4C2C-867A-C35A7BF63D8C}" type="pres">
      <dgm:prSet presAssocID="{A7420A4E-9AA9-4B4B-9B3E-C1A9D444BF03}" presName="comp" presStyleCnt="0"/>
      <dgm:spPr/>
    </dgm:pt>
    <dgm:pt modelId="{5C5E0FF5-DC14-46D8-A369-4D28716EB1A9}" type="pres">
      <dgm:prSet presAssocID="{A7420A4E-9AA9-4B4B-9B3E-C1A9D444BF03}" presName="box" presStyleLbl="node1" presStyleIdx="2" presStyleCnt="3"/>
      <dgm:spPr/>
      <dgm:t>
        <a:bodyPr/>
        <a:lstStyle/>
        <a:p>
          <a:endParaRPr lang="uk-UA"/>
        </a:p>
      </dgm:t>
    </dgm:pt>
    <dgm:pt modelId="{CDD15A93-7FDE-47BB-9053-180ABAB14084}" type="pres">
      <dgm:prSet presAssocID="{A7420A4E-9AA9-4B4B-9B3E-C1A9D444BF03}" presName="img" presStyleLbl="fgImgPlace1" presStyleIdx="2" presStyleCnt="3" custScaleX="8667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C950EBB-A9A4-460C-B91C-BA655423E4A6}" type="pres">
      <dgm:prSet presAssocID="{A7420A4E-9AA9-4B4B-9B3E-C1A9D444BF03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6EF7316-16D6-45A8-A888-F8EA10874865}" type="presOf" srcId="{9C051AF7-2CE6-4B59-AB06-69385E16CB1B}" destId="{B5F76FDC-7BCD-4507-863B-11822EEDC09C}" srcOrd="0" destOrd="0" presId="urn:microsoft.com/office/officeart/2005/8/layout/vList4"/>
    <dgm:cxn modelId="{69B3469B-E14A-48CF-AE1C-76ADD68B94E1}" type="presOf" srcId="{A7420A4E-9AA9-4B4B-9B3E-C1A9D444BF03}" destId="{6C950EBB-A9A4-460C-B91C-BA655423E4A6}" srcOrd="1" destOrd="0" presId="urn:microsoft.com/office/officeart/2005/8/layout/vList4"/>
    <dgm:cxn modelId="{0D6A6E30-6F8D-4403-AF0E-C3B72B86F8BE}" type="presOf" srcId="{9C051AF7-2CE6-4B59-AB06-69385E16CB1B}" destId="{62D7F1E7-AD92-401B-9936-DE2C0F586A42}" srcOrd="1" destOrd="0" presId="urn:microsoft.com/office/officeart/2005/8/layout/vList4"/>
    <dgm:cxn modelId="{09DC996D-041D-4D44-BD88-DFCBE005FC2A}" type="presOf" srcId="{BB6C2F2F-30B2-43D8-B11E-DDF0C597E270}" destId="{E7063036-A6F9-4A72-AC18-F2CF52816F8D}" srcOrd="0" destOrd="0" presId="urn:microsoft.com/office/officeart/2005/8/layout/vList4"/>
    <dgm:cxn modelId="{C76B35EA-6CAF-487A-BBBA-296B3C6C2867}" srcId="{BB6C2F2F-30B2-43D8-B11E-DDF0C597E270}" destId="{D1997714-93B9-4DBB-BEB2-657457E6BBD8}" srcOrd="0" destOrd="0" parTransId="{25CAE0EE-8646-417F-8D05-8A3696E3EC3A}" sibTransId="{76859060-49B6-4C42-9FBA-D82AAAD1BD0A}"/>
    <dgm:cxn modelId="{8F0AD13D-9E18-438D-B62F-B4E009EE8D51}" srcId="{BB6C2F2F-30B2-43D8-B11E-DDF0C597E270}" destId="{9C051AF7-2CE6-4B59-AB06-69385E16CB1B}" srcOrd="1" destOrd="0" parTransId="{6122A100-149E-4364-A536-3A92182A348A}" sibTransId="{35A84A61-05D5-43B4-90C0-9904D86E311E}"/>
    <dgm:cxn modelId="{49E56E49-691F-4048-B50A-0F9B4113DA6E}" type="presOf" srcId="{A7420A4E-9AA9-4B4B-9B3E-C1A9D444BF03}" destId="{5C5E0FF5-DC14-46D8-A369-4D28716EB1A9}" srcOrd="0" destOrd="0" presId="urn:microsoft.com/office/officeart/2005/8/layout/vList4"/>
    <dgm:cxn modelId="{DA519B18-BE49-4F38-A1AD-F3E25CA40F7A}" type="presOf" srcId="{D1997714-93B9-4DBB-BEB2-657457E6BBD8}" destId="{8AC78273-300F-4401-9F71-F8648EAF9309}" srcOrd="0" destOrd="0" presId="urn:microsoft.com/office/officeart/2005/8/layout/vList4"/>
    <dgm:cxn modelId="{5FF710DD-106E-412E-A676-44EF7E1EE0ED}" srcId="{BB6C2F2F-30B2-43D8-B11E-DDF0C597E270}" destId="{A7420A4E-9AA9-4B4B-9B3E-C1A9D444BF03}" srcOrd="2" destOrd="0" parTransId="{4CAA4856-A659-4A65-B73C-0EED7F390FCE}" sibTransId="{3D1F51C4-3323-45EE-AF7E-AC30A215907A}"/>
    <dgm:cxn modelId="{FA402734-BD37-4E44-A003-FC864F9E91A3}" type="presOf" srcId="{D1997714-93B9-4DBB-BEB2-657457E6BBD8}" destId="{2BB47E16-CE53-4233-B49E-3B81DD85DF94}" srcOrd="1" destOrd="0" presId="urn:microsoft.com/office/officeart/2005/8/layout/vList4"/>
    <dgm:cxn modelId="{EBEF4164-ECBA-453C-93EE-CC99F6FD80C7}" type="presParOf" srcId="{E7063036-A6F9-4A72-AC18-F2CF52816F8D}" destId="{0B50AAF3-B594-4F74-87C3-4BA519B704BE}" srcOrd="0" destOrd="0" presId="urn:microsoft.com/office/officeart/2005/8/layout/vList4"/>
    <dgm:cxn modelId="{89978D0E-1A04-42E7-A1F9-B2683CDA31A7}" type="presParOf" srcId="{0B50AAF3-B594-4F74-87C3-4BA519B704BE}" destId="{8AC78273-300F-4401-9F71-F8648EAF9309}" srcOrd="0" destOrd="0" presId="urn:microsoft.com/office/officeart/2005/8/layout/vList4"/>
    <dgm:cxn modelId="{732943A1-F68D-4866-B4FC-0EAFEC60E84F}" type="presParOf" srcId="{0B50AAF3-B594-4F74-87C3-4BA519B704BE}" destId="{4A267619-932C-4194-83BF-29D22D6C9231}" srcOrd="1" destOrd="0" presId="urn:microsoft.com/office/officeart/2005/8/layout/vList4"/>
    <dgm:cxn modelId="{663BC442-086F-4FA1-874D-403EBEC1D613}" type="presParOf" srcId="{0B50AAF3-B594-4F74-87C3-4BA519B704BE}" destId="{2BB47E16-CE53-4233-B49E-3B81DD85DF94}" srcOrd="2" destOrd="0" presId="urn:microsoft.com/office/officeart/2005/8/layout/vList4"/>
    <dgm:cxn modelId="{D648BCE8-4A82-4264-B0EB-41475D448390}" type="presParOf" srcId="{E7063036-A6F9-4A72-AC18-F2CF52816F8D}" destId="{18585CA8-9732-48A6-B9B1-A2C6F37FD31D}" srcOrd="1" destOrd="0" presId="urn:microsoft.com/office/officeart/2005/8/layout/vList4"/>
    <dgm:cxn modelId="{DC6E1735-4AD4-4173-8CD3-F26039768CB6}" type="presParOf" srcId="{E7063036-A6F9-4A72-AC18-F2CF52816F8D}" destId="{08B77E86-CC1F-45C3-90CA-734714ED73A8}" srcOrd="2" destOrd="0" presId="urn:microsoft.com/office/officeart/2005/8/layout/vList4"/>
    <dgm:cxn modelId="{BEC2AB7C-AB8D-4878-B5E5-1D8ACD616159}" type="presParOf" srcId="{08B77E86-CC1F-45C3-90CA-734714ED73A8}" destId="{B5F76FDC-7BCD-4507-863B-11822EEDC09C}" srcOrd="0" destOrd="0" presId="urn:microsoft.com/office/officeart/2005/8/layout/vList4"/>
    <dgm:cxn modelId="{52910E4C-3D70-4A4B-A9BC-0A35C5A8AC59}" type="presParOf" srcId="{08B77E86-CC1F-45C3-90CA-734714ED73A8}" destId="{FF54F138-7E57-401C-A212-C428ABD0414D}" srcOrd="1" destOrd="0" presId="urn:microsoft.com/office/officeart/2005/8/layout/vList4"/>
    <dgm:cxn modelId="{6C0C3B18-C4A2-4721-BACA-7518B2B2478D}" type="presParOf" srcId="{08B77E86-CC1F-45C3-90CA-734714ED73A8}" destId="{62D7F1E7-AD92-401B-9936-DE2C0F586A42}" srcOrd="2" destOrd="0" presId="urn:microsoft.com/office/officeart/2005/8/layout/vList4"/>
    <dgm:cxn modelId="{4979F0F2-AAD7-4FDC-B37E-E31D1F12146C}" type="presParOf" srcId="{E7063036-A6F9-4A72-AC18-F2CF52816F8D}" destId="{CC25E3CF-C192-4CEF-8049-5586F538016E}" srcOrd="3" destOrd="0" presId="urn:microsoft.com/office/officeart/2005/8/layout/vList4"/>
    <dgm:cxn modelId="{898EECE1-E258-461B-B6B3-0236F5D998F2}" type="presParOf" srcId="{E7063036-A6F9-4A72-AC18-F2CF52816F8D}" destId="{7A848D53-6F43-4C2C-867A-C35A7BF63D8C}" srcOrd="4" destOrd="0" presId="urn:microsoft.com/office/officeart/2005/8/layout/vList4"/>
    <dgm:cxn modelId="{CFF43055-378A-482F-B5E6-CD20C4D127DA}" type="presParOf" srcId="{7A848D53-6F43-4C2C-867A-C35A7BF63D8C}" destId="{5C5E0FF5-DC14-46D8-A369-4D28716EB1A9}" srcOrd="0" destOrd="0" presId="urn:microsoft.com/office/officeart/2005/8/layout/vList4"/>
    <dgm:cxn modelId="{F1BBD9CD-06FD-4121-B916-362DA74586E0}" type="presParOf" srcId="{7A848D53-6F43-4C2C-867A-C35A7BF63D8C}" destId="{CDD15A93-7FDE-47BB-9053-180ABAB14084}" srcOrd="1" destOrd="0" presId="urn:microsoft.com/office/officeart/2005/8/layout/vList4"/>
    <dgm:cxn modelId="{C85CFADD-1D4F-4C38-8A27-1900C025C6E1}" type="presParOf" srcId="{7A848D53-6F43-4C2C-867A-C35A7BF63D8C}" destId="{6C950EBB-A9A4-460C-B91C-BA655423E4A6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9464A6-1F6F-4C3D-849E-20C62B499CDA}" type="doc">
      <dgm:prSet loTypeId="urn:microsoft.com/office/officeart/2005/8/layout/vList4" loCatId="list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uk-UA"/>
        </a:p>
      </dgm:t>
    </dgm:pt>
    <dgm:pt modelId="{7C89D647-6E67-4C63-AEC4-98A531BDCD95}">
      <dgm:prSet/>
      <dgm:spPr/>
      <dgm:t>
        <a:bodyPr/>
        <a:lstStyle/>
        <a:p>
          <a:pPr rtl="0"/>
          <a:r>
            <a:rPr lang="uk-UA" dirty="0" smtClean="0"/>
            <a:t>Якщо для роботи потрібен столик, то його встановлюють так, щоб з  цього  місця  можна було  виконати   якнайбільший  обсяг роботи. </a:t>
          </a:r>
          <a:endParaRPr lang="ru-RU" dirty="0"/>
        </a:p>
      </dgm:t>
    </dgm:pt>
    <dgm:pt modelId="{253DD4A8-2D7D-4C4D-9F3B-F815474E6372}" type="parTrans" cxnId="{E8F0B7F2-B15D-478B-BF5A-1507C6649450}">
      <dgm:prSet/>
      <dgm:spPr/>
      <dgm:t>
        <a:bodyPr/>
        <a:lstStyle/>
        <a:p>
          <a:endParaRPr lang="uk-UA"/>
        </a:p>
      </dgm:t>
    </dgm:pt>
    <dgm:pt modelId="{AE62D7C8-9F00-42F2-A045-BC5597E0C67B}" type="sibTrans" cxnId="{E8F0B7F2-B15D-478B-BF5A-1507C6649450}">
      <dgm:prSet/>
      <dgm:spPr/>
      <dgm:t>
        <a:bodyPr/>
        <a:lstStyle/>
        <a:p>
          <a:endParaRPr lang="uk-UA"/>
        </a:p>
      </dgm:t>
    </dgm:pt>
    <dgm:pt modelId="{3F3A2136-FF02-4FDC-AD16-0B429E1F576B}">
      <dgm:prSet/>
      <dgm:spPr/>
      <dgm:t>
        <a:bodyPr/>
        <a:lstStyle/>
        <a:p>
          <a:pPr rtl="0"/>
          <a:r>
            <a:rPr lang="uk-UA" dirty="0" smtClean="0"/>
            <a:t>Робоче місце опоряджувальника має бути добре освітлене природним світлом.</a:t>
          </a:r>
          <a:endParaRPr lang="ru-RU" dirty="0"/>
        </a:p>
      </dgm:t>
    </dgm:pt>
    <dgm:pt modelId="{61F55A21-6624-42B7-B71E-49A7FF570EF9}" type="parTrans" cxnId="{7B50C34D-DDEE-445D-8885-AE5FE5D5F96E}">
      <dgm:prSet/>
      <dgm:spPr/>
      <dgm:t>
        <a:bodyPr/>
        <a:lstStyle/>
        <a:p>
          <a:endParaRPr lang="uk-UA"/>
        </a:p>
      </dgm:t>
    </dgm:pt>
    <dgm:pt modelId="{137C4AD9-975B-4D84-AD6F-B349E0506BDF}" type="sibTrans" cxnId="{7B50C34D-DDEE-445D-8885-AE5FE5D5F96E}">
      <dgm:prSet/>
      <dgm:spPr/>
      <dgm:t>
        <a:bodyPr/>
        <a:lstStyle/>
        <a:p>
          <a:endParaRPr lang="uk-UA"/>
        </a:p>
      </dgm:t>
    </dgm:pt>
    <dgm:pt modelId="{BA0D3702-84AB-47CB-A3E4-4B3CE5972C05}">
      <dgm:prSet/>
      <dgm:spPr/>
      <dgm:t>
        <a:bodyPr/>
        <a:lstStyle/>
        <a:p>
          <a:pPr rtl="0"/>
          <a:r>
            <a:rPr lang="uk-UA" dirty="0" smtClean="0"/>
            <a:t>На робочому місці не повинно бути будівельного сміття, зайвих матеріалів, які заважатимуть пересуванню робітників. </a:t>
          </a:r>
          <a:endParaRPr lang="ru-RU" dirty="0"/>
        </a:p>
      </dgm:t>
    </dgm:pt>
    <dgm:pt modelId="{58C1F7CC-7A09-4A47-AE51-F8E0C0EA6A11}" type="parTrans" cxnId="{78C98E4E-7B1D-4B17-B80F-9E90626AEE7E}">
      <dgm:prSet/>
      <dgm:spPr/>
      <dgm:t>
        <a:bodyPr/>
        <a:lstStyle/>
        <a:p>
          <a:endParaRPr lang="uk-UA"/>
        </a:p>
      </dgm:t>
    </dgm:pt>
    <dgm:pt modelId="{D8BA0EA4-2762-47F3-8199-807BFFD28E10}" type="sibTrans" cxnId="{78C98E4E-7B1D-4B17-B80F-9E90626AEE7E}">
      <dgm:prSet/>
      <dgm:spPr/>
      <dgm:t>
        <a:bodyPr/>
        <a:lstStyle/>
        <a:p>
          <a:endParaRPr lang="uk-UA"/>
        </a:p>
      </dgm:t>
    </dgm:pt>
    <dgm:pt modelId="{27658D15-DA59-48BD-AB6D-976EC2B6809D}">
      <dgm:prSet/>
      <dgm:spPr/>
      <dgm:t>
        <a:bodyPr/>
        <a:lstStyle/>
        <a:p>
          <a:pPr rtl="0"/>
          <a:r>
            <a:rPr lang="uk-UA" dirty="0" smtClean="0"/>
            <a:t>Після закінчення роботи треба прибрати своє робоче місце, вимити і сховати інструменти, вимкнути струм, підведений до електроустаткування.</a:t>
          </a:r>
          <a:endParaRPr lang="ru-RU" dirty="0"/>
        </a:p>
      </dgm:t>
    </dgm:pt>
    <dgm:pt modelId="{6BEEB917-A498-42AF-BFE0-6595D2E42DA5}" type="parTrans" cxnId="{FCDC9492-05AC-413D-B952-5E84F41BF7BD}">
      <dgm:prSet/>
      <dgm:spPr/>
      <dgm:t>
        <a:bodyPr/>
        <a:lstStyle/>
        <a:p>
          <a:endParaRPr lang="uk-UA"/>
        </a:p>
      </dgm:t>
    </dgm:pt>
    <dgm:pt modelId="{40D108C2-B47F-4B3C-9555-550C351CF0EC}" type="sibTrans" cxnId="{FCDC9492-05AC-413D-B952-5E84F41BF7BD}">
      <dgm:prSet/>
      <dgm:spPr/>
      <dgm:t>
        <a:bodyPr/>
        <a:lstStyle/>
        <a:p>
          <a:endParaRPr lang="uk-UA"/>
        </a:p>
      </dgm:t>
    </dgm:pt>
    <dgm:pt modelId="{BB0C13DF-232B-422A-84E3-0140A1003625}" type="pres">
      <dgm:prSet presAssocID="{C89464A6-1F6F-4C3D-849E-20C62B499CD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892F2EA-7F06-40D1-9E3A-664766C81D11}" type="pres">
      <dgm:prSet presAssocID="{7C89D647-6E67-4C63-AEC4-98A531BDCD95}" presName="comp" presStyleCnt="0"/>
      <dgm:spPr/>
    </dgm:pt>
    <dgm:pt modelId="{D84C0661-F7FE-4501-8F5C-55CD599D6144}" type="pres">
      <dgm:prSet presAssocID="{7C89D647-6E67-4C63-AEC4-98A531BDCD95}" presName="box" presStyleLbl="node1" presStyleIdx="0" presStyleCnt="4"/>
      <dgm:spPr/>
      <dgm:t>
        <a:bodyPr/>
        <a:lstStyle/>
        <a:p>
          <a:endParaRPr lang="uk-UA"/>
        </a:p>
      </dgm:t>
    </dgm:pt>
    <dgm:pt modelId="{3D045368-A73D-45F7-9723-C6CFE99DAC47}" type="pres">
      <dgm:prSet presAssocID="{7C89D647-6E67-4C63-AEC4-98A531BDCD95}" presName="img" presStyleLbl="fgImgPlace1" presStyleIdx="0" presStyleCnt="4" custScaleX="7478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5BEA57C-67A1-4DDB-AE1E-4134882AC5DD}" type="pres">
      <dgm:prSet presAssocID="{7C89D647-6E67-4C63-AEC4-98A531BDCD95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FFD1A3F-94F5-48B0-BD84-E0C5C11FA463}" type="pres">
      <dgm:prSet presAssocID="{AE62D7C8-9F00-42F2-A045-BC5597E0C67B}" presName="spacer" presStyleCnt="0"/>
      <dgm:spPr/>
    </dgm:pt>
    <dgm:pt modelId="{7228EA49-81D3-4178-98EF-B29F032A30DB}" type="pres">
      <dgm:prSet presAssocID="{3F3A2136-FF02-4FDC-AD16-0B429E1F576B}" presName="comp" presStyleCnt="0"/>
      <dgm:spPr/>
    </dgm:pt>
    <dgm:pt modelId="{5A3DB8A7-C3FD-437C-8A33-68B34F290808}" type="pres">
      <dgm:prSet presAssocID="{3F3A2136-FF02-4FDC-AD16-0B429E1F576B}" presName="box" presStyleLbl="node1" presStyleIdx="1" presStyleCnt="4" custScaleY="81630"/>
      <dgm:spPr/>
      <dgm:t>
        <a:bodyPr/>
        <a:lstStyle/>
        <a:p>
          <a:endParaRPr lang="uk-UA"/>
        </a:p>
      </dgm:t>
    </dgm:pt>
    <dgm:pt modelId="{D4F0D7B0-9691-44F8-BC0A-95845A58B248}" type="pres">
      <dgm:prSet presAssocID="{3F3A2136-FF02-4FDC-AD16-0B429E1F576B}" presName="img" presStyleLbl="fgImgPlace1" presStyleIdx="1" presStyleCnt="4" custScaleX="7196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76C4F7D-F6A4-4CE5-AD38-95FC452D2963}" type="pres">
      <dgm:prSet presAssocID="{3F3A2136-FF02-4FDC-AD16-0B429E1F576B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2F80172-178E-458F-96CB-4E77DD26266E}" type="pres">
      <dgm:prSet presAssocID="{137C4AD9-975B-4D84-AD6F-B349E0506BDF}" presName="spacer" presStyleCnt="0"/>
      <dgm:spPr/>
    </dgm:pt>
    <dgm:pt modelId="{24DAD29C-93E8-4F96-B43F-A206B7988EA8}" type="pres">
      <dgm:prSet presAssocID="{BA0D3702-84AB-47CB-A3E4-4B3CE5972C05}" presName="comp" presStyleCnt="0"/>
      <dgm:spPr/>
    </dgm:pt>
    <dgm:pt modelId="{F0AC0E5C-F17A-400C-A578-87DD377DA96D}" type="pres">
      <dgm:prSet presAssocID="{BA0D3702-84AB-47CB-A3E4-4B3CE5972C05}" presName="box" presStyleLbl="node1" presStyleIdx="2" presStyleCnt="4"/>
      <dgm:spPr/>
      <dgm:t>
        <a:bodyPr/>
        <a:lstStyle/>
        <a:p>
          <a:endParaRPr lang="uk-UA"/>
        </a:p>
      </dgm:t>
    </dgm:pt>
    <dgm:pt modelId="{68A0D79E-FC27-4B37-BB9C-F8E2049FC5EF}" type="pres">
      <dgm:prSet presAssocID="{BA0D3702-84AB-47CB-A3E4-4B3CE5972C05}" presName="img" presStyleLbl="fgImgPlace1" presStyleIdx="2" presStyleCnt="4" custScaleX="7196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9D67EB4-6DDA-41D0-AC78-80DE43F6D5E4}" type="pres">
      <dgm:prSet presAssocID="{BA0D3702-84AB-47CB-A3E4-4B3CE5972C05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59A96A3-03C4-46E7-A752-BA23F447CD00}" type="pres">
      <dgm:prSet presAssocID="{D8BA0EA4-2762-47F3-8199-807BFFD28E10}" presName="spacer" presStyleCnt="0"/>
      <dgm:spPr/>
    </dgm:pt>
    <dgm:pt modelId="{A3175A51-7975-4402-9D8C-3FF9B4BC9F62}" type="pres">
      <dgm:prSet presAssocID="{27658D15-DA59-48BD-AB6D-976EC2B6809D}" presName="comp" presStyleCnt="0"/>
      <dgm:spPr/>
    </dgm:pt>
    <dgm:pt modelId="{3063E825-4DC6-4792-9C0F-3E7910426A60}" type="pres">
      <dgm:prSet presAssocID="{27658D15-DA59-48BD-AB6D-976EC2B6809D}" presName="box" presStyleLbl="node1" presStyleIdx="3" presStyleCnt="4"/>
      <dgm:spPr/>
      <dgm:t>
        <a:bodyPr/>
        <a:lstStyle/>
        <a:p>
          <a:endParaRPr lang="uk-UA"/>
        </a:p>
      </dgm:t>
    </dgm:pt>
    <dgm:pt modelId="{7C0DCFF1-C3E8-413F-8A94-AE680157C561}" type="pres">
      <dgm:prSet presAssocID="{27658D15-DA59-48BD-AB6D-976EC2B6809D}" presName="img" presStyleLbl="fgImgPlace1" presStyleIdx="3" presStyleCnt="4" custScaleX="7196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4CB2B04-D3B8-4C68-8F26-687AFF6A9789}" type="pres">
      <dgm:prSet presAssocID="{27658D15-DA59-48BD-AB6D-976EC2B6809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640512-DFE6-4E08-810A-1EB96428376B}" type="presOf" srcId="{27658D15-DA59-48BD-AB6D-976EC2B6809D}" destId="{24CB2B04-D3B8-4C68-8F26-687AFF6A9789}" srcOrd="1" destOrd="0" presId="urn:microsoft.com/office/officeart/2005/8/layout/vList4"/>
    <dgm:cxn modelId="{A1751F8B-8F06-4E28-953E-9414C00CABB4}" type="presOf" srcId="{C89464A6-1F6F-4C3D-849E-20C62B499CDA}" destId="{BB0C13DF-232B-422A-84E3-0140A1003625}" srcOrd="0" destOrd="0" presId="urn:microsoft.com/office/officeart/2005/8/layout/vList4"/>
    <dgm:cxn modelId="{16C752FF-76C7-4FCE-B7B7-034309705233}" type="presOf" srcId="{7C89D647-6E67-4C63-AEC4-98A531BDCD95}" destId="{35BEA57C-67A1-4DDB-AE1E-4134882AC5DD}" srcOrd="1" destOrd="0" presId="urn:microsoft.com/office/officeart/2005/8/layout/vList4"/>
    <dgm:cxn modelId="{D0B5BB29-F6A6-498E-A960-B2AA4E47294C}" type="presOf" srcId="{7C89D647-6E67-4C63-AEC4-98A531BDCD95}" destId="{D84C0661-F7FE-4501-8F5C-55CD599D6144}" srcOrd="0" destOrd="0" presId="urn:microsoft.com/office/officeart/2005/8/layout/vList4"/>
    <dgm:cxn modelId="{4516CC03-DE27-4069-B93C-A51D853B4CD5}" type="presOf" srcId="{27658D15-DA59-48BD-AB6D-976EC2B6809D}" destId="{3063E825-4DC6-4792-9C0F-3E7910426A60}" srcOrd="0" destOrd="0" presId="urn:microsoft.com/office/officeart/2005/8/layout/vList4"/>
    <dgm:cxn modelId="{EC571B91-FD18-485C-982E-86A7DB422438}" type="presOf" srcId="{3F3A2136-FF02-4FDC-AD16-0B429E1F576B}" destId="{5A3DB8A7-C3FD-437C-8A33-68B34F290808}" srcOrd="0" destOrd="0" presId="urn:microsoft.com/office/officeart/2005/8/layout/vList4"/>
    <dgm:cxn modelId="{E8F0B7F2-B15D-478B-BF5A-1507C6649450}" srcId="{C89464A6-1F6F-4C3D-849E-20C62B499CDA}" destId="{7C89D647-6E67-4C63-AEC4-98A531BDCD95}" srcOrd="0" destOrd="0" parTransId="{253DD4A8-2D7D-4C4D-9F3B-F815474E6372}" sibTransId="{AE62D7C8-9F00-42F2-A045-BC5597E0C67B}"/>
    <dgm:cxn modelId="{5F3A2DF6-C256-487F-9361-9C10D9959F83}" type="presOf" srcId="{3F3A2136-FF02-4FDC-AD16-0B429E1F576B}" destId="{C76C4F7D-F6A4-4CE5-AD38-95FC452D2963}" srcOrd="1" destOrd="0" presId="urn:microsoft.com/office/officeart/2005/8/layout/vList4"/>
    <dgm:cxn modelId="{7B50C34D-DDEE-445D-8885-AE5FE5D5F96E}" srcId="{C89464A6-1F6F-4C3D-849E-20C62B499CDA}" destId="{3F3A2136-FF02-4FDC-AD16-0B429E1F576B}" srcOrd="1" destOrd="0" parTransId="{61F55A21-6624-42B7-B71E-49A7FF570EF9}" sibTransId="{137C4AD9-975B-4D84-AD6F-B349E0506BDF}"/>
    <dgm:cxn modelId="{FCDC9492-05AC-413D-B952-5E84F41BF7BD}" srcId="{C89464A6-1F6F-4C3D-849E-20C62B499CDA}" destId="{27658D15-DA59-48BD-AB6D-976EC2B6809D}" srcOrd="3" destOrd="0" parTransId="{6BEEB917-A498-42AF-BFE0-6595D2E42DA5}" sibTransId="{40D108C2-B47F-4B3C-9555-550C351CF0EC}"/>
    <dgm:cxn modelId="{78C98E4E-7B1D-4B17-B80F-9E90626AEE7E}" srcId="{C89464A6-1F6F-4C3D-849E-20C62B499CDA}" destId="{BA0D3702-84AB-47CB-A3E4-4B3CE5972C05}" srcOrd="2" destOrd="0" parTransId="{58C1F7CC-7A09-4A47-AE51-F8E0C0EA6A11}" sibTransId="{D8BA0EA4-2762-47F3-8199-807BFFD28E10}"/>
    <dgm:cxn modelId="{F6336640-E9BB-4E83-953F-0A521FAE95B8}" type="presOf" srcId="{BA0D3702-84AB-47CB-A3E4-4B3CE5972C05}" destId="{F0AC0E5C-F17A-400C-A578-87DD377DA96D}" srcOrd="0" destOrd="0" presId="urn:microsoft.com/office/officeart/2005/8/layout/vList4"/>
    <dgm:cxn modelId="{F1E55B30-4A38-4CE9-AE15-AF84D5664C29}" type="presOf" srcId="{BA0D3702-84AB-47CB-A3E4-4B3CE5972C05}" destId="{89D67EB4-6DDA-41D0-AC78-80DE43F6D5E4}" srcOrd="1" destOrd="0" presId="urn:microsoft.com/office/officeart/2005/8/layout/vList4"/>
    <dgm:cxn modelId="{EE4E9B18-4CC8-4964-9165-3BC458282D00}" type="presParOf" srcId="{BB0C13DF-232B-422A-84E3-0140A1003625}" destId="{D892F2EA-7F06-40D1-9E3A-664766C81D11}" srcOrd="0" destOrd="0" presId="urn:microsoft.com/office/officeart/2005/8/layout/vList4"/>
    <dgm:cxn modelId="{F304BF6D-9E70-4446-853F-C8AC21FFF31B}" type="presParOf" srcId="{D892F2EA-7F06-40D1-9E3A-664766C81D11}" destId="{D84C0661-F7FE-4501-8F5C-55CD599D6144}" srcOrd="0" destOrd="0" presId="urn:microsoft.com/office/officeart/2005/8/layout/vList4"/>
    <dgm:cxn modelId="{5666243F-FF63-42C8-800F-0EB65E371FC1}" type="presParOf" srcId="{D892F2EA-7F06-40D1-9E3A-664766C81D11}" destId="{3D045368-A73D-45F7-9723-C6CFE99DAC47}" srcOrd="1" destOrd="0" presId="urn:microsoft.com/office/officeart/2005/8/layout/vList4"/>
    <dgm:cxn modelId="{A0ABAFC1-494A-4A3F-8150-482F160C0699}" type="presParOf" srcId="{D892F2EA-7F06-40D1-9E3A-664766C81D11}" destId="{35BEA57C-67A1-4DDB-AE1E-4134882AC5DD}" srcOrd="2" destOrd="0" presId="urn:microsoft.com/office/officeart/2005/8/layout/vList4"/>
    <dgm:cxn modelId="{7FA7238B-ABE1-4940-A517-EA68949A466D}" type="presParOf" srcId="{BB0C13DF-232B-422A-84E3-0140A1003625}" destId="{9FFD1A3F-94F5-48B0-BD84-E0C5C11FA463}" srcOrd="1" destOrd="0" presId="urn:microsoft.com/office/officeart/2005/8/layout/vList4"/>
    <dgm:cxn modelId="{85001784-45D4-4B01-A19B-9C0EBDD03323}" type="presParOf" srcId="{BB0C13DF-232B-422A-84E3-0140A1003625}" destId="{7228EA49-81D3-4178-98EF-B29F032A30DB}" srcOrd="2" destOrd="0" presId="urn:microsoft.com/office/officeart/2005/8/layout/vList4"/>
    <dgm:cxn modelId="{0B2806F6-2962-41E0-92E8-8E667D03FC6A}" type="presParOf" srcId="{7228EA49-81D3-4178-98EF-B29F032A30DB}" destId="{5A3DB8A7-C3FD-437C-8A33-68B34F290808}" srcOrd="0" destOrd="0" presId="urn:microsoft.com/office/officeart/2005/8/layout/vList4"/>
    <dgm:cxn modelId="{1D811095-51CB-44C0-A3C9-5841FF2FF2DB}" type="presParOf" srcId="{7228EA49-81D3-4178-98EF-B29F032A30DB}" destId="{D4F0D7B0-9691-44F8-BC0A-95845A58B248}" srcOrd="1" destOrd="0" presId="urn:microsoft.com/office/officeart/2005/8/layout/vList4"/>
    <dgm:cxn modelId="{661AED32-F0B5-4E82-91D0-9B609F17F4C5}" type="presParOf" srcId="{7228EA49-81D3-4178-98EF-B29F032A30DB}" destId="{C76C4F7D-F6A4-4CE5-AD38-95FC452D2963}" srcOrd="2" destOrd="0" presId="urn:microsoft.com/office/officeart/2005/8/layout/vList4"/>
    <dgm:cxn modelId="{B9FDFB0D-C15F-46E6-8F93-E5751E6A7150}" type="presParOf" srcId="{BB0C13DF-232B-422A-84E3-0140A1003625}" destId="{82F80172-178E-458F-96CB-4E77DD26266E}" srcOrd="3" destOrd="0" presId="urn:microsoft.com/office/officeart/2005/8/layout/vList4"/>
    <dgm:cxn modelId="{CAE21325-8F84-4F26-BFE7-DFBFF2653157}" type="presParOf" srcId="{BB0C13DF-232B-422A-84E3-0140A1003625}" destId="{24DAD29C-93E8-4F96-B43F-A206B7988EA8}" srcOrd="4" destOrd="0" presId="urn:microsoft.com/office/officeart/2005/8/layout/vList4"/>
    <dgm:cxn modelId="{98AE8E0C-9718-4941-AF71-79A0DD7287A4}" type="presParOf" srcId="{24DAD29C-93E8-4F96-B43F-A206B7988EA8}" destId="{F0AC0E5C-F17A-400C-A578-87DD377DA96D}" srcOrd="0" destOrd="0" presId="urn:microsoft.com/office/officeart/2005/8/layout/vList4"/>
    <dgm:cxn modelId="{BA1474D1-63D3-4364-AC60-B4CE5AE96C80}" type="presParOf" srcId="{24DAD29C-93E8-4F96-B43F-A206B7988EA8}" destId="{68A0D79E-FC27-4B37-BB9C-F8E2049FC5EF}" srcOrd="1" destOrd="0" presId="urn:microsoft.com/office/officeart/2005/8/layout/vList4"/>
    <dgm:cxn modelId="{CA8C4403-C50C-4FD5-8AC1-2419C9A58423}" type="presParOf" srcId="{24DAD29C-93E8-4F96-B43F-A206B7988EA8}" destId="{89D67EB4-6DDA-41D0-AC78-80DE43F6D5E4}" srcOrd="2" destOrd="0" presId="urn:microsoft.com/office/officeart/2005/8/layout/vList4"/>
    <dgm:cxn modelId="{852FFD6A-25AB-4F60-A9B4-882463A645A9}" type="presParOf" srcId="{BB0C13DF-232B-422A-84E3-0140A1003625}" destId="{759A96A3-03C4-46E7-A752-BA23F447CD00}" srcOrd="5" destOrd="0" presId="urn:microsoft.com/office/officeart/2005/8/layout/vList4"/>
    <dgm:cxn modelId="{11C78DCD-D5F5-4FB7-994F-B8472C006039}" type="presParOf" srcId="{BB0C13DF-232B-422A-84E3-0140A1003625}" destId="{A3175A51-7975-4402-9D8C-3FF9B4BC9F62}" srcOrd="6" destOrd="0" presId="urn:microsoft.com/office/officeart/2005/8/layout/vList4"/>
    <dgm:cxn modelId="{2A700366-314C-4C89-97D1-65E5B7243BC9}" type="presParOf" srcId="{A3175A51-7975-4402-9D8C-3FF9B4BC9F62}" destId="{3063E825-4DC6-4792-9C0F-3E7910426A60}" srcOrd="0" destOrd="0" presId="urn:microsoft.com/office/officeart/2005/8/layout/vList4"/>
    <dgm:cxn modelId="{75D1E7E8-F9D8-4687-9DDB-462A5A546AC4}" type="presParOf" srcId="{A3175A51-7975-4402-9D8C-3FF9B4BC9F62}" destId="{7C0DCFF1-C3E8-413F-8A94-AE680157C561}" srcOrd="1" destOrd="0" presId="urn:microsoft.com/office/officeart/2005/8/layout/vList4"/>
    <dgm:cxn modelId="{FC063434-E323-4602-826A-CD8F9D8A32E4}" type="presParOf" srcId="{A3175A51-7975-4402-9D8C-3FF9B4BC9F62}" destId="{24CB2B04-D3B8-4C68-8F26-687AFF6A9789}" srcOrd="2" destOrd="0" presId="urn:microsoft.com/office/officeart/2005/8/layout/vList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90DFBF-DF91-44A6-A105-E083BE8B682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DCF1F16-5D7B-46C6-A83E-FAF0276EC21F}">
      <dgm:prSet/>
      <dgm:spPr/>
      <dgm:t>
        <a:bodyPr/>
        <a:lstStyle/>
        <a:p>
          <a:pPr rtl="0"/>
          <a:r>
            <a:rPr lang="uk-UA" dirty="0" smtClean="0">
              <a:latin typeface="Bookman Old Style" pitchFamily="18" charset="0"/>
            </a:rPr>
            <a:t>Бетонні, шлакобетонні, гіпсобетонні поверхні відповідно до технічних умов повинні бути строго вертикальні і горизонтальні.</a:t>
          </a:r>
          <a:endParaRPr lang="ru-RU" dirty="0">
            <a:latin typeface="Bookman Old Style" pitchFamily="18" charset="0"/>
          </a:endParaRPr>
        </a:p>
      </dgm:t>
    </dgm:pt>
    <dgm:pt modelId="{1F79F01A-F679-4B42-AC65-8F2D98AC8D63}" type="parTrans" cxnId="{CAA928C4-B9CA-48FA-97EA-9B1B6A15542B}">
      <dgm:prSet/>
      <dgm:spPr/>
      <dgm:t>
        <a:bodyPr/>
        <a:lstStyle/>
        <a:p>
          <a:endParaRPr lang="uk-UA"/>
        </a:p>
      </dgm:t>
    </dgm:pt>
    <dgm:pt modelId="{D356095D-5D21-4D31-B4F8-FA2DBA7DF5BC}" type="sibTrans" cxnId="{CAA928C4-B9CA-48FA-97EA-9B1B6A15542B}">
      <dgm:prSet/>
      <dgm:spPr/>
      <dgm:t>
        <a:bodyPr/>
        <a:lstStyle/>
        <a:p>
          <a:endParaRPr lang="uk-UA"/>
        </a:p>
      </dgm:t>
    </dgm:pt>
    <dgm:pt modelId="{7660BAFB-282A-4A2E-B9AD-B48D1A9294F1}">
      <dgm:prSet/>
      <dgm:spPr/>
      <dgm:t>
        <a:bodyPr/>
        <a:lstStyle/>
        <a:p>
          <a:pPr rtl="0"/>
          <a:r>
            <a:rPr lang="uk-UA" dirty="0" smtClean="0">
              <a:latin typeface="Bookman Old Style" pitchFamily="18" charset="0"/>
            </a:rPr>
            <a:t>Допустимі відхилення від горизонталі на 1 м довжини – </a:t>
          </a:r>
          <a:br>
            <a:rPr lang="uk-UA" dirty="0" smtClean="0">
              <a:latin typeface="Bookman Old Style" pitchFamily="18" charset="0"/>
            </a:rPr>
          </a:br>
          <a:r>
            <a:rPr lang="uk-UA" dirty="0" smtClean="0">
              <a:latin typeface="Bookman Old Style" pitchFamily="18" charset="0"/>
            </a:rPr>
            <a:t>до 5 мм, а на всю висоту  приміщення – не більше ніж 15 мм.</a:t>
          </a:r>
          <a:endParaRPr lang="ru-RU" dirty="0">
            <a:latin typeface="Bookman Old Style" pitchFamily="18" charset="0"/>
          </a:endParaRPr>
        </a:p>
      </dgm:t>
    </dgm:pt>
    <dgm:pt modelId="{79386C0F-EC1A-4855-AFC5-22681FF4D541}" type="parTrans" cxnId="{B1DF900B-76F6-4401-BDB6-71F19D4D8637}">
      <dgm:prSet/>
      <dgm:spPr/>
      <dgm:t>
        <a:bodyPr/>
        <a:lstStyle/>
        <a:p>
          <a:endParaRPr lang="uk-UA"/>
        </a:p>
      </dgm:t>
    </dgm:pt>
    <dgm:pt modelId="{2ACCFDC6-DFBD-4A7E-A6AC-23B8E92FC2AF}" type="sibTrans" cxnId="{B1DF900B-76F6-4401-BDB6-71F19D4D8637}">
      <dgm:prSet/>
      <dgm:spPr/>
      <dgm:t>
        <a:bodyPr/>
        <a:lstStyle/>
        <a:p>
          <a:endParaRPr lang="uk-UA"/>
        </a:p>
      </dgm:t>
    </dgm:pt>
    <dgm:pt modelId="{4BA7B8DD-92EF-4759-ADB0-4A0EE121AE57}" type="pres">
      <dgm:prSet presAssocID="{1790DFBF-DF91-44A6-A105-E083BE8B682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72113D6-200D-48EC-ACE7-90E03B2A1898}" type="pres">
      <dgm:prSet presAssocID="{1DCF1F16-5D7B-46C6-A83E-FAF0276EC21F}" presName="composite" presStyleCnt="0"/>
      <dgm:spPr/>
    </dgm:pt>
    <dgm:pt modelId="{F556619C-1E47-4E38-B51D-7324D6A4AD24}" type="pres">
      <dgm:prSet presAssocID="{1DCF1F16-5D7B-46C6-A83E-FAF0276EC21F}" presName="imgShp" presStyleLbl="fgImgPlace1" presStyleIdx="0" presStyleCnt="2" custScaleX="72178" custScaleY="70755" custLinFactNeighborX="-44162" custLinFactNeighborY="-6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9BEC5B2-5340-45BF-BFD0-5831CF025F4E}" type="pres">
      <dgm:prSet presAssocID="{1DCF1F16-5D7B-46C6-A83E-FAF0276EC21F}" presName="txShp" presStyleLbl="node1" presStyleIdx="0" presStyleCnt="2" custScaleX="13720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DBE2C2E-8CBA-4AD4-A083-936C8D94CB84}" type="pres">
      <dgm:prSet presAssocID="{D356095D-5D21-4D31-B4F8-FA2DBA7DF5BC}" presName="spacing" presStyleCnt="0"/>
      <dgm:spPr/>
    </dgm:pt>
    <dgm:pt modelId="{05355D09-262A-4F45-B33C-ADDC1AEC7000}" type="pres">
      <dgm:prSet presAssocID="{7660BAFB-282A-4A2E-B9AD-B48D1A9294F1}" presName="composite" presStyleCnt="0"/>
      <dgm:spPr/>
    </dgm:pt>
    <dgm:pt modelId="{302FA22A-3F13-4DAC-B8E1-4B5B9AC04749}" type="pres">
      <dgm:prSet presAssocID="{7660BAFB-282A-4A2E-B9AD-B48D1A9294F1}" presName="imgShp" presStyleLbl="fgImgPlace1" presStyleIdx="1" presStyleCnt="2" custScaleX="72178" custScaleY="70755" custLinFactNeighborX="-44162" custLinFactNeighborY="-6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46BAE90-2662-43EC-8A11-68C13181EBD6}" type="pres">
      <dgm:prSet presAssocID="{7660BAFB-282A-4A2E-B9AD-B48D1A9294F1}" presName="txShp" presStyleLbl="node1" presStyleIdx="1" presStyleCnt="2" custScaleX="13720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AA928C4-B9CA-48FA-97EA-9B1B6A15542B}" srcId="{1790DFBF-DF91-44A6-A105-E083BE8B6823}" destId="{1DCF1F16-5D7B-46C6-A83E-FAF0276EC21F}" srcOrd="0" destOrd="0" parTransId="{1F79F01A-F679-4B42-AC65-8F2D98AC8D63}" sibTransId="{D356095D-5D21-4D31-B4F8-FA2DBA7DF5BC}"/>
    <dgm:cxn modelId="{B1DF900B-76F6-4401-BDB6-71F19D4D8637}" srcId="{1790DFBF-DF91-44A6-A105-E083BE8B6823}" destId="{7660BAFB-282A-4A2E-B9AD-B48D1A9294F1}" srcOrd="1" destOrd="0" parTransId="{79386C0F-EC1A-4855-AFC5-22681FF4D541}" sibTransId="{2ACCFDC6-DFBD-4A7E-A6AC-23B8E92FC2AF}"/>
    <dgm:cxn modelId="{3C7C26E1-4C92-4BFE-8E03-431741957C62}" type="presOf" srcId="{1790DFBF-DF91-44A6-A105-E083BE8B6823}" destId="{4BA7B8DD-92EF-4759-ADB0-4A0EE121AE57}" srcOrd="0" destOrd="0" presId="urn:microsoft.com/office/officeart/2005/8/layout/vList3"/>
    <dgm:cxn modelId="{E3E2DA23-C80E-4FF7-AFFC-F3FF2AF9067A}" type="presOf" srcId="{7660BAFB-282A-4A2E-B9AD-B48D1A9294F1}" destId="{146BAE90-2662-43EC-8A11-68C13181EBD6}" srcOrd="0" destOrd="0" presId="urn:microsoft.com/office/officeart/2005/8/layout/vList3"/>
    <dgm:cxn modelId="{3F566183-FAFB-42D6-8C91-6B74647A01C6}" type="presOf" srcId="{1DCF1F16-5D7B-46C6-A83E-FAF0276EC21F}" destId="{E9BEC5B2-5340-45BF-BFD0-5831CF025F4E}" srcOrd="0" destOrd="0" presId="urn:microsoft.com/office/officeart/2005/8/layout/vList3"/>
    <dgm:cxn modelId="{F17B4647-49F0-4CA0-A7D6-E6A970A9C6FF}" type="presParOf" srcId="{4BA7B8DD-92EF-4759-ADB0-4A0EE121AE57}" destId="{B72113D6-200D-48EC-ACE7-90E03B2A1898}" srcOrd="0" destOrd="0" presId="urn:microsoft.com/office/officeart/2005/8/layout/vList3"/>
    <dgm:cxn modelId="{E59B3739-FF13-4537-A289-5BB4AC30D60B}" type="presParOf" srcId="{B72113D6-200D-48EC-ACE7-90E03B2A1898}" destId="{F556619C-1E47-4E38-B51D-7324D6A4AD24}" srcOrd="0" destOrd="0" presId="urn:microsoft.com/office/officeart/2005/8/layout/vList3"/>
    <dgm:cxn modelId="{B2558059-8908-4983-9E48-F4E838E5BD7B}" type="presParOf" srcId="{B72113D6-200D-48EC-ACE7-90E03B2A1898}" destId="{E9BEC5B2-5340-45BF-BFD0-5831CF025F4E}" srcOrd="1" destOrd="0" presId="urn:microsoft.com/office/officeart/2005/8/layout/vList3"/>
    <dgm:cxn modelId="{56E667A7-2364-43E4-8BEE-372D38FF470E}" type="presParOf" srcId="{4BA7B8DD-92EF-4759-ADB0-4A0EE121AE57}" destId="{BDBE2C2E-8CBA-4AD4-A083-936C8D94CB84}" srcOrd="1" destOrd="0" presId="urn:microsoft.com/office/officeart/2005/8/layout/vList3"/>
    <dgm:cxn modelId="{156BC1C5-7132-4723-B481-6EFF95D6D0ED}" type="presParOf" srcId="{4BA7B8DD-92EF-4759-ADB0-4A0EE121AE57}" destId="{05355D09-262A-4F45-B33C-ADDC1AEC7000}" srcOrd="2" destOrd="0" presId="urn:microsoft.com/office/officeart/2005/8/layout/vList3"/>
    <dgm:cxn modelId="{391FA57F-9A59-4735-81A6-A209087A337E}" type="presParOf" srcId="{05355D09-262A-4F45-B33C-ADDC1AEC7000}" destId="{302FA22A-3F13-4DAC-B8E1-4B5B9AC04749}" srcOrd="0" destOrd="0" presId="urn:microsoft.com/office/officeart/2005/8/layout/vList3"/>
    <dgm:cxn modelId="{74ACEA37-26B6-4BB3-BC24-59E5E7030CA6}" type="presParOf" srcId="{05355D09-262A-4F45-B33C-ADDC1AEC7000}" destId="{146BAE90-2662-43EC-8A11-68C13181EBD6}" srcOrd="1" destOrd="0" presId="urn:microsoft.com/office/officeart/2005/8/layout/v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38A142-221F-4FF9-AEC0-DCE27E718F01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B1C1A862-82D5-4E8A-861E-6255CC323DC5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Будівельні роботи на висоті понад 1,5 м виконують із помостів або столиків.</a:t>
          </a:r>
          <a:endParaRPr lang="uk-UA" b="1" dirty="0">
            <a:solidFill>
              <a:schemeClr val="tx1"/>
            </a:solidFill>
          </a:endParaRPr>
        </a:p>
      </dgm:t>
    </dgm:pt>
    <dgm:pt modelId="{C7249135-1CAF-4A0D-9601-D795F173ADF0}" type="parTrans" cxnId="{29121313-C62B-4615-8800-ED68B0212081}">
      <dgm:prSet/>
      <dgm:spPr/>
      <dgm:t>
        <a:bodyPr/>
        <a:lstStyle/>
        <a:p>
          <a:endParaRPr lang="uk-UA"/>
        </a:p>
      </dgm:t>
    </dgm:pt>
    <dgm:pt modelId="{DA5F7787-2345-4921-9FCC-048D69CF8312}" type="sibTrans" cxnId="{29121313-C62B-4615-8800-ED68B0212081}">
      <dgm:prSet/>
      <dgm:spPr/>
      <dgm:t>
        <a:bodyPr/>
        <a:lstStyle/>
        <a:p>
          <a:endParaRPr lang="uk-UA"/>
        </a:p>
      </dgm:t>
    </dgm:pt>
    <dgm:pt modelId="{A59168A5-A481-49D3-9969-169E479F5115}">
      <dgm:prSet/>
      <dgm:spPr/>
      <dgm:t>
        <a:bodyPr/>
        <a:lstStyle/>
        <a:p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Робочі місця, розміщені над землею вище ніж 1 м, обгороджують поруччям заввишки не менш як 1 м і з бортовою дошкою заввишки 15 см.</a:t>
          </a:r>
        </a:p>
      </dgm:t>
    </dgm:pt>
    <dgm:pt modelId="{729E8DB7-761E-4D53-B9B9-71A4792C535B}" type="parTrans" cxnId="{047F9C50-261D-444B-82B4-01D51DAD5B9C}">
      <dgm:prSet/>
      <dgm:spPr/>
      <dgm:t>
        <a:bodyPr/>
        <a:lstStyle/>
        <a:p>
          <a:endParaRPr lang="uk-UA"/>
        </a:p>
      </dgm:t>
    </dgm:pt>
    <dgm:pt modelId="{1EE63DAF-AADE-4309-91A7-02377BFB6CC7}" type="sibTrans" cxnId="{047F9C50-261D-444B-82B4-01D51DAD5B9C}">
      <dgm:prSet/>
      <dgm:spPr/>
      <dgm:t>
        <a:bodyPr/>
        <a:lstStyle/>
        <a:p>
          <a:endParaRPr lang="uk-UA"/>
        </a:p>
      </dgm:t>
    </dgm:pt>
    <dgm:pt modelId="{AFE28361-9075-43DE-879B-E98E64645260}">
      <dgm:prSet/>
      <dgm:spPr/>
      <dgm:t>
        <a:bodyPr/>
        <a:lstStyle/>
        <a:p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Працюючи з кислотою, використовують 2% розчин. Під час розведення  кислоту вливають у воду, а не навпаки.</a:t>
          </a:r>
        </a:p>
      </dgm:t>
    </dgm:pt>
    <dgm:pt modelId="{DEA2BDFD-CA09-400D-995B-515B50EA839F}" type="parTrans" cxnId="{6F731307-927D-456A-94B7-46187269856D}">
      <dgm:prSet/>
      <dgm:spPr/>
      <dgm:t>
        <a:bodyPr/>
        <a:lstStyle/>
        <a:p>
          <a:endParaRPr lang="uk-UA"/>
        </a:p>
      </dgm:t>
    </dgm:pt>
    <dgm:pt modelId="{32D97FF2-0A08-4258-9D37-A3D6564CF3CB}" type="sibTrans" cxnId="{6F731307-927D-456A-94B7-46187269856D}">
      <dgm:prSet/>
      <dgm:spPr/>
      <dgm:t>
        <a:bodyPr/>
        <a:lstStyle/>
        <a:p>
          <a:endParaRPr lang="uk-UA"/>
        </a:p>
      </dgm:t>
    </dgm:pt>
    <dgm:pt modelId="{D8C985DA-D427-462C-870A-2C196390FF0B}">
      <dgm:prSet/>
      <dgm:spPr/>
      <dgm:t>
        <a:bodyPr/>
        <a:lstStyle/>
        <a:p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За роботи з кислотою, розчинниками використовують гумові рукавички.</a:t>
          </a:r>
        </a:p>
      </dgm:t>
    </dgm:pt>
    <dgm:pt modelId="{01EFC023-81E6-4B2A-BCEE-7029E5127690}" type="parTrans" cxnId="{2389E14D-B172-4792-95FF-4D7F89A13E61}">
      <dgm:prSet/>
      <dgm:spPr/>
      <dgm:t>
        <a:bodyPr/>
        <a:lstStyle/>
        <a:p>
          <a:endParaRPr lang="uk-UA"/>
        </a:p>
      </dgm:t>
    </dgm:pt>
    <dgm:pt modelId="{9B6385F4-53EF-4137-A751-AA92D538541F}" type="sibTrans" cxnId="{2389E14D-B172-4792-95FF-4D7F89A13E61}">
      <dgm:prSet/>
      <dgm:spPr/>
      <dgm:t>
        <a:bodyPr/>
        <a:lstStyle/>
        <a:p>
          <a:endParaRPr lang="uk-UA"/>
        </a:p>
      </dgm:t>
    </dgm:pt>
    <dgm:pt modelId="{F4A58655-C301-4705-986F-742A8BB82C0B}" type="pres">
      <dgm:prSet presAssocID="{9238A142-221F-4FF9-AEC0-DCE27E718F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6D04215-E862-4EFA-A6D5-AB882FB0BE08}" type="pres">
      <dgm:prSet presAssocID="{B1C1A862-82D5-4E8A-861E-6255CC323D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C75C82-8A4E-4A29-95C1-CB033B9A3CBA}" type="pres">
      <dgm:prSet presAssocID="{DA5F7787-2345-4921-9FCC-048D69CF8312}" presName="spacer" presStyleCnt="0"/>
      <dgm:spPr/>
    </dgm:pt>
    <dgm:pt modelId="{19BC2D5A-8ED7-418E-A220-D94F0309D54E}" type="pres">
      <dgm:prSet presAssocID="{A59168A5-A481-49D3-9969-169E479F511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9E3D17E-FA31-407D-9061-96D0EA529E9E}" type="pres">
      <dgm:prSet presAssocID="{1EE63DAF-AADE-4309-91A7-02377BFB6CC7}" presName="spacer" presStyleCnt="0"/>
      <dgm:spPr/>
    </dgm:pt>
    <dgm:pt modelId="{AA365CC1-6F15-41CE-8B9B-36B804DE2386}" type="pres">
      <dgm:prSet presAssocID="{AFE28361-9075-43DE-879B-E98E6464526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C16398A-6EE2-4D0C-9B54-5DD3072556AA}" type="pres">
      <dgm:prSet presAssocID="{32D97FF2-0A08-4258-9D37-A3D6564CF3CB}" presName="spacer" presStyleCnt="0"/>
      <dgm:spPr/>
    </dgm:pt>
    <dgm:pt modelId="{BBAD872D-B49E-40D1-B85E-87FB4C4E84BE}" type="pres">
      <dgm:prSet presAssocID="{D8C985DA-D427-462C-870A-2C196390FF0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691557E-5FA0-4C3D-94C2-E9291F94456D}" type="presOf" srcId="{B1C1A862-82D5-4E8A-861E-6255CC323DC5}" destId="{66D04215-E862-4EFA-A6D5-AB882FB0BE08}" srcOrd="0" destOrd="0" presId="urn:microsoft.com/office/officeart/2005/8/layout/vList2"/>
    <dgm:cxn modelId="{6F731307-927D-456A-94B7-46187269856D}" srcId="{9238A142-221F-4FF9-AEC0-DCE27E718F01}" destId="{AFE28361-9075-43DE-879B-E98E64645260}" srcOrd="2" destOrd="0" parTransId="{DEA2BDFD-CA09-400D-995B-515B50EA839F}" sibTransId="{32D97FF2-0A08-4258-9D37-A3D6564CF3CB}"/>
    <dgm:cxn modelId="{047F9C50-261D-444B-82B4-01D51DAD5B9C}" srcId="{9238A142-221F-4FF9-AEC0-DCE27E718F01}" destId="{A59168A5-A481-49D3-9969-169E479F5115}" srcOrd="1" destOrd="0" parTransId="{729E8DB7-761E-4D53-B9B9-71A4792C535B}" sibTransId="{1EE63DAF-AADE-4309-91A7-02377BFB6CC7}"/>
    <dgm:cxn modelId="{3A46ECD1-AF31-4AD9-9692-B6C291A675C2}" type="presOf" srcId="{9238A142-221F-4FF9-AEC0-DCE27E718F01}" destId="{F4A58655-C301-4705-986F-742A8BB82C0B}" srcOrd="0" destOrd="0" presId="urn:microsoft.com/office/officeart/2005/8/layout/vList2"/>
    <dgm:cxn modelId="{2389E14D-B172-4792-95FF-4D7F89A13E61}" srcId="{9238A142-221F-4FF9-AEC0-DCE27E718F01}" destId="{D8C985DA-D427-462C-870A-2C196390FF0B}" srcOrd="3" destOrd="0" parTransId="{01EFC023-81E6-4B2A-BCEE-7029E5127690}" sibTransId="{9B6385F4-53EF-4137-A751-AA92D538541F}"/>
    <dgm:cxn modelId="{29121313-C62B-4615-8800-ED68B0212081}" srcId="{9238A142-221F-4FF9-AEC0-DCE27E718F01}" destId="{B1C1A862-82D5-4E8A-861E-6255CC323DC5}" srcOrd="0" destOrd="0" parTransId="{C7249135-1CAF-4A0D-9601-D795F173ADF0}" sibTransId="{DA5F7787-2345-4921-9FCC-048D69CF8312}"/>
    <dgm:cxn modelId="{517CC421-DD6A-44FF-9DF5-A8406ABCA521}" type="presOf" srcId="{D8C985DA-D427-462C-870A-2C196390FF0B}" destId="{BBAD872D-B49E-40D1-B85E-87FB4C4E84BE}" srcOrd="0" destOrd="0" presId="urn:microsoft.com/office/officeart/2005/8/layout/vList2"/>
    <dgm:cxn modelId="{F00ADCF3-9D64-4D10-B2DA-3C9B0624F78D}" type="presOf" srcId="{A59168A5-A481-49D3-9969-169E479F5115}" destId="{19BC2D5A-8ED7-418E-A220-D94F0309D54E}" srcOrd="0" destOrd="0" presId="urn:microsoft.com/office/officeart/2005/8/layout/vList2"/>
    <dgm:cxn modelId="{E67D68DA-1081-4CCC-A3EC-0AE0ED2B75E5}" type="presOf" srcId="{AFE28361-9075-43DE-879B-E98E64645260}" destId="{AA365CC1-6F15-41CE-8B9B-36B804DE2386}" srcOrd="0" destOrd="0" presId="urn:microsoft.com/office/officeart/2005/8/layout/vList2"/>
    <dgm:cxn modelId="{DAF3E6E8-9204-4EC9-879F-0AA1BF1CA8A8}" type="presParOf" srcId="{F4A58655-C301-4705-986F-742A8BB82C0B}" destId="{66D04215-E862-4EFA-A6D5-AB882FB0BE08}" srcOrd="0" destOrd="0" presId="urn:microsoft.com/office/officeart/2005/8/layout/vList2"/>
    <dgm:cxn modelId="{345FFFA1-7412-49D2-9CF9-9201445309AD}" type="presParOf" srcId="{F4A58655-C301-4705-986F-742A8BB82C0B}" destId="{09C75C82-8A4E-4A29-95C1-CB033B9A3CBA}" srcOrd="1" destOrd="0" presId="urn:microsoft.com/office/officeart/2005/8/layout/vList2"/>
    <dgm:cxn modelId="{DEF300CC-F796-48A6-B1B1-5967EDBB0297}" type="presParOf" srcId="{F4A58655-C301-4705-986F-742A8BB82C0B}" destId="{19BC2D5A-8ED7-418E-A220-D94F0309D54E}" srcOrd="2" destOrd="0" presId="urn:microsoft.com/office/officeart/2005/8/layout/vList2"/>
    <dgm:cxn modelId="{273CDEA0-5E5E-4D04-AC0C-F9AED3BCDC21}" type="presParOf" srcId="{F4A58655-C301-4705-986F-742A8BB82C0B}" destId="{49E3D17E-FA31-407D-9061-96D0EA529E9E}" srcOrd="3" destOrd="0" presId="urn:microsoft.com/office/officeart/2005/8/layout/vList2"/>
    <dgm:cxn modelId="{CD29B275-66F3-4957-A539-4CE3E2D9EE19}" type="presParOf" srcId="{F4A58655-C301-4705-986F-742A8BB82C0B}" destId="{AA365CC1-6F15-41CE-8B9B-36B804DE2386}" srcOrd="4" destOrd="0" presId="urn:microsoft.com/office/officeart/2005/8/layout/vList2"/>
    <dgm:cxn modelId="{D0EFC7E2-B836-4878-BF32-368C6527CDF4}" type="presParOf" srcId="{F4A58655-C301-4705-986F-742A8BB82C0B}" destId="{4C16398A-6EE2-4D0C-9B54-5DD3072556AA}" srcOrd="5" destOrd="0" presId="urn:microsoft.com/office/officeart/2005/8/layout/vList2"/>
    <dgm:cxn modelId="{3E8B6250-A336-4A02-BB34-CC880C514A4D}" type="presParOf" srcId="{F4A58655-C301-4705-986F-742A8BB82C0B}" destId="{BBAD872D-B49E-40D1-B85E-87FB4C4E84BE}" srcOrd="6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3EB060-8521-4D7F-8170-6A4F8F30EAD6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127AA8BD-C2BA-46CF-88C7-91055B0FEBC3}">
      <dgm:prSet/>
      <dgm:spPr/>
      <dgm:t>
        <a:bodyPr/>
        <a:lstStyle/>
        <a:p>
          <a:pPr marL="1887538" indent="0" rtl="0"/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Потрібно працювати з електрифікованим  інструментом з потрібною напругою 220, 127В  тільки в діелектричних рукавичках,  чоботах чи стоячи на гумовому килимі.</a:t>
          </a:r>
          <a:endParaRPr lang="ru-RU" dirty="0">
            <a:solidFill>
              <a:schemeClr val="tx1"/>
            </a:solidFill>
            <a:latin typeface="Bookman Old Style" pitchFamily="18" charset="0"/>
          </a:endParaRPr>
        </a:p>
      </dgm:t>
    </dgm:pt>
    <dgm:pt modelId="{5AB34F0C-1982-40CB-8723-FBE9CB2ABB20}" type="parTrans" cxnId="{00ED461A-666F-40AA-90E5-EB46D114C9E9}">
      <dgm:prSet/>
      <dgm:spPr/>
      <dgm:t>
        <a:bodyPr/>
        <a:lstStyle/>
        <a:p>
          <a:endParaRPr lang="uk-UA"/>
        </a:p>
      </dgm:t>
    </dgm:pt>
    <dgm:pt modelId="{AA76CFC2-D35A-44E1-84DA-BAD544CE38DB}" type="sibTrans" cxnId="{00ED461A-666F-40AA-90E5-EB46D114C9E9}">
      <dgm:prSet/>
      <dgm:spPr/>
      <dgm:t>
        <a:bodyPr/>
        <a:lstStyle/>
        <a:p>
          <a:endParaRPr lang="uk-UA"/>
        </a:p>
      </dgm:t>
    </dgm:pt>
    <dgm:pt modelId="{316B2989-C055-4842-97AA-5AABE13C5B6C}">
      <dgm:prSet/>
      <dgm:spPr/>
      <dgm:t>
        <a:bodyPr/>
        <a:lstStyle/>
        <a:p>
          <a:pPr rtl="0"/>
          <a:r>
            <a:rPr lang="uk-UA" b="1" dirty="0" smtClean="0">
              <a:solidFill>
                <a:schemeClr val="tx1"/>
              </a:solidFill>
              <a:latin typeface="Bookman Old Style" pitchFamily="18" charset="0"/>
            </a:rPr>
            <a:t>Забороняється натягувати і перегинати провід електроінструмента, тримати електроінструмент за провід.</a:t>
          </a:r>
          <a:endParaRPr lang="ru-RU" b="1" dirty="0">
            <a:solidFill>
              <a:schemeClr val="tx1"/>
            </a:solidFill>
            <a:latin typeface="Bookman Old Style" pitchFamily="18" charset="0"/>
          </a:endParaRPr>
        </a:p>
      </dgm:t>
    </dgm:pt>
    <dgm:pt modelId="{510FB9FE-41E0-47B9-8063-8B17C6B2069F}" type="parTrans" cxnId="{8A0F56C6-4DC2-43E8-8A26-0CB46446A92B}">
      <dgm:prSet/>
      <dgm:spPr/>
      <dgm:t>
        <a:bodyPr/>
        <a:lstStyle/>
        <a:p>
          <a:endParaRPr lang="uk-UA"/>
        </a:p>
      </dgm:t>
    </dgm:pt>
    <dgm:pt modelId="{718B0AD0-95FD-4EAF-9DD8-B2A6E8489E04}" type="sibTrans" cxnId="{8A0F56C6-4DC2-43E8-8A26-0CB46446A92B}">
      <dgm:prSet/>
      <dgm:spPr/>
      <dgm:t>
        <a:bodyPr/>
        <a:lstStyle/>
        <a:p>
          <a:endParaRPr lang="uk-UA"/>
        </a:p>
      </dgm:t>
    </dgm:pt>
    <dgm:pt modelId="{31DAFC41-47E2-43A4-AF0F-29D7FFABB8C9}" type="pres">
      <dgm:prSet presAssocID="{A33EB060-8521-4D7F-8170-6A4F8F30EA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4A0C06E-02B7-4A84-BDC3-3C25A95C4D58}" type="pres">
      <dgm:prSet presAssocID="{127AA8BD-C2BA-46CF-88C7-91055B0FEBC3}" presName="parentText" presStyleLbl="node1" presStyleIdx="0" presStyleCnt="2" custScaleY="12520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9A5AE06-BEF4-431D-97E2-107A54D41ACE}" type="pres">
      <dgm:prSet presAssocID="{AA76CFC2-D35A-44E1-84DA-BAD544CE38DB}" presName="spacer" presStyleCnt="0"/>
      <dgm:spPr/>
    </dgm:pt>
    <dgm:pt modelId="{D8BDF936-D78E-4093-AFB2-117208598D82}" type="pres">
      <dgm:prSet presAssocID="{316B2989-C055-4842-97AA-5AABE13C5B6C}" presName="parentText" presStyleLbl="node1" presStyleIdx="1" presStyleCnt="2" custScaleY="6707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0ED461A-666F-40AA-90E5-EB46D114C9E9}" srcId="{A33EB060-8521-4D7F-8170-6A4F8F30EAD6}" destId="{127AA8BD-C2BA-46CF-88C7-91055B0FEBC3}" srcOrd="0" destOrd="0" parTransId="{5AB34F0C-1982-40CB-8723-FBE9CB2ABB20}" sibTransId="{AA76CFC2-D35A-44E1-84DA-BAD544CE38DB}"/>
    <dgm:cxn modelId="{B6D37F54-98AF-4145-A2D8-97A66B9648C5}" type="presOf" srcId="{A33EB060-8521-4D7F-8170-6A4F8F30EAD6}" destId="{31DAFC41-47E2-43A4-AF0F-29D7FFABB8C9}" srcOrd="0" destOrd="0" presId="urn:microsoft.com/office/officeart/2005/8/layout/vList2"/>
    <dgm:cxn modelId="{09E11D4C-4EF1-46A0-A18D-7A4DD301DD1D}" type="presOf" srcId="{316B2989-C055-4842-97AA-5AABE13C5B6C}" destId="{D8BDF936-D78E-4093-AFB2-117208598D82}" srcOrd="0" destOrd="0" presId="urn:microsoft.com/office/officeart/2005/8/layout/vList2"/>
    <dgm:cxn modelId="{8FF7E494-93E3-4F9D-A250-AABF483A04F3}" type="presOf" srcId="{127AA8BD-C2BA-46CF-88C7-91055B0FEBC3}" destId="{04A0C06E-02B7-4A84-BDC3-3C25A95C4D58}" srcOrd="0" destOrd="0" presId="urn:microsoft.com/office/officeart/2005/8/layout/vList2"/>
    <dgm:cxn modelId="{8A0F56C6-4DC2-43E8-8A26-0CB46446A92B}" srcId="{A33EB060-8521-4D7F-8170-6A4F8F30EAD6}" destId="{316B2989-C055-4842-97AA-5AABE13C5B6C}" srcOrd="1" destOrd="0" parTransId="{510FB9FE-41E0-47B9-8063-8B17C6B2069F}" sibTransId="{718B0AD0-95FD-4EAF-9DD8-B2A6E8489E04}"/>
    <dgm:cxn modelId="{39AEC256-5C05-4C51-8D26-8F42EA672E58}" type="presParOf" srcId="{31DAFC41-47E2-43A4-AF0F-29D7FFABB8C9}" destId="{04A0C06E-02B7-4A84-BDC3-3C25A95C4D58}" srcOrd="0" destOrd="0" presId="urn:microsoft.com/office/officeart/2005/8/layout/vList2"/>
    <dgm:cxn modelId="{DDC46D23-C890-4183-AA27-2FE213296E47}" type="presParOf" srcId="{31DAFC41-47E2-43A4-AF0F-29D7FFABB8C9}" destId="{29A5AE06-BEF4-431D-97E2-107A54D41ACE}" srcOrd="1" destOrd="0" presId="urn:microsoft.com/office/officeart/2005/8/layout/vList2"/>
    <dgm:cxn modelId="{49DF01EF-46B7-4543-AF51-B35A5F7C4DA5}" type="presParOf" srcId="{31DAFC41-47E2-43A4-AF0F-29D7FFABB8C9}" destId="{D8BDF936-D78E-4093-AFB2-117208598D82}" srcOrd="2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bud.ua/catalog/photo.php?photo=12633_&#1056;&#1072;&#1089;&#1090;&#1074;&#1086;&#1088;&#1080;&#1090;&#1077;&#1083;&#1080;%20(768%20x%20576)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285860"/>
            <a:ext cx="8429684" cy="347187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</a:t>
            </a:r>
            <a:r>
              <a:rPr lang="uk-UA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ідготовка</a:t>
            </a:r>
            <a:r>
              <a:rPr lang="uk-UA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бетонних, шлакобетонних, гіпсобетонних поверхонь під обштукатурювання</a:t>
            </a:r>
            <a:endParaRPr lang="ru-RU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286388"/>
            <a:ext cx="7854696" cy="1323972"/>
          </a:xfrm>
        </p:spPr>
        <p:txBody>
          <a:bodyPr>
            <a:normAutofit/>
          </a:bodyPr>
          <a:lstStyle/>
          <a:p>
            <a:r>
              <a:rPr lang="uk-UA" sz="3200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Виконав учень групи 117:</a:t>
            </a:r>
          </a:p>
          <a:p>
            <a:r>
              <a:rPr lang="uk-UA" sz="3200" dirty="0" smtClean="0">
                <a:ln>
                  <a:solidFill>
                    <a:schemeClr val="bg1"/>
                  </a:solidFill>
                </a:ln>
                <a:latin typeface="Arial Black" pitchFamily="34" charset="0"/>
              </a:rPr>
              <a:t>Яценко Олексій</a:t>
            </a:r>
          </a:p>
          <a:p>
            <a:pPr algn="l"/>
            <a:endParaRPr lang="uk-UA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329642" cy="550072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    Бетонні поверхні дуже важко піддаються обробці. Тому для насікання використовують засоби малої механізації: електричні чи пневматичні відбійні молотки. Для підвищення продуктивності праці у відбійний молоток вставляють зубчатку або троянку.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  Усувають з поверхонь олійні та мастильні плями, смоли, фарби </a:t>
            </a:r>
            <a:r>
              <a:rPr lang="uk-UA" b="1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r>
              <a:rPr lang="uk-UA" b="1" dirty="0" smtClean="0">
                <a:solidFill>
                  <a:schemeClr val="bg1"/>
                </a:solidFill>
              </a:rPr>
              <a:t>% розчином соляної кислоти, розчинниками та скипидаром. Знежирення виконують щітками, наче трохи розтираючи поверхню,а потім добре промивають поверхню водою.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Вимоги до якості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935480"/>
          <a:ext cx="9144000" cy="438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Охорона та безпека праці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000108"/>
          <a:ext cx="822960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571472" y="2214554"/>
            <a:ext cx="1785950" cy="1428760"/>
          </a:xfrm>
          <a:prstGeom prst="roundRect">
            <a:avLst>
              <a:gd name="adj" fmla="val 10000"/>
            </a:avLst>
          </a:prstGeom>
          <a:blipFill rotWithShape="0">
            <a:blip r:embed="rId6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pPr algn="ctr"/>
            <a:r>
              <a:rPr lang="uk-UA" dirty="0" smtClean="0"/>
              <a:t>Література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857364"/>
            <a:ext cx="8001056" cy="4714908"/>
          </a:xfrm>
        </p:spPr>
        <p:txBody>
          <a:bodyPr rtlCol="0">
            <a:noAutofit/>
          </a:bodyPr>
          <a:lstStyle/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Добровольський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Г.М. Штукатурні і облицювальні роботи.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“Техніка”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1997. – 308с.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Карапузов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Є.К. Матеріали і технологія сучасного виробництва.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“Вища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школа”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2005. – 495с.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Винокурова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Л.Е. та інші. Основи охорони праці. –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“Факт”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2005. – 342с.</a:t>
            </a:r>
          </a:p>
          <a:p>
            <a:pPr marL="609600" indent="-609600" eaLnBrk="1" fontAlgn="auto" hangingPunct="1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tx2">
                  <a:lumMod val="50000"/>
                </a:schemeClr>
              </a:buClr>
              <a:buSzPct val="120000"/>
              <a:buFont typeface="Wingdings" pitchFamily="2" charset="2"/>
              <a:buAutoNum type="arabicPeriod"/>
              <a:defRPr/>
            </a:pP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Остапченко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Т.Є. Технологія опоряджувальних робіт. - К.: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“Вища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effectLst/>
                <a:latin typeface="Bookman Old Style" pitchFamily="18" charset="0"/>
                <a:cs typeface="Times New Roman" pitchFamily="18" charset="0"/>
              </a:rPr>
              <a:t>школа”</a:t>
            </a:r>
            <a:r>
              <a:rPr lang="uk-UA" sz="2800" b="1" dirty="0" smtClean="0">
                <a:effectLst/>
                <a:latin typeface="Bookman Old Style" pitchFamily="18" charset="0"/>
                <a:cs typeface="Times New Roman" pitchFamily="18" charset="0"/>
              </a:rPr>
              <a:t>, 2003. – 383с.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Організація робочого місця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500174"/>
          <a:ext cx="91440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472518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dirty="0" lang="uk-UA" smtClean="0"/>
              <a:t>Інструменти та пристосування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643446"/>
            <a:ext cx="8329642" cy="1966906"/>
          </a:xfrm>
        </p:spPr>
        <p:txBody>
          <a:bodyPr>
            <a:normAutofit fontScale="92500" lnSpcReduction="10000"/>
          </a:bodyPr>
          <a:lstStyle/>
          <a:p>
            <a:r>
              <a:rPr dirty="0" lang="uk-UA" smtClean="0"/>
              <a:t>Металева  щітка призначена для очищення поверхонь.</a:t>
            </a:r>
          </a:p>
          <a:p>
            <a:r>
              <a:rPr dirty="0" lang="uk-UA" smtClean="0"/>
              <a:t>Зубило призначене  для підготовки поверхні під штукатурку.</a:t>
            </a:r>
          </a:p>
          <a:p>
            <a:r>
              <a:rPr dirty="0" lang="uk-UA" smtClean="0"/>
              <a:t>Троянка і зубчатка  застосовують для насікання поверхонь.</a:t>
            </a:r>
          </a:p>
          <a:p>
            <a:endParaRPr dirty="0" lang="uk-UA" smtClean="0"/>
          </a:p>
          <a:p>
            <a:pPr>
              <a:buNone/>
            </a:pPr>
            <a:endParaRPr dirty="0" lang="ru-RU"/>
          </a:p>
        </p:txBody>
      </p:sp>
      <p:pic>
        <p:nvPicPr>
          <p:cNvPr descr="метал щетка.jpeg"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4143372" cy="2762249"/>
          </a:xfrm>
          <a:prstGeom prst="rect">
            <a:avLst/>
          </a:prstGeom>
        </p:spPr>
      </p:pic>
      <p:pic>
        <p:nvPicPr>
          <p:cNvPr id="6" name="Picture 2"/>
          <p:cNvPicPr>
            <a:picLocks noChangeArrowheads="1" noChangeAspect="1"/>
          </p:cNvPicPr>
          <p:nvPr/>
        </p:nvPicPr>
        <p:blipFill>
          <a:blip r:embed="rId3"/>
          <a:srcRect b="92"/>
          <a:stretch>
            <a:fillRect/>
          </a:stretch>
        </p:blipFill>
        <p:spPr bwMode="auto">
          <a:xfrm>
            <a:off x="5715008" y="1714488"/>
            <a:ext cx="3000396" cy="28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зубило.jpg"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911047">
            <a:off x="3097192" y="2884838"/>
            <a:ext cx="2784685" cy="560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водяной уровень.jpg"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2071678"/>
            <a:ext cx="3000388" cy="2300297"/>
          </a:xfrm>
          <a:prstGeom prst="rect">
            <a:avLst/>
          </a:prstGeom>
        </p:spPr>
      </p:pic>
      <p:pic>
        <p:nvPicPr>
          <p:cNvPr id="6" name="Picture 9"/>
          <p:cNvPicPr>
            <a:picLocks noChangeArrowheads="1" noChangeAspect="1"/>
          </p:cNvPicPr>
          <p:nvPr/>
        </p:nvPicPr>
        <p:blipFill>
          <a:blip r:embed="rId3"/>
          <a:srcRect r="97"/>
          <a:stretch>
            <a:fillRect/>
          </a:stretch>
        </p:blipFill>
        <p:spPr bwMode="auto">
          <a:xfrm rot="2986192">
            <a:off x="3925634" y="398704"/>
            <a:ext cx="1374493" cy="474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714884"/>
            <a:ext cx="8229600" cy="1966906"/>
          </a:xfrm>
        </p:spPr>
        <p:txBody>
          <a:bodyPr>
            <a:normAutofit fontScale="92500" lnSpcReduction="10000"/>
          </a:bodyPr>
          <a:lstStyle/>
          <a:p>
            <a:r>
              <a:rPr dirty="0" lang="uk-UA" smtClean="0"/>
              <a:t>Молоток-кулачок  застосовують для  завдання ударів по зубилу, троянці, зубчатці.</a:t>
            </a:r>
          </a:p>
          <a:p>
            <a:r>
              <a:rPr dirty="0" lang="uk-UA" smtClean="0"/>
              <a:t>Щітка призначена для змочування поверхонь водою.</a:t>
            </a:r>
          </a:p>
          <a:p>
            <a:r>
              <a:rPr dirty="0" lang="uk-UA" smtClean="0"/>
              <a:t>Водяний рівень для контролю горизонтальності та вертикальності поверхонь.</a:t>
            </a:r>
          </a:p>
          <a:p>
            <a:endParaRPr dirty="0" lang="uk-UA" smtClean="0"/>
          </a:p>
          <a:p>
            <a:pPr>
              <a:buNone/>
            </a:pPr>
            <a:endParaRPr dirty="0" lang="ru-RU"/>
          </a:p>
        </p:txBody>
      </p:sp>
      <p:pic>
        <p:nvPicPr>
          <p:cNvPr descr="D:\документи\реферати\406 диплом\во\молотк.jpg" id="1026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879554">
            <a:off x="-241281" y="1573014"/>
            <a:ext cx="3805581" cy="2051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0" y="1714488"/>
            <a:ext cx="2857520" cy="4610112"/>
          </a:xfrm>
        </p:spPr>
        <p:txBody>
          <a:bodyPr/>
          <a:lstStyle/>
          <a:p>
            <a:pPr algn="ctr"/>
            <a:r>
              <a:rPr lang="uk-UA" dirty="0" smtClean="0"/>
              <a:t>Відбійний  та електричний молотки призначені для  механізованого насікання  поверхонь.</a:t>
            </a:r>
          </a:p>
        </p:txBody>
      </p:sp>
      <p:pic>
        <p:nvPicPr>
          <p:cNvPr id="7" name="Picture 2" descr="http://www.tehsklad.ru/foto/perforator,perforatorkup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12233"/>
            <a:ext cx="5357850" cy="560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1143000"/>
          </a:xfrm>
        </p:spPr>
        <p:txBody>
          <a:bodyPr/>
          <a:lstStyle/>
          <a:p>
            <a:pPr algn="ctr"/>
            <a:r>
              <a:rPr dirty="0" lang="uk-UA" smtClean="0"/>
              <a:t>Будівельні матеріали</a:t>
            </a: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2500330"/>
          </a:xfrm>
        </p:spPr>
        <p:txBody>
          <a:bodyPr/>
          <a:lstStyle/>
          <a:p>
            <a:r>
              <a:rPr dirty="0" lang="uk-UA" smtClean="0">
                <a:latin charset="0" pitchFamily="34" typeface="Arial Black"/>
              </a:rPr>
              <a:t>2</a:t>
            </a:r>
            <a:r>
              <a:rPr dirty="0" lang="uk-UA" smtClean="0"/>
              <a:t>% розчин соляної кислоти.</a:t>
            </a:r>
          </a:p>
          <a:p>
            <a:pPr indent="177800" marL="273050">
              <a:tabLst>
                <a:tab algn="l" pos="631825"/>
                <a:tab algn="l" pos="722313"/>
              </a:tabLst>
            </a:pPr>
            <a:r>
              <a:rPr dirty="0" lang="uk-UA" smtClean="0"/>
              <a:t> Вода.</a:t>
            </a:r>
          </a:p>
          <a:p>
            <a:pPr indent="0" marL="541338"/>
            <a:r>
              <a:rPr dirty="0" lang="uk-UA" smtClean="0"/>
              <a:t> Розчинники.</a:t>
            </a:r>
          </a:p>
          <a:p>
            <a:pPr indent="0" marL="982663">
              <a:tabLst>
                <a:tab algn="l" pos="450850"/>
                <a:tab algn="l" pos="541338"/>
              </a:tabLst>
            </a:pPr>
            <a:r>
              <a:rPr dirty="0" lang="uk-UA" smtClean="0"/>
              <a:t> Скипидар.</a:t>
            </a:r>
            <a:endParaRPr dirty="0" lang="ru-RU"/>
          </a:p>
        </p:txBody>
      </p:sp>
      <p:pic>
        <p:nvPicPr>
          <p:cNvPr descr="http://ibud.ua/catalog/pic/12633_new_Растворители%20(768%20x%20576).jpg" id="4" name="Picture 9">
            <a:hlinkClick r:id="rId2"/>
          </p:cNvPr>
          <p:cNvPicPr>
            <a:picLocks noChangeArrowheads="1" noChangeAspect="1"/>
          </p:cNvPicPr>
          <p:nvPr/>
        </p:nvPicPr>
        <p:blipFill>
          <a:blip r:embed="rId3"/>
          <a:srcRect b="56"/>
          <a:stretch>
            <a:fillRect/>
          </a:stretch>
        </p:blipFill>
        <p:spPr bwMode="auto">
          <a:xfrm>
            <a:off x="928662" y="3929066"/>
            <a:ext cx="350043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E:\406 диплом\во\скипидар2.jpg" id="5" name="Picture 8"/>
          <p:cNvPicPr>
            <a:picLocks noChangeArrowheads="1" noChangeAspect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572132" y="3000372"/>
            <a:ext cx="2857520" cy="353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6752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Технологічний процес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2643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  <a:latin typeface="Bookman Old Style" pitchFamily="18" charset="0"/>
              </a:rPr>
              <a:t>ЕТАПИ ПІДГОТОВКИ ПОВЕРХОНЬ:</a:t>
            </a:r>
          </a:p>
          <a:p>
            <a:r>
              <a:rPr lang="uk-UA" dirty="0" smtClean="0">
                <a:solidFill>
                  <a:schemeClr val="bg1"/>
                </a:solidFill>
                <a:latin typeface="Bookman Old Style" pitchFamily="18" charset="0"/>
              </a:rPr>
              <a:t>   </a:t>
            </a:r>
            <a:r>
              <a:rPr lang="uk-UA" b="1" dirty="0" smtClean="0">
                <a:solidFill>
                  <a:schemeClr val="bg1"/>
                </a:solidFill>
                <a:latin typeface="Bookman Old Style" pitchFamily="18" charset="0"/>
              </a:rPr>
              <a:t>Очищення поверхонь сталевими щітками від напливу розчину і бруду.</a:t>
            </a:r>
          </a:p>
          <a:p>
            <a:r>
              <a:rPr lang="uk-UA" b="1" dirty="0" smtClean="0">
                <a:solidFill>
                  <a:schemeClr val="bg1"/>
                </a:solidFill>
                <a:latin typeface="Bookman Old Style" pitchFamily="18" charset="0"/>
              </a:rPr>
              <a:t>    Виконання насічок завглибшки 3-5 мм на відстані 50-70 мм одна від одної,на 1 м</a:t>
            </a:r>
            <a:r>
              <a:rPr lang="uk-UA" b="1" baseline="30000" dirty="0" smtClean="0">
                <a:solidFill>
                  <a:schemeClr val="bg1"/>
                </a:solidFill>
                <a:latin typeface="Bookman Old Style" pitchFamily="18" charset="0"/>
              </a:rPr>
              <a:t>2</a:t>
            </a:r>
            <a:r>
              <a:rPr lang="uk-UA" b="1" dirty="0" smtClean="0">
                <a:solidFill>
                  <a:schemeClr val="bg1"/>
                </a:solidFill>
                <a:latin typeface="Bookman Old Style" pitchFamily="18" charset="0"/>
              </a:rPr>
              <a:t> поверхні не менше 300 насічок.              </a:t>
            </a:r>
            <a:endParaRPr lang="ru-RU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58" name="Group 27"/>
          <p:cNvGrpSpPr>
            <a:grpSpLocks/>
          </p:cNvGrpSpPr>
          <p:nvPr/>
        </p:nvGrpSpPr>
        <p:grpSpPr bwMode="auto">
          <a:xfrm>
            <a:off x="1714480" y="4357694"/>
            <a:ext cx="5121275" cy="2297112"/>
            <a:chOff x="2748" y="1873"/>
            <a:chExt cx="8064" cy="3617"/>
          </a:xfrm>
          <a:solidFill>
            <a:schemeClr val="bg1"/>
          </a:solidFill>
        </p:grpSpPr>
        <p:sp>
          <p:nvSpPr>
            <p:cNvPr id="59" name="Rectangle 28"/>
            <p:cNvSpPr>
              <a:spLocks noChangeArrowheads="1"/>
            </p:cNvSpPr>
            <p:nvPr/>
          </p:nvSpPr>
          <p:spPr bwMode="auto">
            <a:xfrm>
              <a:off x="2748" y="1873"/>
              <a:ext cx="8064" cy="308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cxnSp>
          <p:nvCxnSpPr>
            <p:cNvPr id="60" name="AutoShape 29"/>
            <p:cNvCxnSpPr>
              <a:cxnSpLocks noChangeShapeType="1"/>
            </p:cNvCxnSpPr>
            <p:nvPr/>
          </p:nvCxnSpPr>
          <p:spPr bwMode="auto">
            <a:xfrm flipV="1">
              <a:off x="2974" y="2001"/>
              <a:ext cx="860" cy="93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1" name="AutoShape 30"/>
            <p:cNvCxnSpPr>
              <a:cxnSpLocks noChangeShapeType="1"/>
            </p:cNvCxnSpPr>
            <p:nvPr/>
          </p:nvCxnSpPr>
          <p:spPr bwMode="auto">
            <a:xfrm flipV="1">
              <a:off x="2917" y="2001"/>
              <a:ext cx="1378" cy="1498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2" name="AutoShape 31"/>
            <p:cNvCxnSpPr>
              <a:cxnSpLocks noChangeShapeType="1"/>
            </p:cNvCxnSpPr>
            <p:nvPr/>
          </p:nvCxnSpPr>
          <p:spPr bwMode="auto">
            <a:xfrm flipV="1">
              <a:off x="2946" y="2001"/>
              <a:ext cx="1809" cy="1967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3" name="AutoShape 32"/>
            <p:cNvCxnSpPr>
              <a:cxnSpLocks noChangeShapeType="1"/>
            </p:cNvCxnSpPr>
            <p:nvPr/>
          </p:nvCxnSpPr>
          <p:spPr bwMode="auto">
            <a:xfrm flipV="1">
              <a:off x="2936" y="2001"/>
              <a:ext cx="2280" cy="2479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4" name="AutoShape 33"/>
            <p:cNvCxnSpPr>
              <a:cxnSpLocks noChangeShapeType="1"/>
            </p:cNvCxnSpPr>
            <p:nvPr/>
          </p:nvCxnSpPr>
          <p:spPr bwMode="auto">
            <a:xfrm flipV="1">
              <a:off x="3051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5" name="AutoShape 34"/>
            <p:cNvCxnSpPr>
              <a:cxnSpLocks noChangeShapeType="1"/>
            </p:cNvCxnSpPr>
            <p:nvPr/>
          </p:nvCxnSpPr>
          <p:spPr bwMode="auto">
            <a:xfrm flipV="1">
              <a:off x="3512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6" name="AutoShape 35"/>
            <p:cNvCxnSpPr>
              <a:cxnSpLocks noChangeShapeType="1"/>
            </p:cNvCxnSpPr>
            <p:nvPr/>
          </p:nvCxnSpPr>
          <p:spPr bwMode="auto">
            <a:xfrm flipV="1">
              <a:off x="3992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7" name="AutoShape 36"/>
            <p:cNvCxnSpPr>
              <a:cxnSpLocks noChangeShapeType="1"/>
            </p:cNvCxnSpPr>
            <p:nvPr/>
          </p:nvCxnSpPr>
          <p:spPr bwMode="auto">
            <a:xfrm flipV="1">
              <a:off x="4472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8" name="AutoShape 37"/>
            <p:cNvCxnSpPr>
              <a:cxnSpLocks noChangeShapeType="1"/>
            </p:cNvCxnSpPr>
            <p:nvPr/>
          </p:nvCxnSpPr>
          <p:spPr bwMode="auto">
            <a:xfrm flipV="1">
              <a:off x="4896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69" name="AutoShape 38"/>
            <p:cNvCxnSpPr>
              <a:cxnSpLocks noChangeShapeType="1"/>
            </p:cNvCxnSpPr>
            <p:nvPr/>
          </p:nvCxnSpPr>
          <p:spPr bwMode="auto">
            <a:xfrm flipV="1">
              <a:off x="5351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0" name="AutoShape 39"/>
            <p:cNvCxnSpPr>
              <a:cxnSpLocks noChangeShapeType="1"/>
            </p:cNvCxnSpPr>
            <p:nvPr/>
          </p:nvCxnSpPr>
          <p:spPr bwMode="auto">
            <a:xfrm flipV="1">
              <a:off x="5794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1" name="AutoShape 40"/>
            <p:cNvCxnSpPr>
              <a:cxnSpLocks noChangeShapeType="1"/>
            </p:cNvCxnSpPr>
            <p:nvPr/>
          </p:nvCxnSpPr>
          <p:spPr bwMode="auto">
            <a:xfrm flipV="1">
              <a:off x="6289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2" name="AutoShape 41"/>
            <p:cNvCxnSpPr>
              <a:cxnSpLocks noChangeShapeType="1"/>
            </p:cNvCxnSpPr>
            <p:nvPr/>
          </p:nvCxnSpPr>
          <p:spPr bwMode="auto">
            <a:xfrm flipV="1">
              <a:off x="6754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3" name="AutoShape 42"/>
            <p:cNvCxnSpPr>
              <a:cxnSpLocks noChangeShapeType="1"/>
            </p:cNvCxnSpPr>
            <p:nvPr/>
          </p:nvCxnSpPr>
          <p:spPr bwMode="auto">
            <a:xfrm flipV="1">
              <a:off x="7218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4" name="AutoShape 43"/>
            <p:cNvCxnSpPr>
              <a:cxnSpLocks noChangeShapeType="1"/>
            </p:cNvCxnSpPr>
            <p:nvPr/>
          </p:nvCxnSpPr>
          <p:spPr bwMode="auto">
            <a:xfrm flipV="1">
              <a:off x="7716" y="2001"/>
              <a:ext cx="2626" cy="285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5" name="AutoShape 44"/>
            <p:cNvCxnSpPr>
              <a:cxnSpLocks noChangeShapeType="1"/>
            </p:cNvCxnSpPr>
            <p:nvPr/>
          </p:nvCxnSpPr>
          <p:spPr bwMode="auto">
            <a:xfrm flipV="1">
              <a:off x="8177" y="2141"/>
              <a:ext cx="2497" cy="271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6" name="AutoShape 45"/>
            <p:cNvCxnSpPr>
              <a:cxnSpLocks noChangeShapeType="1"/>
            </p:cNvCxnSpPr>
            <p:nvPr/>
          </p:nvCxnSpPr>
          <p:spPr bwMode="auto">
            <a:xfrm flipV="1">
              <a:off x="8594" y="2590"/>
              <a:ext cx="2128" cy="2313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7" name="AutoShape 46"/>
            <p:cNvCxnSpPr>
              <a:cxnSpLocks noChangeShapeType="1"/>
            </p:cNvCxnSpPr>
            <p:nvPr/>
          </p:nvCxnSpPr>
          <p:spPr bwMode="auto">
            <a:xfrm flipV="1">
              <a:off x="9055" y="3118"/>
              <a:ext cx="1642" cy="1785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8" name="AutoShape 47"/>
            <p:cNvCxnSpPr>
              <a:cxnSpLocks noChangeShapeType="1"/>
            </p:cNvCxnSpPr>
            <p:nvPr/>
          </p:nvCxnSpPr>
          <p:spPr bwMode="auto">
            <a:xfrm flipV="1">
              <a:off x="9516" y="3675"/>
              <a:ext cx="1129" cy="1228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79" name="AutoShape 48"/>
            <p:cNvCxnSpPr>
              <a:cxnSpLocks noChangeShapeType="1"/>
            </p:cNvCxnSpPr>
            <p:nvPr/>
          </p:nvCxnSpPr>
          <p:spPr bwMode="auto">
            <a:xfrm flipV="1">
              <a:off x="9976" y="4114"/>
              <a:ext cx="726" cy="789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80" name="AutoShape 49"/>
            <p:cNvCxnSpPr>
              <a:cxnSpLocks noChangeShapeType="1"/>
            </p:cNvCxnSpPr>
            <p:nvPr/>
          </p:nvCxnSpPr>
          <p:spPr bwMode="auto">
            <a:xfrm flipV="1">
              <a:off x="10437" y="4601"/>
              <a:ext cx="278" cy="302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81" name="AutoShape 50"/>
            <p:cNvCxnSpPr>
              <a:cxnSpLocks noChangeShapeType="1"/>
            </p:cNvCxnSpPr>
            <p:nvPr/>
          </p:nvCxnSpPr>
          <p:spPr bwMode="auto">
            <a:xfrm flipV="1">
              <a:off x="2922" y="1954"/>
              <a:ext cx="490" cy="533"/>
            </a:xfrm>
            <a:prstGeom prst="straightConnector1">
              <a:avLst/>
            </a:prstGeom>
            <a:grpFill/>
            <a:ln w="19050">
              <a:solidFill>
                <a:srgbClr val="000000"/>
              </a:solidFill>
              <a:prstDash val="lgDash"/>
              <a:round/>
              <a:headEnd/>
              <a:tailEnd/>
            </a:ln>
          </p:spPr>
        </p:cxnSp>
        <p:cxnSp>
          <p:nvCxnSpPr>
            <p:cNvPr id="82" name="AutoShape 51"/>
            <p:cNvCxnSpPr>
              <a:cxnSpLocks noChangeShapeType="1"/>
            </p:cNvCxnSpPr>
            <p:nvPr/>
          </p:nvCxnSpPr>
          <p:spPr bwMode="auto">
            <a:xfrm>
              <a:off x="5351" y="4856"/>
              <a:ext cx="1" cy="616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3" name="AutoShape 52"/>
            <p:cNvCxnSpPr>
              <a:cxnSpLocks noChangeShapeType="1"/>
            </p:cNvCxnSpPr>
            <p:nvPr/>
          </p:nvCxnSpPr>
          <p:spPr bwMode="auto">
            <a:xfrm>
              <a:off x="5782" y="4856"/>
              <a:ext cx="18" cy="634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84" name="AutoShape 53"/>
            <p:cNvCxnSpPr>
              <a:cxnSpLocks noChangeShapeType="1"/>
            </p:cNvCxnSpPr>
            <p:nvPr/>
          </p:nvCxnSpPr>
          <p:spPr bwMode="auto">
            <a:xfrm>
              <a:off x="5351" y="5306"/>
              <a:ext cx="443" cy="0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85" name="Text Box 54"/>
            <p:cNvSpPr txBox="1">
              <a:spLocks noChangeArrowheads="1"/>
            </p:cNvSpPr>
            <p:nvPr/>
          </p:nvSpPr>
          <p:spPr bwMode="auto">
            <a:xfrm>
              <a:off x="3836" y="4856"/>
              <a:ext cx="1424" cy="55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50-70мм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86" name="AutoShape 55"/>
            <p:cNvCxnSpPr>
              <a:cxnSpLocks noChangeShapeType="1"/>
            </p:cNvCxnSpPr>
            <p:nvPr/>
          </p:nvCxnSpPr>
          <p:spPr bwMode="auto">
            <a:xfrm flipH="1">
              <a:off x="3964" y="5307"/>
              <a:ext cx="1472" cy="0"/>
            </a:xfrm>
            <a:prstGeom prst="straightConnector1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227933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Bookman Old Style" pitchFamily="18" charset="0"/>
              </a:rPr>
              <a:t>Додатково в шлакобетонних чи бетонних поверхнях можна висвердлити  отвори – гнізда завглибшки до 20 мм, діаметром 10-12 мм у шаховому порядку на відстані 50-70 мм один від одного.              </a:t>
            </a:r>
            <a:endParaRPr lang="ru-RU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571604" y="3357562"/>
            <a:ext cx="6429420" cy="3143272"/>
            <a:chOff x="2452" y="6517"/>
            <a:chExt cx="7890" cy="3739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 rot="-197050">
              <a:off x="2452" y="6517"/>
              <a:ext cx="7890" cy="3105"/>
              <a:chOff x="2452" y="6517"/>
              <a:chExt cx="7890" cy="3105"/>
            </a:xfrm>
          </p:grpSpPr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 rot="225812">
                <a:off x="2452" y="6517"/>
                <a:ext cx="7890" cy="310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1" name="Oval 5"/>
              <p:cNvSpPr>
                <a:spLocks noChangeArrowheads="1"/>
              </p:cNvSpPr>
              <p:nvPr/>
            </p:nvSpPr>
            <p:spPr bwMode="auto">
              <a:xfrm>
                <a:off x="2709" y="672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2" name="Oval 6"/>
              <p:cNvSpPr>
                <a:spLocks noChangeArrowheads="1"/>
              </p:cNvSpPr>
              <p:nvPr/>
            </p:nvSpPr>
            <p:spPr bwMode="auto">
              <a:xfrm>
                <a:off x="3189" y="720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3" name="Oval 7"/>
              <p:cNvSpPr>
                <a:spLocks noChangeArrowheads="1"/>
              </p:cNvSpPr>
              <p:nvPr/>
            </p:nvSpPr>
            <p:spPr bwMode="auto">
              <a:xfrm>
                <a:off x="3669" y="768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4" name="Oval 8"/>
              <p:cNvSpPr>
                <a:spLocks noChangeArrowheads="1"/>
              </p:cNvSpPr>
              <p:nvPr/>
            </p:nvSpPr>
            <p:spPr bwMode="auto">
              <a:xfrm>
                <a:off x="4149" y="816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5" name="Oval 9"/>
              <p:cNvSpPr>
                <a:spLocks noChangeArrowheads="1"/>
              </p:cNvSpPr>
              <p:nvPr/>
            </p:nvSpPr>
            <p:spPr bwMode="auto">
              <a:xfrm>
                <a:off x="4629" y="864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6" name="Oval 10"/>
              <p:cNvSpPr>
                <a:spLocks noChangeArrowheads="1"/>
              </p:cNvSpPr>
              <p:nvPr/>
            </p:nvSpPr>
            <p:spPr bwMode="auto">
              <a:xfrm>
                <a:off x="5109" y="912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7" name="Oval 11"/>
              <p:cNvSpPr>
                <a:spLocks noChangeArrowheads="1"/>
              </p:cNvSpPr>
              <p:nvPr/>
            </p:nvSpPr>
            <p:spPr bwMode="auto">
              <a:xfrm>
                <a:off x="3672" y="672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8" name="Oval 12"/>
              <p:cNvSpPr>
                <a:spLocks noChangeArrowheads="1"/>
              </p:cNvSpPr>
              <p:nvPr/>
            </p:nvSpPr>
            <p:spPr bwMode="auto">
              <a:xfrm>
                <a:off x="4152" y="720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09" name="Oval 13"/>
              <p:cNvSpPr>
                <a:spLocks noChangeArrowheads="1"/>
              </p:cNvSpPr>
              <p:nvPr/>
            </p:nvSpPr>
            <p:spPr bwMode="auto">
              <a:xfrm>
                <a:off x="4632" y="768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0" name="Oval 14"/>
              <p:cNvSpPr>
                <a:spLocks noChangeArrowheads="1"/>
              </p:cNvSpPr>
              <p:nvPr/>
            </p:nvSpPr>
            <p:spPr bwMode="auto">
              <a:xfrm>
                <a:off x="5112" y="816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1" name="Oval 15"/>
              <p:cNvSpPr>
                <a:spLocks noChangeArrowheads="1"/>
              </p:cNvSpPr>
              <p:nvPr/>
            </p:nvSpPr>
            <p:spPr bwMode="auto">
              <a:xfrm>
                <a:off x="5592" y="864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2" name="Oval 16"/>
              <p:cNvSpPr>
                <a:spLocks noChangeArrowheads="1"/>
              </p:cNvSpPr>
              <p:nvPr/>
            </p:nvSpPr>
            <p:spPr bwMode="auto">
              <a:xfrm>
                <a:off x="6072" y="912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3" name="Oval 17"/>
              <p:cNvSpPr>
                <a:spLocks noChangeArrowheads="1"/>
              </p:cNvSpPr>
              <p:nvPr/>
            </p:nvSpPr>
            <p:spPr bwMode="auto">
              <a:xfrm>
                <a:off x="4691" y="682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4" name="Oval 18"/>
              <p:cNvSpPr>
                <a:spLocks noChangeArrowheads="1"/>
              </p:cNvSpPr>
              <p:nvPr/>
            </p:nvSpPr>
            <p:spPr bwMode="auto">
              <a:xfrm>
                <a:off x="5171" y="730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5" name="Oval 19"/>
              <p:cNvSpPr>
                <a:spLocks noChangeArrowheads="1"/>
              </p:cNvSpPr>
              <p:nvPr/>
            </p:nvSpPr>
            <p:spPr bwMode="auto">
              <a:xfrm>
                <a:off x="5651" y="778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6" name="Oval 20"/>
              <p:cNvSpPr>
                <a:spLocks noChangeArrowheads="1"/>
              </p:cNvSpPr>
              <p:nvPr/>
            </p:nvSpPr>
            <p:spPr bwMode="auto">
              <a:xfrm>
                <a:off x="6131" y="826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7" name="Oval 21"/>
              <p:cNvSpPr>
                <a:spLocks noChangeArrowheads="1"/>
              </p:cNvSpPr>
              <p:nvPr/>
            </p:nvSpPr>
            <p:spPr bwMode="auto">
              <a:xfrm>
                <a:off x="6611" y="874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8" name="Oval 22"/>
              <p:cNvSpPr>
                <a:spLocks noChangeArrowheads="1"/>
              </p:cNvSpPr>
              <p:nvPr/>
            </p:nvSpPr>
            <p:spPr bwMode="auto">
              <a:xfrm>
                <a:off x="7091" y="922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19" name="Oval 23"/>
              <p:cNvSpPr>
                <a:spLocks noChangeArrowheads="1"/>
              </p:cNvSpPr>
              <p:nvPr/>
            </p:nvSpPr>
            <p:spPr bwMode="auto">
              <a:xfrm>
                <a:off x="5677" y="686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0" name="Oval 24"/>
              <p:cNvSpPr>
                <a:spLocks noChangeArrowheads="1"/>
              </p:cNvSpPr>
              <p:nvPr/>
            </p:nvSpPr>
            <p:spPr bwMode="auto">
              <a:xfrm>
                <a:off x="6157" y="734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1" name="Oval 25"/>
              <p:cNvSpPr>
                <a:spLocks noChangeArrowheads="1"/>
              </p:cNvSpPr>
              <p:nvPr/>
            </p:nvSpPr>
            <p:spPr bwMode="auto">
              <a:xfrm>
                <a:off x="6637" y="782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2" name="Oval 26"/>
              <p:cNvSpPr>
                <a:spLocks noChangeArrowheads="1"/>
              </p:cNvSpPr>
              <p:nvPr/>
            </p:nvSpPr>
            <p:spPr bwMode="auto">
              <a:xfrm>
                <a:off x="7117" y="830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3" name="Oval 27"/>
              <p:cNvSpPr>
                <a:spLocks noChangeArrowheads="1"/>
              </p:cNvSpPr>
              <p:nvPr/>
            </p:nvSpPr>
            <p:spPr bwMode="auto">
              <a:xfrm>
                <a:off x="7597" y="878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4" name="Oval 28"/>
              <p:cNvSpPr>
                <a:spLocks noChangeArrowheads="1"/>
              </p:cNvSpPr>
              <p:nvPr/>
            </p:nvSpPr>
            <p:spPr bwMode="auto">
              <a:xfrm>
                <a:off x="8077" y="9266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5" name="Oval 29"/>
              <p:cNvSpPr>
                <a:spLocks noChangeArrowheads="1"/>
              </p:cNvSpPr>
              <p:nvPr/>
            </p:nvSpPr>
            <p:spPr bwMode="auto">
              <a:xfrm>
                <a:off x="6689" y="691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6" name="Oval 30"/>
              <p:cNvSpPr>
                <a:spLocks noChangeArrowheads="1"/>
              </p:cNvSpPr>
              <p:nvPr/>
            </p:nvSpPr>
            <p:spPr bwMode="auto">
              <a:xfrm>
                <a:off x="7169" y="739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7" name="Oval 31"/>
              <p:cNvSpPr>
                <a:spLocks noChangeArrowheads="1"/>
              </p:cNvSpPr>
              <p:nvPr/>
            </p:nvSpPr>
            <p:spPr bwMode="auto">
              <a:xfrm>
                <a:off x="7649" y="787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8" name="Oval 32"/>
              <p:cNvSpPr>
                <a:spLocks noChangeArrowheads="1"/>
              </p:cNvSpPr>
              <p:nvPr/>
            </p:nvSpPr>
            <p:spPr bwMode="auto">
              <a:xfrm>
                <a:off x="8129" y="835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29" name="Oval 33"/>
              <p:cNvSpPr>
                <a:spLocks noChangeArrowheads="1"/>
              </p:cNvSpPr>
              <p:nvPr/>
            </p:nvSpPr>
            <p:spPr bwMode="auto">
              <a:xfrm>
                <a:off x="8609" y="883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0" name="Oval 34"/>
              <p:cNvSpPr>
                <a:spLocks noChangeArrowheads="1"/>
              </p:cNvSpPr>
              <p:nvPr/>
            </p:nvSpPr>
            <p:spPr bwMode="auto">
              <a:xfrm>
                <a:off x="9089" y="931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1" name="Oval 35"/>
              <p:cNvSpPr>
                <a:spLocks noChangeArrowheads="1"/>
              </p:cNvSpPr>
              <p:nvPr/>
            </p:nvSpPr>
            <p:spPr bwMode="auto">
              <a:xfrm>
                <a:off x="7716" y="696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2" name="Oval 36"/>
              <p:cNvSpPr>
                <a:spLocks noChangeArrowheads="1"/>
              </p:cNvSpPr>
              <p:nvPr/>
            </p:nvSpPr>
            <p:spPr bwMode="auto">
              <a:xfrm>
                <a:off x="8196" y="744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3" name="Oval 37"/>
              <p:cNvSpPr>
                <a:spLocks noChangeArrowheads="1"/>
              </p:cNvSpPr>
              <p:nvPr/>
            </p:nvSpPr>
            <p:spPr bwMode="auto">
              <a:xfrm>
                <a:off x="8676" y="792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4" name="Oval 38"/>
              <p:cNvSpPr>
                <a:spLocks noChangeArrowheads="1"/>
              </p:cNvSpPr>
              <p:nvPr/>
            </p:nvSpPr>
            <p:spPr bwMode="auto">
              <a:xfrm>
                <a:off x="9156" y="840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5" name="Oval 39"/>
              <p:cNvSpPr>
                <a:spLocks noChangeArrowheads="1"/>
              </p:cNvSpPr>
              <p:nvPr/>
            </p:nvSpPr>
            <p:spPr bwMode="auto">
              <a:xfrm>
                <a:off x="9636" y="8883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6" name="Oval 40"/>
              <p:cNvSpPr>
                <a:spLocks noChangeArrowheads="1"/>
              </p:cNvSpPr>
              <p:nvPr/>
            </p:nvSpPr>
            <p:spPr bwMode="auto">
              <a:xfrm>
                <a:off x="8752" y="7009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7" name="Oval 41"/>
              <p:cNvSpPr>
                <a:spLocks noChangeArrowheads="1"/>
              </p:cNvSpPr>
              <p:nvPr/>
            </p:nvSpPr>
            <p:spPr bwMode="auto">
              <a:xfrm>
                <a:off x="9232" y="7489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8" name="Oval 42"/>
              <p:cNvSpPr>
                <a:spLocks noChangeArrowheads="1"/>
              </p:cNvSpPr>
              <p:nvPr/>
            </p:nvSpPr>
            <p:spPr bwMode="auto">
              <a:xfrm>
                <a:off x="9712" y="7969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39" name="Oval 43"/>
              <p:cNvSpPr>
                <a:spLocks noChangeArrowheads="1"/>
              </p:cNvSpPr>
              <p:nvPr/>
            </p:nvSpPr>
            <p:spPr bwMode="auto">
              <a:xfrm>
                <a:off x="2673" y="763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0" name="Oval 44"/>
              <p:cNvSpPr>
                <a:spLocks noChangeArrowheads="1"/>
              </p:cNvSpPr>
              <p:nvPr/>
            </p:nvSpPr>
            <p:spPr bwMode="auto">
              <a:xfrm>
                <a:off x="3153" y="811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1" name="Oval 45"/>
              <p:cNvSpPr>
                <a:spLocks noChangeArrowheads="1"/>
              </p:cNvSpPr>
              <p:nvPr/>
            </p:nvSpPr>
            <p:spPr bwMode="auto">
              <a:xfrm>
                <a:off x="3633" y="859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2" name="Oval 46"/>
              <p:cNvSpPr>
                <a:spLocks noChangeArrowheads="1"/>
              </p:cNvSpPr>
              <p:nvPr/>
            </p:nvSpPr>
            <p:spPr bwMode="auto">
              <a:xfrm>
                <a:off x="4113" y="9077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3" name="Oval 47"/>
              <p:cNvSpPr>
                <a:spLocks noChangeArrowheads="1"/>
              </p:cNvSpPr>
              <p:nvPr/>
            </p:nvSpPr>
            <p:spPr bwMode="auto">
              <a:xfrm>
                <a:off x="2709" y="8592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4" name="Oval 48"/>
              <p:cNvSpPr>
                <a:spLocks noChangeArrowheads="1"/>
              </p:cNvSpPr>
              <p:nvPr/>
            </p:nvSpPr>
            <p:spPr bwMode="auto">
              <a:xfrm>
                <a:off x="3189" y="9072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145" name="Oval 49"/>
              <p:cNvSpPr>
                <a:spLocks noChangeArrowheads="1"/>
              </p:cNvSpPr>
              <p:nvPr/>
            </p:nvSpPr>
            <p:spPr bwMode="auto">
              <a:xfrm>
                <a:off x="9833" y="7060"/>
                <a:ext cx="143" cy="14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cxnSp>
          <p:nvCxnSpPr>
            <p:cNvPr id="4146" name="AutoShape 50"/>
            <p:cNvCxnSpPr>
              <a:cxnSpLocks noChangeShapeType="1"/>
            </p:cNvCxnSpPr>
            <p:nvPr/>
          </p:nvCxnSpPr>
          <p:spPr bwMode="auto">
            <a:xfrm>
              <a:off x="5266" y="9299"/>
              <a:ext cx="0" cy="9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47" name="AutoShape 51"/>
            <p:cNvCxnSpPr>
              <a:cxnSpLocks noChangeShapeType="1"/>
            </p:cNvCxnSpPr>
            <p:nvPr/>
          </p:nvCxnSpPr>
          <p:spPr bwMode="auto">
            <a:xfrm>
              <a:off x="6209" y="9317"/>
              <a:ext cx="0" cy="93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4148" name="AutoShape 52"/>
            <p:cNvCxnSpPr>
              <a:cxnSpLocks noChangeShapeType="1"/>
            </p:cNvCxnSpPr>
            <p:nvPr/>
          </p:nvCxnSpPr>
          <p:spPr bwMode="auto">
            <a:xfrm>
              <a:off x="5266" y="10072"/>
              <a:ext cx="94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stealth" w="med" len="med"/>
              <a:tailEnd type="stealth" w="med" len="med"/>
            </a:ln>
          </p:spPr>
        </p:cxnSp>
        <p:sp>
          <p:nvSpPr>
            <p:cNvPr id="4149" name="Text Box 53"/>
            <p:cNvSpPr txBox="1">
              <a:spLocks noChangeArrowheads="1"/>
            </p:cNvSpPr>
            <p:nvPr/>
          </p:nvSpPr>
          <p:spPr bwMode="auto">
            <a:xfrm>
              <a:off x="3751" y="9622"/>
              <a:ext cx="1424" cy="55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50-70мм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4150" name="AutoShape 54"/>
            <p:cNvCxnSpPr>
              <a:cxnSpLocks noChangeShapeType="1"/>
            </p:cNvCxnSpPr>
            <p:nvPr/>
          </p:nvCxnSpPr>
          <p:spPr bwMode="auto">
            <a:xfrm flipH="1">
              <a:off x="3879" y="10073"/>
              <a:ext cx="1472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564</TotalTime>
  <Words>613</Words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Підготовка бетонних, шлакобетонних, гіпсобетонних поверхонь під обштукатурювання</vt:lpstr>
      <vt:lpstr>Організація робочого місця</vt:lpstr>
      <vt:lpstr>Слайд 3</vt:lpstr>
      <vt:lpstr>Інструменти та пристосування</vt:lpstr>
      <vt:lpstr>Слайд 5</vt:lpstr>
      <vt:lpstr>Слайд 6</vt:lpstr>
      <vt:lpstr>Будівельні матеріали</vt:lpstr>
      <vt:lpstr>Технологічний процес</vt:lpstr>
      <vt:lpstr>Слайд 9</vt:lpstr>
      <vt:lpstr>Слайд 10</vt:lpstr>
      <vt:lpstr>Вимоги до якості</vt:lpstr>
      <vt:lpstr>Охорона та безпека праці</vt:lpstr>
      <vt:lpstr>Слайд 13</vt:lpstr>
      <vt:lpstr>Література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Підготовка цегляних поверхонь під обштукатурювання.</dc:title>
  <cp:lastModifiedBy>Пользователь</cp:lastModifiedBy>
  <cp:revision>86</cp:revision>
  <dcterms:modified xsi:type="dcterms:W3CDTF">2011-03-21T09:41:35Z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1143426</vt:lpwstr>
  </property>
  <property fmtid="{D5CDD505-2E9C-101B-9397-08002B2CF9AE}" name="NXPowerLiteVersion" pid="3">
    <vt:lpwstr>D4.1.4</vt:lpwstr>
  </property>
</Properties>
</file>