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Layout+xml" PartName="/ppt/slideLayouts/slideLayout8.xml"/>
  <Override ContentType="application/vnd.openxmlformats-officedocument.drawingml.diagramColors+xml" PartName="/ppt/diagrams/colors1.xml"/>
  <Override ContentType="application/vnd.openxmlformats-officedocument.drawingml.diagramStyle+xml" PartName="/ppt/diagrams/quickStyle4.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drawingml.diagramStyle+xml" PartName="/ppt/diagrams/quickStyle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theme+xml" PartName="/ppt/theme/theme1.xml"/>
  <Default ContentType="image/jpeg" Extension="jpeg"/>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drawingml.diagramStyle+xml" PartName="/ppt/diagrams/quickStyle1.xml"/>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Layout+xml" PartName="/ppt/slideLayouts/slideLayout1.xml"/>
  <Override ContentType="application/vnd.openxmlformats-officedocument.drawingml.diagramLayout+xml" PartName="/ppt/diagrams/layout6.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drawingml.diagramLayout+xml" PartName="/ppt/diagrams/layout4.xml"/>
  <Override ContentType="application/vnd.openxmlformats-officedocument.drawingml.diagramLayout+xml" PartName="/ppt/diagrams/layout5.xml"/>
  <Override ContentType="application/vnd.openxmlformats-officedocument.drawingml.diagramData+xml" PartName="/ppt/diagrams/data6.xml"/>
  <Override ContentType="application/vnd.openxmlformats-officedocument.presentationml.slideLayout+xml" PartName="/ppt/slideLayouts/slideLayout10.xml"/>
  <Override ContentType="application/vnd.openxmlformats-officedocument.drawingml.diagramLayout+xml" PartName="/ppt/diagrams/layout2.xml"/>
  <Override ContentType="application/vnd.openxmlformats-officedocument.drawingml.diagramLayout+xml" PartName="/ppt/diagrams/layout3.xml"/>
  <Override ContentType="application/vnd.openxmlformats-officedocument.drawingml.diagramData+xml" PartName="/ppt/diagrams/data4.xml"/>
  <Override ContentType="application/vnd.openxmlformats-officedocument.drawingml.diagramData+xml" PartName="/ppt/diagrams/data5.xml"/>
  <Override ContentType="application/vnd.openxmlformats-officedocument.drawingml.diagramLayout+xml" PartName="/ppt/diagrams/layout1.xml"/>
  <Override ContentType="application/vnd.openxmlformats-officedocument.drawingml.diagramData+xml" PartName="/ppt/diagrams/data2.xml"/>
  <Override ContentType="application/vnd.openxmlformats-officedocument.drawingml.diagramData+xml" PartName="/ppt/diagrams/data3.xml"/>
  <Override ContentType="application/vnd.openxmlformats-officedocument.drawingml.diagramColors+xml" PartName="/ppt/diagrams/colors5.xml"/>
  <Override ContentType="application/vnd.openxmlformats-officedocument.drawingml.diagramColors+xml" PartName="/ppt/diagrams/colors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officedocument.drawingml.diagramData+xml" PartName="/ppt/diagrams/data1.xml"/>
  <Override ContentType="application/vnd.openxmlformats-officedocument.drawingml.diagramColors+xml" PartName="/ppt/diagrams/colors3.xml"/>
  <Override ContentType="application/vnd.openxmlformats-officedocument.drawingml.diagramColors+xml" PartName="/ppt/diagrams/colors4.xml"/>
  <Override ContentType="application/vnd.openxmlformats-officedocument.drawingml.diagramStyle+xml" PartName="/ppt/diagrams/quickStyle6.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Layout+xml" PartName="/ppt/slideLayouts/slideLayout7.xml"/>
  <Override ContentType="application/vnd.openxmlformats-officedocument.drawingml.diagramColors+xml" PartName="/ppt/diagrams/colors2.xml"/>
  <Override ContentType="application/vnd.openxmlformats-officedocument.drawingml.diagramStyle+xml" PartName="/ppt/diagrams/quickStyle5.xml"/>
  <Override ContentType="application/vnd.openxmlformats-officedocument.presentationml.slide+xml" PartName="/ppt/slides/slide3.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drawingml.diagramStyle+xml" PartName="/ppt/diagrams/quickStyle3.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1" r:id="rId6"/>
    <p:sldId id="282" r:id="rId7"/>
    <p:sldId id="283" r:id="rId8"/>
    <p:sldId id="284" r:id="rId9"/>
    <p:sldId id="285" r:id="rId10"/>
    <p:sldId id="293" r:id="rId11"/>
    <p:sldId id="286" r:id="rId12"/>
    <p:sldId id="287" r:id="rId13"/>
    <p:sldId id="265" r:id="rId14"/>
    <p:sldId id="267"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0" d="100"/>
          <a:sy n="80" d="100"/>
        </p:scale>
        <p:origin x="-1272" y="-25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6C2F2F-30B2-43D8-B11E-DDF0C597E270}" type="doc">
      <dgm:prSet loTypeId="urn:microsoft.com/office/officeart/2005/8/layout/chevron2" loCatId="list" qsTypeId="urn:microsoft.com/office/officeart/2005/8/quickstyle/simple3" qsCatId="simple" csTypeId="urn:microsoft.com/office/officeart/2005/8/colors/colorful1" csCatId="colorful" phldr="1"/>
      <dgm:spPr/>
      <dgm:t>
        <a:bodyPr/>
        <a:lstStyle/>
        <a:p>
          <a:endParaRPr lang="uk-UA"/>
        </a:p>
      </dgm:t>
    </dgm:pt>
    <dgm:pt modelId="{D1997714-93B9-4DBB-BEB2-657457E6BBD8}">
      <dgm:prSet/>
      <dgm:spPr/>
      <dgm:t>
        <a:bodyPr/>
        <a:lstStyle/>
        <a:p>
          <a:pPr rtl="0"/>
          <a:r>
            <a:rPr lang="uk-UA" b="1" dirty="0" smtClean="0">
              <a:solidFill>
                <a:schemeClr val="tx1"/>
              </a:solidFill>
            </a:rPr>
            <a:t>Продуктивність праці залежить від правильної організації робочого місця.</a:t>
          </a:r>
          <a:endParaRPr lang="ru-RU" b="1" dirty="0">
            <a:solidFill>
              <a:schemeClr val="tx1"/>
            </a:solidFill>
          </a:endParaRPr>
        </a:p>
      </dgm:t>
    </dgm:pt>
    <dgm:pt modelId="{25CAE0EE-8646-417F-8D05-8A3696E3EC3A}" type="parTrans" cxnId="{C76B35EA-6CAF-487A-BBBA-296B3C6C2867}">
      <dgm:prSet/>
      <dgm:spPr/>
      <dgm:t>
        <a:bodyPr/>
        <a:lstStyle/>
        <a:p>
          <a:endParaRPr lang="uk-UA"/>
        </a:p>
      </dgm:t>
    </dgm:pt>
    <dgm:pt modelId="{76859060-49B6-4C42-9FBA-D82AAAD1BD0A}" type="sibTrans" cxnId="{C76B35EA-6CAF-487A-BBBA-296B3C6C2867}">
      <dgm:prSet/>
      <dgm:spPr/>
      <dgm:t>
        <a:bodyPr/>
        <a:lstStyle/>
        <a:p>
          <a:endParaRPr lang="uk-UA"/>
        </a:p>
      </dgm:t>
    </dgm:pt>
    <dgm:pt modelId="{9C051AF7-2CE6-4B59-AB06-69385E16CB1B}">
      <dgm:prSet custT="1"/>
      <dgm:spPr/>
      <dgm:t>
        <a:bodyPr/>
        <a:lstStyle/>
        <a:p>
          <a:pPr rtl="0"/>
          <a:r>
            <a:rPr lang="uk-UA" sz="2000" b="1" u="none" baseline="0" dirty="0" smtClean="0">
              <a:solidFill>
                <a:srgbClr val="660033"/>
              </a:solidFill>
            </a:rPr>
            <a:t>Робочим місцем  робітника називають   частину виробничої площі, призначену для виконання певного обсягу трудових дій працівником певної кваліфікації.</a:t>
          </a:r>
          <a:endParaRPr lang="uk-UA" sz="2000" b="1" u="none" baseline="0" dirty="0">
            <a:solidFill>
              <a:srgbClr val="660033"/>
            </a:solidFill>
          </a:endParaRPr>
        </a:p>
      </dgm:t>
    </dgm:pt>
    <dgm:pt modelId="{6122A100-149E-4364-A536-3A92182A348A}" type="parTrans" cxnId="{8F0AD13D-9E18-438D-B62F-B4E009EE8D51}">
      <dgm:prSet/>
      <dgm:spPr/>
      <dgm:t>
        <a:bodyPr/>
        <a:lstStyle/>
        <a:p>
          <a:endParaRPr lang="uk-UA"/>
        </a:p>
      </dgm:t>
    </dgm:pt>
    <dgm:pt modelId="{35A84A61-05D5-43B4-90C0-9904D86E311E}" type="sibTrans" cxnId="{8F0AD13D-9E18-438D-B62F-B4E009EE8D51}">
      <dgm:prSet/>
      <dgm:spPr/>
      <dgm:t>
        <a:bodyPr/>
        <a:lstStyle/>
        <a:p>
          <a:endParaRPr lang="uk-UA"/>
        </a:p>
      </dgm:t>
    </dgm:pt>
    <dgm:pt modelId="{A7420A4E-9AA9-4B4B-9B3E-C1A9D444BF03}">
      <dgm:prSet custT="1"/>
      <dgm:spPr/>
      <dgm:t>
        <a:bodyPr/>
        <a:lstStyle/>
        <a:p>
          <a:pPr rtl="0"/>
          <a:r>
            <a:rPr lang="uk-UA" sz="2000" b="1" dirty="0" smtClean="0">
              <a:solidFill>
                <a:schemeClr val="tx1"/>
              </a:solidFill>
            </a:rPr>
            <a:t>На робочому місці опоряджувальника мають бути обладнання, матеріали і  знаряддя  праці, потрібні для виконання опорядження. Їх розміщують так, щоб  під час роботи  не  доводилося робити зайвих рухів. Ручний  інструмент,  який беруть правою  рукою, має лежати  справа, а той, що беруть лівою  рукою,- зліва. </a:t>
          </a:r>
          <a:endParaRPr lang="ru-RU" sz="2000" b="1" dirty="0">
            <a:solidFill>
              <a:schemeClr val="tx1"/>
            </a:solidFill>
          </a:endParaRPr>
        </a:p>
      </dgm:t>
    </dgm:pt>
    <dgm:pt modelId="{4CAA4856-A659-4A65-B73C-0EED7F390FCE}" type="parTrans" cxnId="{5FF710DD-106E-412E-A676-44EF7E1EE0ED}">
      <dgm:prSet/>
      <dgm:spPr/>
      <dgm:t>
        <a:bodyPr/>
        <a:lstStyle/>
        <a:p>
          <a:endParaRPr lang="uk-UA"/>
        </a:p>
      </dgm:t>
    </dgm:pt>
    <dgm:pt modelId="{3D1F51C4-3323-45EE-AF7E-AC30A215907A}" type="sibTrans" cxnId="{5FF710DD-106E-412E-A676-44EF7E1EE0ED}">
      <dgm:prSet/>
      <dgm:spPr/>
      <dgm:t>
        <a:bodyPr/>
        <a:lstStyle/>
        <a:p>
          <a:endParaRPr lang="uk-UA"/>
        </a:p>
      </dgm:t>
    </dgm:pt>
    <dgm:pt modelId="{0F224BEF-94F0-4A42-BFB1-ABC7970D64CF}">
      <dgm:prSet/>
      <dgm:spPr/>
      <dgm:t>
        <a:bodyPr/>
        <a:lstStyle/>
        <a:p>
          <a:pPr rtl="0"/>
          <a:endParaRPr lang="ru-RU" dirty="0"/>
        </a:p>
      </dgm:t>
    </dgm:pt>
    <dgm:pt modelId="{79332949-CB8A-4B83-8222-D2B118C8B87E}" type="parTrans" cxnId="{79EB65BB-82D6-415D-B3E2-86CFF0E08E82}">
      <dgm:prSet/>
      <dgm:spPr/>
      <dgm:t>
        <a:bodyPr/>
        <a:lstStyle/>
        <a:p>
          <a:endParaRPr lang="uk-UA"/>
        </a:p>
      </dgm:t>
    </dgm:pt>
    <dgm:pt modelId="{9383D304-893B-4251-B439-D57AA4A4964F}" type="sibTrans" cxnId="{79EB65BB-82D6-415D-B3E2-86CFF0E08E82}">
      <dgm:prSet/>
      <dgm:spPr/>
      <dgm:t>
        <a:bodyPr/>
        <a:lstStyle/>
        <a:p>
          <a:endParaRPr lang="uk-UA"/>
        </a:p>
      </dgm:t>
    </dgm:pt>
    <dgm:pt modelId="{82F45C5F-7AAD-4A15-AB0F-F09AC675A9A6}">
      <dgm:prSet/>
      <dgm:spPr/>
      <dgm:t>
        <a:bodyPr/>
        <a:lstStyle/>
        <a:p>
          <a:pPr rtl="0"/>
          <a:endParaRPr lang="uk-UA" b="1" u="wavyHeavy" dirty="0"/>
        </a:p>
      </dgm:t>
    </dgm:pt>
    <dgm:pt modelId="{09E56416-C766-44CB-9FF1-443D613C7017}" type="parTrans" cxnId="{D3D06771-3461-4663-BDFD-988A1BFBC169}">
      <dgm:prSet/>
      <dgm:spPr/>
      <dgm:t>
        <a:bodyPr/>
        <a:lstStyle/>
        <a:p>
          <a:endParaRPr lang="uk-UA"/>
        </a:p>
      </dgm:t>
    </dgm:pt>
    <dgm:pt modelId="{AF2CD20D-31B6-48A7-86B4-113E213DB704}" type="sibTrans" cxnId="{D3D06771-3461-4663-BDFD-988A1BFBC169}">
      <dgm:prSet/>
      <dgm:spPr/>
      <dgm:t>
        <a:bodyPr/>
        <a:lstStyle/>
        <a:p>
          <a:endParaRPr lang="uk-UA"/>
        </a:p>
      </dgm:t>
    </dgm:pt>
    <dgm:pt modelId="{52B6D64F-07A5-4A45-9D7A-4F4ED3F68A3D}">
      <dgm:prSet/>
      <dgm:spPr/>
      <dgm:t>
        <a:bodyPr/>
        <a:lstStyle/>
        <a:p>
          <a:pPr rtl="0"/>
          <a:endParaRPr lang="ru-RU" dirty="0"/>
        </a:p>
      </dgm:t>
    </dgm:pt>
    <dgm:pt modelId="{A9F41C78-02FC-4A24-84BE-8324C4089D80}" type="parTrans" cxnId="{12371CAF-F297-425B-B83A-542CB4D417B8}">
      <dgm:prSet/>
      <dgm:spPr/>
      <dgm:t>
        <a:bodyPr/>
        <a:lstStyle/>
        <a:p>
          <a:endParaRPr lang="uk-UA"/>
        </a:p>
      </dgm:t>
    </dgm:pt>
    <dgm:pt modelId="{D9305D17-A1C2-460E-82D8-A13A184A1B24}" type="sibTrans" cxnId="{12371CAF-F297-425B-B83A-542CB4D417B8}">
      <dgm:prSet/>
      <dgm:spPr/>
      <dgm:t>
        <a:bodyPr/>
        <a:lstStyle/>
        <a:p>
          <a:endParaRPr lang="uk-UA"/>
        </a:p>
      </dgm:t>
    </dgm:pt>
    <dgm:pt modelId="{D1ADCD68-3523-438E-88F4-C320EC725050}" type="pres">
      <dgm:prSet presAssocID="{BB6C2F2F-30B2-43D8-B11E-DDF0C597E270}" presName="linearFlow" presStyleCnt="0">
        <dgm:presLayoutVars>
          <dgm:dir/>
          <dgm:animLvl val="lvl"/>
          <dgm:resizeHandles val="exact"/>
        </dgm:presLayoutVars>
      </dgm:prSet>
      <dgm:spPr/>
      <dgm:t>
        <a:bodyPr/>
        <a:lstStyle/>
        <a:p>
          <a:endParaRPr lang="uk-UA"/>
        </a:p>
      </dgm:t>
    </dgm:pt>
    <dgm:pt modelId="{B7C6D8B4-0C56-46A2-8281-AC80CBEED523}" type="pres">
      <dgm:prSet presAssocID="{0F224BEF-94F0-4A42-BFB1-ABC7970D64CF}" presName="composite" presStyleCnt="0"/>
      <dgm:spPr/>
    </dgm:pt>
    <dgm:pt modelId="{EBACC2D7-11B7-43C5-827F-E84F5C94F5CA}" type="pres">
      <dgm:prSet presAssocID="{0F224BEF-94F0-4A42-BFB1-ABC7970D64CF}" presName="parentText" presStyleLbl="alignNode1" presStyleIdx="0" presStyleCnt="3">
        <dgm:presLayoutVars>
          <dgm:chMax val="1"/>
          <dgm:bulletEnabled val="1"/>
        </dgm:presLayoutVars>
      </dgm:prSet>
      <dgm:spPr/>
      <dgm:t>
        <a:bodyPr/>
        <a:lstStyle/>
        <a:p>
          <a:endParaRPr lang="uk-UA"/>
        </a:p>
      </dgm:t>
    </dgm:pt>
    <dgm:pt modelId="{4619F829-DE2D-4C97-80A8-D590B62496F9}" type="pres">
      <dgm:prSet presAssocID="{0F224BEF-94F0-4A42-BFB1-ABC7970D64CF}" presName="descendantText" presStyleLbl="alignAcc1" presStyleIdx="0" presStyleCnt="3" custScaleY="64449">
        <dgm:presLayoutVars>
          <dgm:bulletEnabled val="1"/>
        </dgm:presLayoutVars>
      </dgm:prSet>
      <dgm:spPr/>
      <dgm:t>
        <a:bodyPr/>
        <a:lstStyle/>
        <a:p>
          <a:endParaRPr lang="uk-UA"/>
        </a:p>
      </dgm:t>
    </dgm:pt>
    <dgm:pt modelId="{920E8904-D1F2-431F-9937-EFE7C72034A6}" type="pres">
      <dgm:prSet presAssocID="{9383D304-893B-4251-B439-D57AA4A4964F}" presName="sp" presStyleCnt="0"/>
      <dgm:spPr/>
    </dgm:pt>
    <dgm:pt modelId="{BFB614CB-B61C-499F-B06D-D2B3BD18870F}" type="pres">
      <dgm:prSet presAssocID="{82F45C5F-7AAD-4A15-AB0F-F09AC675A9A6}" presName="composite" presStyleCnt="0"/>
      <dgm:spPr/>
    </dgm:pt>
    <dgm:pt modelId="{17061923-9476-4729-BD15-9A95A0922335}" type="pres">
      <dgm:prSet presAssocID="{82F45C5F-7AAD-4A15-AB0F-F09AC675A9A6}" presName="parentText" presStyleLbl="alignNode1" presStyleIdx="1" presStyleCnt="3">
        <dgm:presLayoutVars>
          <dgm:chMax val="1"/>
          <dgm:bulletEnabled val="1"/>
        </dgm:presLayoutVars>
      </dgm:prSet>
      <dgm:spPr/>
      <dgm:t>
        <a:bodyPr/>
        <a:lstStyle/>
        <a:p>
          <a:endParaRPr lang="uk-UA"/>
        </a:p>
      </dgm:t>
    </dgm:pt>
    <dgm:pt modelId="{C5B20DD3-DD64-456B-8FA7-88C0D2642AF7}" type="pres">
      <dgm:prSet presAssocID="{82F45C5F-7AAD-4A15-AB0F-F09AC675A9A6}" presName="descendantText" presStyleLbl="alignAcc1" presStyleIdx="1" presStyleCnt="3" custScaleY="120514">
        <dgm:presLayoutVars>
          <dgm:bulletEnabled val="1"/>
        </dgm:presLayoutVars>
      </dgm:prSet>
      <dgm:spPr/>
      <dgm:t>
        <a:bodyPr/>
        <a:lstStyle/>
        <a:p>
          <a:endParaRPr lang="uk-UA"/>
        </a:p>
      </dgm:t>
    </dgm:pt>
    <dgm:pt modelId="{21EEF00D-E301-4EE7-83A9-2384402C7626}" type="pres">
      <dgm:prSet presAssocID="{AF2CD20D-31B6-48A7-86B4-113E213DB704}" presName="sp" presStyleCnt="0"/>
      <dgm:spPr/>
    </dgm:pt>
    <dgm:pt modelId="{C2A4534E-A7B3-40D0-BE2A-B73A8C774854}" type="pres">
      <dgm:prSet presAssocID="{52B6D64F-07A5-4A45-9D7A-4F4ED3F68A3D}" presName="composite" presStyleCnt="0"/>
      <dgm:spPr/>
    </dgm:pt>
    <dgm:pt modelId="{F4ED783E-5A3E-4B32-8702-174C51C54819}" type="pres">
      <dgm:prSet presAssocID="{52B6D64F-07A5-4A45-9D7A-4F4ED3F68A3D}" presName="parentText" presStyleLbl="alignNode1" presStyleIdx="2" presStyleCnt="3">
        <dgm:presLayoutVars>
          <dgm:chMax val="1"/>
          <dgm:bulletEnabled val="1"/>
        </dgm:presLayoutVars>
      </dgm:prSet>
      <dgm:spPr/>
      <dgm:t>
        <a:bodyPr/>
        <a:lstStyle/>
        <a:p>
          <a:endParaRPr lang="uk-UA"/>
        </a:p>
      </dgm:t>
    </dgm:pt>
    <dgm:pt modelId="{0C4C5DAC-AD5E-435C-ADCE-59F89F2F840A}" type="pres">
      <dgm:prSet presAssocID="{52B6D64F-07A5-4A45-9D7A-4F4ED3F68A3D}" presName="descendantText" presStyleLbl="alignAcc1" presStyleIdx="2" presStyleCnt="3" custScaleY="147486">
        <dgm:presLayoutVars>
          <dgm:bulletEnabled val="1"/>
        </dgm:presLayoutVars>
      </dgm:prSet>
      <dgm:spPr/>
      <dgm:t>
        <a:bodyPr/>
        <a:lstStyle/>
        <a:p>
          <a:endParaRPr lang="uk-UA"/>
        </a:p>
      </dgm:t>
    </dgm:pt>
  </dgm:ptLst>
  <dgm:cxnLst>
    <dgm:cxn modelId="{37E3F2C9-3192-4856-9785-9BDA5B74EAD2}" type="presOf" srcId="{A7420A4E-9AA9-4B4B-9B3E-C1A9D444BF03}" destId="{0C4C5DAC-AD5E-435C-ADCE-59F89F2F840A}" srcOrd="0" destOrd="0" presId="urn:microsoft.com/office/officeart/2005/8/layout/chevron2"/>
    <dgm:cxn modelId="{E5BBAB28-3590-45B8-8ECC-92AAFC3A40F6}" type="presOf" srcId="{BB6C2F2F-30B2-43D8-B11E-DDF0C597E270}" destId="{D1ADCD68-3523-438E-88F4-C320EC725050}" srcOrd="0" destOrd="0" presId="urn:microsoft.com/office/officeart/2005/8/layout/chevron2"/>
    <dgm:cxn modelId="{C76B35EA-6CAF-487A-BBBA-296B3C6C2867}" srcId="{0F224BEF-94F0-4A42-BFB1-ABC7970D64CF}" destId="{D1997714-93B9-4DBB-BEB2-657457E6BBD8}" srcOrd="0" destOrd="0" parTransId="{25CAE0EE-8646-417F-8D05-8A3696E3EC3A}" sibTransId="{76859060-49B6-4C42-9FBA-D82AAAD1BD0A}"/>
    <dgm:cxn modelId="{12371CAF-F297-425B-B83A-542CB4D417B8}" srcId="{BB6C2F2F-30B2-43D8-B11E-DDF0C597E270}" destId="{52B6D64F-07A5-4A45-9D7A-4F4ED3F68A3D}" srcOrd="2" destOrd="0" parTransId="{A9F41C78-02FC-4A24-84BE-8324C4089D80}" sibTransId="{D9305D17-A1C2-460E-82D8-A13A184A1B24}"/>
    <dgm:cxn modelId="{EB8F98F5-56C3-4979-B5F0-5980EA3A7B8B}" type="presOf" srcId="{52B6D64F-07A5-4A45-9D7A-4F4ED3F68A3D}" destId="{F4ED783E-5A3E-4B32-8702-174C51C54819}" srcOrd="0" destOrd="0" presId="urn:microsoft.com/office/officeart/2005/8/layout/chevron2"/>
    <dgm:cxn modelId="{D3D06771-3461-4663-BDFD-988A1BFBC169}" srcId="{BB6C2F2F-30B2-43D8-B11E-DDF0C597E270}" destId="{82F45C5F-7AAD-4A15-AB0F-F09AC675A9A6}" srcOrd="1" destOrd="0" parTransId="{09E56416-C766-44CB-9FF1-443D613C7017}" sibTransId="{AF2CD20D-31B6-48A7-86B4-113E213DB704}"/>
    <dgm:cxn modelId="{79EB65BB-82D6-415D-B3E2-86CFF0E08E82}" srcId="{BB6C2F2F-30B2-43D8-B11E-DDF0C597E270}" destId="{0F224BEF-94F0-4A42-BFB1-ABC7970D64CF}" srcOrd="0" destOrd="0" parTransId="{79332949-CB8A-4B83-8222-D2B118C8B87E}" sibTransId="{9383D304-893B-4251-B439-D57AA4A4964F}"/>
    <dgm:cxn modelId="{8F0AD13D-9E18-438D-B62F-B4E009EE8D51}" srcId="{82F45C5F-7AAD-4A15-AB0F-F09AC675A9A6}" destId="{9C051AF7-2CE6-4B59-AB06-69385E16CB1B}" srcOrd="0" destOrd="0" parTransId="{6122A100-149E-4364-A536-3A92182A348A}" sibTransId="{35A84A61-05D5-43B4-90C0-9904D86E311E}"/>
    <dgm:cxn modelId="{462EECBE-A1AF-4793-81A6-916AA2FAF703}" type="presOf" srcId="{0F224BEF-94F0-4A42-BFB1-ABC7970D64CF}" destId="{EBACC2D7-11B7-43C5-827F-E84F5C94F5CA}" srcOrd="0" destOrd="0" presId="urn:microsoft.com/office/officeart/2005/8/layout/chevron2"/>
    <dgm:cxn modelId="{5FF710DD-106E-412E-A676-44EF7E1EE0ED}" srcId="{52B6D64F-07A5-4A45-9D7A-4F4ED3F68A3D}" destId="{A7420A4E-9AA9-4B4B-9B3E-C1A9D444BF03}" srcOrd="0" destOrd="0" parTransId="{4CAA4856-A659-4A65-B73C-0EED7F390FCE}" sibTransId="{3D1F51C4-3323-45EE-AF7E-AC30A215907A}"/>
    <dgm:cxn modelId="{3A5FB1B1-DF2A-4CCE-B605-478DA326787D}" type="presOf" srcId="{82F45C5F-7AAD-4A15-AB0F-F09AC675A9A6}" destId="{17061923-9476-4729-BD15-9A95A0922335}" srcOrd="0" destOrd="0" presId="urn:microsoft.com/office/officeart/2005/8/layout/chevron2"/>
    <dgm:cxn modelId="{663EBD9A-67DD-4302-BD96-E6361A77F75D}" type="presOf" srcId="{9C051AF7-2CE6-4B59-AB06-69385E16CB1B}" destId="{C5B20DD3-DD64-456B-8FA7-88C0D2642AF7}" srcOrd="0" destOrd="0" presId="urn:microsoft.com/office/officeart/2005/8/layout/chevron2"/>
    <dgm:cxn modelId="{57FCC490-BE34-47F7-9853-6F42C67EB283}" type="presOf" srcId="{D1997714-93B9-4DBB-BEB2-657457E6BBD8}" destId="{4619F829-DE2D-4C97-80A8-D590B62496F9}" srcOrd="0" destOrd="0" presId="urn:microsoft.com/office/officeart/2005/8/layout/chevron2"/>
    <dgm:cxn modelId="{8127561D-EF34-44A9-A29A-7635AFE47844}" type="presParOf" srcId="{D1ADCD68-3523-438E-88F4-C320EC725050}" destId="{B7C6D8B4-0C56-46A2-8281-AC80CBEED523}" srcOrd="0" destOrd="0" presId="urn:microsoft.com/office/officeart/2005/8/layout/chevron2"/>
    <dgm:cxn modelId="{87C1C408-4183-47CF-8DFD-1F765BE1E1F3}" type="presParOf" srcId="{B7C6D8B4-0C56-46A2-8281-AC80CBEED523}" destId="{EBACC2D7-11B7-43C5-827F-E84F5C94F5CA}" srcOrd="0" destOrd="0" presId="urn:microsoft.com/office/officeart/2005/8/layout/chevron2"/>
    <dgm:cxn modelId="{BB13E5D4-0EFC-4666-9FFF-2027B5DDB24B}" type="presParOf" srcId="{B7C6D8B4-0C56-46A2-8281-AC80CBEED523}" destId="{4619F829-DE2D-4C97-80A8-D590B62496F9}" srcOrd="1" destOrd="0" presId="urn:microsoft.com/office/officeart/2005/8/layout/chevron2"/>
    <dgm:cxn modelId="{51BD7B6E-4393-4BC2-B0D2-260EFF8EBD1C}" type="presParOf" srcId="{D1ADCD68-3523-438E-88F4-C320EC725050}" destId="{920E8904-D1F2-431F-9937-EFE7C72034A6}" srcOrd="1" destOrd="0" presId="urn:microsoft.com/office/officeart/2005/8/layout/chevron2"/>
    <dgm:cxn modelId="{13AB987D-C880-4E9B-824E-1D3296C1E60F}" type="presParOf" srcId="{D1ADCD68-3523-438E-88F4-C320EC725050}" destId="{BFB614CB-B61C-499F-B06D-D2B3BD18870F}" srcOrd="2" destOrd="0" presId="urn:microsoft.com/office/officeart/2005/8/layout/chevron2"/>
    <dgm:cxn modelId="{ABC2EE7B-F4CE-4E3D-8B16-E032EF134B46}" type="presParOf" srcId="{BFB614CB-B61C-499F-B06D-D2B3BD18870F}" destId="{17061923-9476-4729-BD15-9A95A0922335}" srcOrd="0" destOrd="0" presId="urn:microsoft.com/office/officeart/2005/8/layout/chevron2"/>
    <dgm:cxn modelId="{B44F168D-638A-4D7A-8E0A-2B97749CDE2D}" type="presParOf" srcId="{BFB614CB-B61C-499F-B06D-D2B3BD18870F}" destId="{C5B20DD3-DD64-456B-8FA7-88C0D2642AF7}" srcOrd="1" destOrd="0" presId="urn:microsoft.com/office/officeart/2005/8/layout/chevron2"/>
    <dgm:cxn modelId="{30A3812D-2417-49C7-97AF-DF275C31693A}" type="presParOf" srcId="{D1ADCD68-3523-438E-88F4-C320EC725050}" destId="{21EEF00D-E301-4EE7-83A9-2384402C7626}" srcOrd="3" destOrd="0" presId="urn:microsoft.com/office/officeart/2005/8/layout/chevron2"/>
    <dgm:cxn modelId="{49F3AD15-8F6D-4D0F-883C-24CBE4A33AC6}" type="presParOf" srcId="{D1ADCD68-3523-438E-88F4-C320EC725050}" destId="{C2A4534E-A7B3-40D0-BE2A-B73A8C774854}" srcOrd="4" destOrd="0" presId="urn:microsoft.com/office/officeart/2005/8/layout/chevron2"/>
    <dgm:cxn modelId="{C4DD2101-2330-4BBA-B2E6-22C788A9BE8C}" type="presParOf" srcId="{C2A4534E-A7B3-40D0-BE2A-B73A8C774854}" destId="{F4ED783E-5A3E-4B32-8702-174C51C54819}" srcOrd="0" destOrd="0" presId="urn:microsoft.com/office/officeart/2005/8/layout/chevron2"/>
    <dgm:cxn modelId="{D7AEF50D-D87D-48F7-93C2-253C513D400C}" type="presParOf" srcId="{C2A4534E-A7B3-40D0-BE2A-B73A8C774854}" destId="{0C4C5DAC-AD5E-435C-ADCE-59F89F2F840A}" srcOrd="1" destOrd="0" presId="urn:microsoft.com/office/officeart/2005/8/layout/chevron2"/>
  </dgm:cxnLst>
  <dgm:bg/>
  <dgm:whole/>
</dgm:dataModel>
</file>

<file path=ppt/diagrams/data2.xml><?xml version="1.0" encoding="utf-8"?>
<dgm:dataModel xmlns:dgm="http://schemas.openxmlformats.org/drawingml/2006/diagram" xmlns:a="http://schemas.openxmlformats.org/drawingml/2006/main">
  <dgm:ptLst>
    <dgm:pt modelId="{C89464A6-1F6F-4C3D-849E-20C62B499CDA}" type="doc">
      <dgm:prSet loTypeId="urn:microsoft.com/office/officeart/2005/8/layout/chevron2" loCatId="list" qsTypeId="urn:microsoft.com/office/officeart/2005/8/quickstyle/simple3" qsCatId="simple" csTypeId="urn:microsoft.com/office/officeart/2005/8/colors/colorful5" csCatId="colorful" phldr="1"/>
      <dgm:spPr/>
      <dgm:t>
        <a:bodyPr/>
        <a:lstStyle/>
        <a:p>
          <a:endParaRPr lang="uk-UA"/>
        </a:p>
      </dgm:t>
    </dgm:pt>
    <dgm:pt modelId="{7C89D647-6E67-4C63-AEC4-98A531BDCD95}">
      <dgm:prSet/>
      <dgm:spPr/>
      <dgm:t>
        <a:bodyPr/>
        <a:lstStyle/>
        <a:p>
          <a:pPr rtl="0"/>
          <a:r>
            <a:rPr lang="uk-UA" dirty="0" smtClean="0"/>
            <a:t>Якщо для роботи потрібен столик, то його встановлюють так, щоб з  цього  місця  можна було  виконати   якнайбільший  обсяг роботи. </a:t>
          </a:r>
          <a:endParaRPr lang="ru-RU" dirty="0"/>
        </a:p>
      </dgm:t>
    </dgm:pt>
    <dgm:pt modelId="{253DD4A8-2D7D-4C4D-9F3B-F815474E6372}" type="parTrans" cxnId="{E8F0B7F2-B15D-478B-BF5A-1507C6649450}">
      <dgm:prSet/>
      <dgm:spPr/>
      <dgm:t>
        <a:bodyPr/>
        <a:lstStyle/>
        <a:p>
          <a:endParaRPr lang="uk-UA"/>
        </a:p>
      </dgm:t>
    </dgm:pt>
    <dgm:pt modelId="{AE62D7C8-9F00-42F2-A045-BC5597E0C67B}" type="sibTrans" cxnId="{E8F0B7F2-B15D-478B-BF5A-1507C6649450}">
      <dgm:prSet/>
      <dgm:spPr/>
      <dgm:t>
        <a:bodyPr/>
        <a:lstStyle/>
        <a:p>
          <a:endParaRPr lang="uk-UA"/>
        </a:p>
      </dgm:t>
    </dgm:pt>
    <dgm:pt modelId="{3F3A2136-FF02-4FDC-AD16-0B429E1F576B}">
      <dgm:prSet/>
      <dgm:spPr/>
      <dgm:t>
        <a:bodyPr/>
        <a:lstStyle/>
        <a:p>
          <a:pPr rtl="0"/>
          <a:r>
            <a:rPr lang="uk-UA" dirty="0" smtClean="0"/>
            <a:t>Робоче місце опоряджувальника має бути добре освітлене природним світлом.</a:t>
          </a:r>
          <a:endParaRPr lang="ru-RU" dirty="0"/>
        </a:p>
      </dgm:t>
    </dgm:pt>
    <dgm:pt modelId="{61F55A21-6624-42B7-B71E-49A7FF570EF9}" type="parTrans" cxnId="{7B50C34D-DDEE-445D-8885-AE5FE5D5F96E}">
      <dgm:prSet/>
      <dgm:spPr/>
      <dgm:t>
        <a:bodyPr/>
        <a:lstStyle/>
        <a:p>
          <a:endParaRPr lang="uk-UA"/>
        </a:p>
      </dgm:t>
    </dgm:pt>
    <dgm:pt modelId="{137C4AD9-975B-4D84-AD6F-B349E0506BDF}" type="sibTrans" cxnId="{7B50C34D-DDEE-445D-8885-AE5FE5D5F96E}">
      <dgm:prSet/>
      <dgm:spPr/>
      <dgm:t>
        <a:bodyPr/>
        <a:lstStyle/>
        <a:p>
          <a:endParaRPr lang="uk-UA"/>
        </a:p>
      </dgm:t>
    </dgm:pt>
    <dgm:pt modelId="{BA0D3702-84AB-47CB-A3E4-4B3CE5972C05}">
      <dgm:prSet/>
      <dgm:spPr/>
      <dgm:t>
        <a:bodyPr/>
        <a:lstStyle/>
        <a:p>
          <a:pPr rtl="0"/>
          <a:r>
            <a:rPr lang="uk-UA" dirty="0" smtClean="0"/>
            <a:t>На робочому місці не повинно бути будівельного сміття, зайвих матеріалів, які заважатимуть пересуванню робітників. </a:t>
          </a:r>
          <a:endParaRPr lang="ru-RU" dirty="0"/>
        </a:p>
      </dgm:t>
    </dgm:pt>
    <dgm:pt modelId="{58C1F7CC-7A09-4A47-AE51-F8E0C0EA6A11}" type="parTrans" cxnId="{78C98E4E-7B1D-4B17-B80F-9E90626AEE7E}">
      <dgm:prSet/>
      <dgm:spPr/>
      <dgm:t>
        <a:bodyPr/>
        <a:lstStyle/>
        <a:p>
          <a:endParaRPr lang="uk-UA"/>
        </a:p>
      </dgm:t>
    </dgm:pt>
    <dgm:pt modelId="{D8BA0EA4-2762-47F3-8199-807BFFD28E10}" type="sibTrans" cxnId="{78C98E4E-7B1D-4B17-B80F-9E90626AEE7E}">
      <dgm:prSet/>
      <dgm:spPr/>
      <dgm:t>
        <a:bodyPr/>
        <a:lstStyle/>
        <a:p>
          <a:endParaRPr lang="uk-UA"/>
        </a:p>
      </dgm:t>
    </dgm:pt>
    <dgm:pt modelId="{27658D15-DA59-48BD-AB6D-976EC2B6809D}">
      <dgm:prSet/>
      <dgm:spPr/>
      <dgm:t>
        <a:bodyPr/>
        <a:lstStyle/>
        <a:p>
          <a:pPr rtl="0"/>
          <a:r>
            <a:rPr lang="uk-UA" dirty="0" smtClean="0"/>
            <a:t>Після закінчення роботи треба прибрати своє робоче місце, вимити і сховати інструменти, вимкнути струм, підведений до електроустаткування.</a:t>
          </a:r>
          <a:endParaRPr lang="ru-RU" dirty="0"/>
        </a:p>
      </dgm:t>
    </dgm:pt>
    <dgm:pt modelId="{6BEEB917-A498-42AF-BFE0-6595D2E42DA5}" type="parTrans" cxnId="{FCDC9492-05AC-413D-B952-5E84F41BF7BD}">
      <dgm:prSet/>
      <dgm:spPr/>
      <dgm:t>
        <a:bodyPr/>
        <a:lstStyle/>
        <a:p>
          <a:endParaRPr lang="uk-UA"/>
        </a:p>
      </dgm:t>
    </dgm:pt>
    <dgm:pt modelId="{40D108C2-B47F-4B3C-9555-550C351CF0EC}" type="sibTrans" cxnId="{FCDC9492-05AC-413D-B952-5E84F41BF7BD}">
      <dgm:prSet/>
      <dgm:spPr/>
      <dgm:t>
        <a:bodyPr/>
        <a:lstStyle/>
        <a:p>
          <a:endParaRPr lang="uk-UA"/>
        </a:p>
      </dgm:t>
    </dgm:pt>
    <dgm:pt modelId="{E597AD63-1BC2-4341-9581-BA7EEC367766}">
      <dgm:prSet/>
      <dgm:spPr/>
      <dgm:t>
        <a:bodyPr/>
        <a:lstStyle/>
        <a:p>
          <a:pPr rtl="0"/>
          <a:endParaRPr lang="ru-RU" dirty="0"/>
        </a:p>
      </dgm:t>
    </dgm:pt>
    <dgm:pt modelId="{6E947194-73A0-41C7-ADF2-910D72F38BED}" type="parTrans" cxnId="{AAF19886-B32C-403A-833D-72138D4C866A}">
      <dgm:prSet/>
      <dgm:spPr/>
      <dgm:t>
        <a:bodyPr/>
        <a:lstStyle/>
        <a:p>
          <a:endParaRPr lang="uk-UA"/>
        </a:p>
      </dgm:t>
    </dgm:pt>
    <dgm:pt modelId="{24743FFE-36AD-46EB-88D1-CC214B27E718}" type="sibTrans" cxnId="{AAF19886-B32C-403A-833D-72138D4C866A}">
      <dgm:prSet/>
      <dgm:spPr/>
      <dgm:t>
        <a:bodyPr/>
        <a:lstStyle/>
        <a:p>
          <a:endParaRPr lang="uk-UA"/>
        </a:p>
      </dgm:t>
    </dgm:pt>
    <dgm:pt modelId="{D4C9C6B3-775E-4C95-BDC2-223950267E71}">
      <dgm:prSet/>
      <dgm:spPr/>
      <dgm:t>
        <a:bodyPr/>
        <a:lstStyle/>
        <a:p>
          <a:pPr rtl="0"/>
          <a:endParaRPr lang="ru-RU" dirty="0"/>
        </a:p>
      </dgm:t>
    </dgm:pt>
    <dgm:pt modelId="{775DAD3B-969F-4B8D-B99E-BB871AB8D1CF}" type="parTrans" cxnId="{A5FD1C4F-235C-4521-A827-BA2914A48B7B}">
      <dgm:prSet/>
      <dgm:spPr/>
      <dgm:t>
        <a:bodyPr/>
        <a:lstStyle/>
        <a:p>
          <a:endParaRPr lang="uk-UA"/>
        </a:p>
      </dgm:t>
    </dgm:pt>
    <dgm:pt modelId="{ADA70D03-EF31-4532-89E7-E91DC479EADD}" type="sibTrans" cxnId="{A5FD1C4F-235C-4521-A827-BA2914A48B7B}">
      <dgm:prSet/>
      <dgm:spPr/>
      <dgm:t>
        <a:bodyPr/>
        <a:lstStyle/>
        <a:p>
          <a:endParaRPr lang="uk-UA"/>
        </a:p>
      </dgm:t>
    </dgm:pt>
    <dgm:pt modelId="{6E34817A-CFB1-4F99-9BF4-4D4EA89BA324}">
      <dgm:prSet/>
      <dgm:spPr/>
      <dgm:t>
        <a:bodyPr/>
        <a:lstStyle/>
        <a:p>
          <a:pPr rtl="0"/>
          <a:endParaRPr lang="ru-RU" dirty="0"/>
        </a:p>
      </dgm:t>
    </dgm:pt>
    <dgm:pt modelId="{ACC0B255-D90C-44DE-8D25-87E069055DA0}" type="parTrans" cxnId="{33D30CE0-9630-4ADD-9915-6C5E4D4DC423}">
      <dgm:prSet/>
      <dgm:spPr/>
      <dgm:t>
        <a:bodyPr/>
        <a:lstStyle/>
        <a:p>
          <a:endParaRPr lang="uk-UA"/>
        </a:p>
      </dgm:t>
    </dgm:pt>
    <dgm:pt modelId="{34D04BB0-3083-40E4-8FCA-B907892E2623}" type="sibTrans" cxnId="{33D30CE0-9630-4ADD-9915-6C5E4D4DC423}">
      <dgm:prSet/>
      <dgm:spPr/>
      <dgm:t>
        <a:bodyPr/>
        <a:lstStyle/>
        <a:p>
          <a:endParaRPr lang="uk-UA"/>
        </a:p>
      </dgm:t>
    </dgm:pt>
    <dgm:pt modelId="{48F39B49-968E-4B0E-8A7D-04191C7B6045}">
      <dgm:prSet/>
      <dgm:spPr/>
      <dgm:t>
        <a:bodyPr/>
        <a:lstStyle/>
        <a:p>
          <a:pPr rtl="0"/>
          <a:endParaRPr lang="ru-RU" dirty="0"/>
        </a:p>
      </dgm:t>
    </dgm:pt>
    <dgm:pt modelId="{0D962DFE-ACE0-4A18-8087-F2EFF8E7FC77}" type="parTrans" cxnId="{D77DD51B-D1AE-4062-A312-129BC4F9877F}">
      <dgm:prSet/>
      <dgm:spPr/>
      <dgm:t>
        <a:bodyPr/>
        <a:lstStyle/>
        <a:p>
          <a:endParaRPr lang="uk-UA"/>
        </a:p>
      </dgm:t>
    </dgm:pt>
    <dgm:pt modelId="{104BBEDD-96C4-4090-ADDD-61862D4B9164}" type="sibTrans" cxnId="{D77DD51B-D1AE-4062-A312-129BC4F9877F}">
      <dgm:prSet/>
      <dgm:spPr/>
      <dgm:t>
        <a:bodyPr/>
        <a:lstStyle/>
        <a:p>
          <a:endParaRPr lang="uk-UA"/>
        </a:p>
      </dgm:t>
    </dgm:pt>
    <dgm:pt modelId="{77C4AC9C-356B-4E1A-AADA-FFB4FE0584FE}" type="pres">
      <dgm:prSet presAssocID="{C89464A6-1F6F-4C3D-849E-20C62B499CDA}" presName="linearFlow" presStyleCnt="0">
        <dgm:presLayoutVars>
          <dgm:dir/>
          <dgm:animLvl val="lvl"/>
          <dgm:resizeHandles val="exact"/>
        </dgm:presLayoutVars>
      </dgm:prSet>
      <dgm:spPr/>
      <dgm:t>
        <a:bodyPr/>
        <a:lstStyle/>
        <a:p>
          <a:endParaRPr lang="uk-UA"/>
        </a:p>
      </dgm:t>
    </dgm:pt>
    <dgm:pt modelId="{1EDCF3F6-3331-4C2D-B83F-70BED01A7456}" type="pres">
      <dgm:prSet presAssocID="{E597AD63-1BC2-4341-9581-BA7EEC367766}" presName="composite" presStyleCnt="0"/>
      <dgm:spPr/>
    </dgm:pt>
    <dgm:pt modelId="{3BF4268F-CE4D-4DF4-91F9-9B3D9C355E1E}" type="pres">
      <dgm:prSet presAssocID="{E597AD63-1BC2-4341-9581-BA7EEC367766}" presName="parentText" presStyleLbl="alignNode1" presStyleIdx="0" presStyleCnt="4">
        <dgm:presLayoutVars>
          <dgm:chMax val="1"/>
          <dgm:bulletEnabled val="1"/>
        </dgm:presLayoutVars>
      </dgm:prSet>
      <dgm:spPr/>
      <dgm:t>
        <a:bodyPr/>
        <a:lstStyle/>
        <a:p>
          <a:endParaRPr lang="uk-UA"/>
        </a:p>
      </dgm:t>
    </dgm:pt>
    <dgm:pt modelId="{DFE2AC5C-F428-45E3-B166-CB0A2B4A4085}" type="pres">
      <dgm:prSet presAssocID="{E597AD63-1BC2-4341-9581-BA7EEC367766}" presName="descendantText" presStyleLbl="alignAcc1" presStyleIdx="0" presStyleCnt="4">
        <dgm:presLayoutVars>
          <dgm:bulletEnabled val="1"/>
        </dgm:presLayoutVars>
      </dgm:prSet>
      <dgm:spPr/>
      <dgm:t>
        <a:bodyPr/>
        <a:lstStyle/>
        <a:p>
          <a:endParaRPr lang="uk-UA"/>
        </a:p>
      </dgm:t>
    </dgm:pt>
    <dgm:pt modelId="{1700F31E-0A62-4B7E-9EFB-C7EDE0E11687}" type="pres">
      <dgm:prSet presAssocID="{24743FFE-36AD-46EB-88D1-CC214B27E718}" presName="sp" presStyleCnt="0"/>
      <dgm:spPr/>
    </dgm:pt>
    <dgm:pt modelId="{955A59FF-8115-4A38-A8D8-0ADA55AC39BA}" type="pres">
      <dgm:prSet presAssocID="{D4C9C6B3-775E-4C95-BDC2-223950267E71}" presName="composite" presStyleCnt="0"/>
      <dgm:spPr/>
    </dgm:pt>
    <dgm:pt modelId="{EA8535C1-99D8-41A5-811F-3210E7E778DA}" type="pres">
      <dgm:prSet presAssocID="{D4C9C6B3-775E-4C95-BDC2-223950267E71}" presName="parentText" presStyleLbl="alignNode1" presStyleIdx="1" presStyleCnt="4">
        <dgm:presLayoutVars>
          <dgm:chMax val="1"/>
          <dgm:bulletEnabled val="1"/>
        </dgm:presLayoutVars>
      </dgm:prSet>
      <dgm:spPr/>
      <dgm:t>
        <a:bodyPr/>
        <a:lstStyle/>
        <a:p>
          <a:endParaRPr lang="uk-UA"/>
        </a:p>
      </dgm:t>
    </dgm:pt>
    <dgm:pt modelId="{2B69C7FB-AB1B-4C0F-B842-5B86791E7E43}" type="pres">
      <dgm:prSet presAssocID="{D4C9C6B3-775E-4C95-BDC2-223950267E71}" presName="descendantText" presStyleLbl="alignAcc1" presStyleIdx="1" presStyleCnt="4">
        <dgm:presLayoutVars>
          <dgm:bulletEnabled val="1"/>
        </dgm:presLayoutVars>
      </dgm:prSet>
      <dgm:spPr/>
      <dgm:t>
        <a:bodyPr/>
        <a:lstStyle/>
        <a:p>
          <a:endParaRPr lang="uk-UA"/>
        </a:p>
      </dgm:t>
    </dgm:pt>
    <dgm:pt modelId="{FE6210C3-D26C-4A3D-8431-B61E3A5DD7B8}" type="pres">
      <dgm:prSet presAssocID="{ADA70D03-EF31-4532-89E7-E91DC479EADD}" presName="sp" presStyleCnt="0"/>
      <dgm:spPr/>
    </dgm:pt>
    <dgm:pt modelId="{3BB409DB-00A6-4899-AC06-915B73EF03FC}" type="pres">
      <dgm:prSet presAssocID="{6E34817A-CFB1-4F99-9BF4-4D4EA89BA324}" presName="composite" presStyleCnt="0"/>
      <dgm:spPr/>
    </dgm:pt>
    <dgm:pt modelId="{140D8920-226C-4C1A-832A-DEE1BE39258D}" type="pres">
      <dgm:prSet presAssocID="{6E34817A-CFB1-4F99-9BF4-4D4EA89BA324}" presName="parentText" presStyleLbl="alignNode1" presStyleIdx="2" presStyleCnt="4">
        <dgm:presLayoutVars>
          <dgm:chMax val="1"/>
          <dgm:bulletEnabled val="1"/>
        </dgm:presLayoutVars>
      </dgm:prSet>
      <dgm:spPr/>
      <dgm:t>
        <a:bodyPr/>
        <a:lstStyle/>
        <a:p>
          <a:endParaRPr lang="uk-UA"/>
        </a:p>
      </dgm:t>
    </dgm:pt>
    <dgm:pt modelId="{C4C4226D-4CF3-46BD-9CCC-1DEE920AA135}" type="pres">
      <dgm:prSet presAssocID="{6E34817A-CFB1-4F99-9BF4-4D4EA89BA324}" presName="descendantText" presStyleLbl="alignAcc1" presStyleIdx="2" presStyleCnt="4">
        <dgm:presLayoutVars>
          <dgm:bulletEnabled val="1"/>
        </dgm:presLayoutVars>
      </dgm:prSet>
      <dgm:spPr/>
      <dgm:t>
        <a:bodyPr/>
        <a:lstStyle/>
        <a:p>
          <a:endParaRPr lang="uk-UA"/>
        </a:p>
      </dgm:t>
    </dgm:pt>
    <dgm:pt modelId="{AD82D65A-BB93-430D-9093-25A6054C4AEC}" type="pres">
      <dgm:prSet presAssocID="{34D04BB0-3083-40E4-8FCA-B907892E2623}" presName="sp" presStyleCnt="0"/>
      <dgm:spPr/>
    </dgm:pt>
    <dgm:pt modelId="{415787A5-D3BA-4892-ABF4-CC7D9E1CB465}" type="pres">
      <dgm:prSet presAssocID="{48F39B49-968E-4B0E-8A7D-04191C7B6045}" presName="composite" presStyleCnt="0"/>
      <dgm:spPr/>
    </dgm:pt>
    <dgm:pt modelId="{EF22CC7D-4E16-4635-92DF-58AEB21A3F20}" type="pres">
      <dgm:prSet presAssocID="{48F39B49-968E-4B0E-8A7D-04191C7B6045}" presName="parentText" presStyleLbl="alignNode1" presStyleIdx="3" presStyleCnt="4">
        <dgm:presLayoutVars>
          <dgm:chMax val="1"/>
          <dgm:bulletEnabled val="1"/>
        </dgm:presLayoutVars>
      </dgm:prSet>
      <dgm:spPr/>
      <dgm:t>
        <a:bodyPr/>
        <a:lstStyle/>
        <a:p>
          <a:endParaRPr lang="uk-UA"/>
        </a:p>
      </dgm:t>
    </dgm:pt>
    <dgm:pt modelId="{B45A38C5-F935-4268-8C17-672851319E62}" type="pres">
      <dgm:prSet presAssocID="{48F39B49-968E-4B0E-8A7D-04191C7B6045}" presName="descendantText" presStyleLbl="alignAcc1" presStyleIdx="3" presStyleCnt="4">
        <dgm:presLayoutVars>
          <dgm:bulletEnabled val="1"/>
        </dgm:presLayoutVars>
      </dgm:prSet>
      <dgm:spPr/>
      <dgm:t>
        <a:bodyPr/>
        <a:lstStyle/>
        <a:p>
          <a:endParaRPr lang="uk-UA"/>
        </a:p>
      </dgm:t>
    </dgm:pt>
  </dgm:ptLst>
  <dgm:cxnLst>
    <dgm:cxn modelId="{DEC988A2-18B9-467F-B90B-F5EF290CB66A}" type="presOf" srcId="{D4C9C6B3-775E-4C95-BDC2-223950267E71}" destId="{EA8535C1-99D8-41A5-811F-3210E7E778DA}" srcOrd="0" destOrd="0" presId="urn:microsoft.com/office/officeart/2005/8/layout/chevron2"/>
    <dgm:cxn modelId="{CBB6424A-A57A-4D60-8A87-3E5754D2056B}" type="presOf" srcId="{3F3A2136-FF02-4FDC-AD16-0B429E1F576B}" destId="{2B69C7FB-AB1B-4C0F-B842-5B86791E7E43}" srcOrd="0" destOrd="0" presId="urn:microsoft.com/office/officeart/2005/8/layout/chevron2"/>
    <dgm:cxn modelId="{0BC537F5-3DA7-4DCE-B423-23F01AC3CDC5}" type="presOf" srcId="{C89464A6-1F6F-4C3D-849E-20C62B499CDA}" destId="{77C4AC9C-356B-4E1A-AADA-FFB4FE0584FE}" srcOrd="0" destOrd="0" presId="urn:microsoft.com/office/officeart/2005/8/layout/chevron2"/>
    <dgm:cxn modelId="{A5FD1C4F-235C-4521-A827-BA2914A48B7B}" srcId="{C89464A6-1F6F-4C3D-849E-20C62B499CDA}" destId="{D4C9C6B3-775E-4C95-BDC2-223950267E71}" srcOrd="1" destOrd="0" parTransId="{775DAD3B-969F-4B8D-B99E-BB871AB8D1CF}" sibTransId="{ADA70D03-EF31-4532-89E7-E91DC479EADD}"/>
    <dgm:cxn modelId="{512DF795-F22C-4A9B-9DC0-0F4C88AAD710}" type="presOf" srcId="{27658D15-DA59-48BD-AB6D-976EC2B6809D}" destId="{B45A38C5-F935-4268-8C17-672851319E62}" srcOrd="0" destOrd="0" presId="urn:microsoft.com/office/officeart/2005/8/layout/chevron2"/>
    <dgm:cxn modelId="{D77DD51B-D1AE-4062-A312-129BC4F9877F}" srcId="{C89464A6-1F6F-4C3D-849E-20C62B499CDA}" destId="{48F39B49-968E-4B0E-8A7D-04191C7B6045}" srcOrd="3" destOrd="0" parTransId="{0D962DFE-ACE0-4A18-8087-F2EFF8E7FC77}" sibTransId="{104BBEDD-96C4-4090-ADDD-61862D4B9164}"/>
    <dgm:cxn modelId="{4B764CED-C71A-4A6D-95EA-73CFD32E55CE}" type="presOf" srcId="{BA0D3702-84AB-47CB-A3E4-4B3CE5972C05}" destId="{C4C4226D-4CF3-46BD-9CCC-1DEE920AA135}" srcOrd="0" destOrd="0" presId="urn:microsoft.com/office/officeart/2005/8/layout/chevron2"/>
    <dgm:cxn modelId="{E8F0B7F2-B15D-478B-BF5A-1507C6649450}" srcId="{E597AD63-1BC2-4341-9581-BA7EEC367766}" destId="{7C89D647-6E67-4C63-AEC4-98A531BDCD95}" srcOrd="0" destOrd="0" parTransId="{253DD4A8-2D7D-4C4D-9F3B-F815474E6372}" sibTransId="{AE62D7C8-9F00-42F2-A045-BC5597E0C67B}"/>
    <dgm:cxn modelId="{94141B0E-4717-45F1-BA6D-25D98BD0DBBB}" type="presOf" srcId="{7C89D647-6E67-4C63-AEC4-98A531BDCD95}" destId="{DFE2AC5C-F428-45E3-B166-CB0A2B4A4085}" srcOrd="0" destOrd="0" presId="urn:microsoft.com/office/officeart/2005/8/layout/chevron2"/>
    <dgm:cxn modelId="{AAF19886-B32C-403A-833D-72138D4C866A}" srcId="{C89464A6-1F6F-4C3D-849E-20C62B499CDA}" destId="{E597AD63-1BC2-4341-9581-BA7EEC367766}" srcOrd="0" destOrd="0" parTransId="{6E947194-73A0-41C7-ADF2-910D72F38BED}" sibTransId="{24743FFE-36AD-46EB-88D1-CC214B27E718}"/>
    <dgm:cxn modelId="{B43EB806-2C7B-4049-A5A2-9C78D37A2F24}" type="presOf" srcId="{E597AD63-1BC2-4341-9581-BA7EEC367766}" destId="{3BF4268F-CE4D-4DF4-91F9-9B3D9C355E1E}" srcOrd="0" destOrd="0" presId="urn:microsoft.com/office/officeart/2005/8/layout/chevron2"/>
    <dgm:cxn modelId="{AFA12448-2133-4A79-8B5B-22C138F4D7D0}" type="presOf" srcId="{6E34817A-CFB1-4F99-9BF4-4D4EA89BA324}" destId="{140D8920-226C-4C1A-832A-DEE1BE39258D}" srcOrd="0" destOrd="0" presId="urn:microsoft.com/office/officeart/2005/8/layout/chevron2"/>
    <dgm:cxn modelId="{7B50C34D-DDEE-445D-8885-AE5FE5D5F96E}" srcId="{D4C9C6B3-775E-4C95-BDC2-223950267E71}" destId="{3F3A2136-FF02-4FDC-AD16-0B429E1F576B}" srcOrd="0" destOrd="0" parTransId="{61F55A21-6624-42B7-B71E-49A7FF570EF9}" sibTransId="{137C4AD9-975B-4D84-AD6F-B349E0506BDF}"/>
    <dgm:cxn modelId="{FCDC9492-05AC-413D-B952-5E84F41BF7BD}" srcId="{48F39B49-968E-4B0E-8A7D-04191C7B6045}" destId="{27658D15-DA59-48BD-AB6D-976EC2B6809D}" srcOrd="0" destOrd="0" parTransId="{6BEEB917-A498-42AF-BFE0-6595D2E42DA5}" sibTransId="{40D108C2-B47F-4B3C-9555-550C351CF0EC}"/>
    <dgm:cxn modelId="{78C98E4E-7B1D-4B17-B80F-9E90626AEE7E}" srcId="{6E34817A-CFB1-4F99-9BF4-4D4EA89BA324}" destId="{BA0D3702-84AB-47CB-A3E4-4B3CE5972C05}" srcOrd="0" destOrd="0" parTransId="{58C1F7CC-7A09-4A47-AE51-F8E0C0EA6A11}" sibTransId="{D8BA0EA4-2762-47F3-8199-807BFFD28E10}"/>
    <dgm:cxn modelId="{33D30CE0-9630-4ADD-9915-6C5E4D4DC423}" srcId="{C89464A6-1F6F-4C3D-849E-20C62B499CDA}" destId="{6E34817A-CFB1-4F99-9BF4-4D4EA89BA324}" srcOrd="2" destOrd="0" parTransId="{ACC0B255-D90C-44DE-8D25-87E069055DA0}" sibTransId="{34D04BB0-3083-40E4-8FCA-B907892E2623}"/>
    <dgm:cxn modelId="{91537844-69AE-4E56-8B27-C6E5AFB77CD3}" type="presOf" srcId="{48F39B49-968E-4B0E-8A7D-04191C7B6045}" destId="{EF22CC7D-4E16-4635-92DF-58AEB21A3F20}" srcOrd="0" destOrd="0" presId="urn:microsoft.com/office/officeart/2005/8/layout/chevron2"/>
    <dgm:cxn modelId="{E9F2498E-D3BC-4B75-AE6A-392D21DC9A2F}" type="presParOf" srcId="{77C4AC9C-356B-4E1A-AADA-FFB4FE0584FE}" destId="{1EDCF3F6-3331-4C2D-B83F-70BED01A7456}" srcOrd="0" destOrd="0" presId="urn:microsoft.com/office/officeart/2005/8/layout/chevron2"/>
    <dgm:cxn modelId="{032ADB9B-8A59-45A8-9453-9B1CCBD4D8D0}" type="presParOf" srcId="{1EDCF3F6-3331-4C2D-B83F-70BED01A7456}" destId="{3BF4268F-CE4D-4DF4-91F9-9B3D9C355E1E}" srcOrd="0" destOrd="0" presId="urn:microsoft.com/office/officeart/2005/8/layout/chevron2"/>
    <dgm:cxn modelId="{501A037B-EA2F-476A-98F0-B8308703BAFC}" type="presParOf" srcId="{1EDCF3F6-3331-4C2D-B83F-70BED01A7456}" destId="{DFE2AC5C-F428-45E3-B166-CB0A2B4A4085}" srcOrd="1" destOrd="0" presId="urn:microsoft.com/office/officeart/2005/8/layout/chevron2"/>
    <dgm:cxn modelId="{60089720-31CB-407C-AC00-F86C431A5564}" type="presParOf" srcId="{77C4AC9C-356B-4E1A-AADA-FFB4FE0584FE}" destId="{1700F31E-0A62-4B7E-9EFB-C7EDE0E11687}" srcOrd="1" destOrd="0" presId="urn:microsoft.com/office/officeart/2005/8/layout/chevron2"/>
    <dgm:cxn modelId="{653113FC-F935-45C9-A680-8983614FDC6A}" type="presParOf" srcId="{77C4AC9C-356B-4E1A-AADA-FFB4FE0584FE}" destId="{955A59FF-8115-4A38-A8D8-0ADA55AC39BA}" srcOrd="2" destOrd="0" presId="urn:microsoft.com/office/officeart/2005/8/layout/chevron2"/>
    <dgm:cxn modelId="{289AE185-4046-406E-9E74-13D3581C5FB4}" type="presParOf" srcId="{955A59FF-8115-4A38-A8D8-0ADA55AC39BA}" destId="{EA8535C1-99D8-41A5-811F-3210E7E778DA}" srcOrd="0" destOrd="0" presId="urn:microsoft.com/office/officeart/2005/8/layout/chevron2"/>
    <dgm:cxn modelId="{AF6F0E7C-DEB6-4413-A2B3-BE606A6C34B0}" type="presParOf" srcId="{955A59FF-8115-4A38-A8D8-0ADA55AC39BA}" destId="{2B69C7FB-AB1B-4C0F-B842-5B86791E7E43}" srcOrd="1" destOrd="0" presId="urn:microsoft.com/office/officeart/2005/8/layout/chevron2"/>
    <dgm:cxn modelId="{5CE5DF2A-2B74-452B-8A4A-445AFADD6D68}" type="presParOf" srcId="{77C4AC9C-356B-4E1A-AADA-FFB4FE0584FE}" destId="{FE6210C3-D26C-4A3D-8431-B61E3A5DD7B8}" srcOrd="3" destOrd="0" presId="urn:microsoft.com/office/officeart/2005/8/layout/chevron2"/>
    <dgm:cxn modelId="{0016B79D-9FF1-474F-8272-E01A3804F8D6}" type="presParOf" srcId="{77C4AC9C-356B-4E1A-AADA-FFB4FE0584FE}" destId="{3BB409DB-00A6-4899-AC06-915B73EF03FC}" srcOrd="4" destOrd="0" presId="urn:microsoft.com/office/officeart/2005/8/layout/chevron2"/>
    <dgm:cxn modelId="{1E68149A-9DB3-4F2B-9256-52E70E69A99A}" type="presParOf" srcId="{3BB409DB-00A6-4899-AC06-915B73EF03FC}" destId="{140D8920-226C-4C1A-832A-DEE1BE39258D}" srcOrd="0" destOrd="0" presId="urn:microsoft.com/office/officeart/2005/8/layout/chevron2"/>
    <dgm:cxn modelId="{9A5D657E-DEB9-4865-94E3-0EB457224A76}" type="presParOf" srcId="{3BB409DB-00A6-4899-AC06-915B73EF03FC}" destId="{C4C4226D-4CF3-46BD-9CCC-1DEE920AA135}" srcOrd="1" destOrd="0" presId="urn:microsoft.com/office/officeart/2005/8/layout/chevron2"/>
    <dgm:cxn modelId="{8231DA26-FFEE-4AB0-AF06-4AD98A10A5B8}" type="presParOf" srcId="{77C4AC9C-356B-4E1A-AADA-FFB4FE0584FE}" destId="{AD82D65A-BB93-430D-9093-25A6054C4AEC}" srcOrd="5" destOrd="0" presId="urn:microsoft.com/office/officeart/2005/8/layout/chevron2"/>
    <dgm:cxn modelId="{19705AC2-A71B-434D-95F0-1CE472747091}" type="presParOf" srcId="{77C4AC9C-356B-4E1A-AADA-FFB4FE0584FE}" destId="{415787A5-D3BA-4892-ABF4-CC7D9E1CB465}" srcOrd="6" destOrd="0" presId="urn:microsoft.com/office/officeart/2005/8/layout/chevron2"/>
    <dgm:cxn modelId="{9E3A456B-3953-44E2-BAF6-843DF37F4117}" type="presParOf" srcId="{415787A5-D3BA-4892-ABF4-CC7D9E1CB465}" destId="{EF22CC7D-4E16-4635-92DF-58AEB21A3F20}" srcOrd="0" destOrd="0" presId="urn:microsoft.com/office/officeart/2005/8/layout/chevron2"/>
    <dgm:cxn modelId="{22728ABB-D748-4535-84F5-C61E577A07A9}" type="presParOf" srcId="{415787A5-D3BA-4892-ABF4-CC7D9E1CB465}" destId="{B45A38C5-F935-4268-8C17-672851319E62}" srcOrd="1" destOrd="0" presId="urn:microsoft.com/office/officeart/2005/8/layout/chevron2"/>
  </dgm:cxnLst>
  <dgm:bg/>
  <dgm:whole/>
</dgm:dataModel>
</file>

<file path=ppt/diagrams/data3.xml><?xml version="1.0" encoding="utf-8"?>
<dgm:dataModel xmlns:dgm="http://schemas.openxmlformats.org/drawingml/2006/diagram" xmlns:a="http://schemas.openxmlformats.org/drawingml/2006/main">
  <dgm:ptLst>
    <dgm:pt modelId="{8B3479C3-D2A7-487D-B334-93458F96EB3E}" type="doc">
      <dgm:prSet loTypeId="urn:microsoft.com/office/officeart/2005/8/layout/hierarchy4" loCatId="list" qsTypeId="urn:microsoft.com/office/officeart/2005/8/quickstyle/simple1" qsCatId="simple" csTypeId="urn:microsoft.com/office/officeart/2005/8/colors/colorful4" csCatId="colorful" phldr="1"/>
      <dgm:spPr/>
      <dgm:t>
        <a:bodyPr/>
        <a:lstStyle/>
        <a:p>
          <a:endParaRPr lang="uk-UA"/>
        </a:p>
      </dgm:t>
    </dgm:pt>
    <dgm:pt modelId="{41C0E52C-057C-4DCA-A49D-1EDDD74CDB2C}">
      <dgm:prSet/>
      <dgm:spPr/>
      <dgm:t>
        <a:bodyPr/>
        <a:lstStyle/>
        <a:p>
          <a:pPr rtl="0"/>
          <a:r>
            <a:rPr lang="uk-UA" dirty="0" smtClean="0"/>
            <a:t>Технологія  набивання металевої сітки:</a:t>
          </a:r>
          <a:endParaRPr lang="ru-RU" dirty="0"/>
        </a:p>
      </dgm:t>
    </dgm:pt>
    <dgm:pt modelId="{B71A333B-EBB1-4952-B9A5-26FD6F54EE1F}" type="parTrans" cxnId="{FF85424C-E893-4F09-90A2-A57F43C7A6AD}">
      <dgm:prSet/>
      <dgm:spPr/>
      <dgm:t>
        <a:bodyPr/>
        <a:lstStyle/>
        <a:p>
          <a:endParaRPr lang="uk-UA"/>
        </a:p>
      </dgm:t>
    </dgm:pt>
    <dgm:pt modelId="{5B47939E-29CC-4ABB-B34B-765172B4496A}" type="sibTrans" cxnId="{FF85424C-E893-4F09-90A2-A57F43C7A6AD}">
      <dgm:prSet/>
      <dgm:spPr/>
      <dgm:t>
        <a:bodyPr/>
        <a:lstStyle/>
        <a:p>
          <a:endParaRPr lang="uk-UA"/>
        </a:p>
      </dgm:t>
    </dgm:pt>
    <dgm:pt modelId="{95EE66E9-98C7-4911-97EE-0EADF2760B49}">
      <dgm:prSet/>
      <dgm:spPr/>
      <dgm:t>
        <a:bodyPr/>
        <a:lstStyle/>
        <a:p>
          <a:pPr rtl="0"/>
          <a:r>
            <a:rPr lang="uk-UA" dirty="0" smtClean="0"/>
            <a:t>1.Нову сітку перед набиванням підготовляють: зшкрібають запобіжне мастило штукатурною лопаткою, промивають в розчиннику та просушують.</a:t>
          </a:r>
          <a:endParaRPr lang="ru-RU" dirty="0"/>
        </a:p>
      </dgm:t>
    </dgm:pt>
    <dgm:pt modelId="{EC532194-34A9-4DD1-930D-D709099D117B}" type="parTrans" cxnId="{B926ABE5-B35C-41DC-93DB-A0F9D0FADD5E}">
      <dgm:prSet/>
      <dgm:spPr/>
      <dgm:t>
        <a:bodyPr/>
        <a:lstStyle/>
        <a:p>
          <a:endParaRPr lang="uk-UA"/>
        </a:p>
      </dgm:t>
    </dgm:pt>
    <dgm:pt modelId="{4B79EDC5-9458-459D-ADDE-0BDE17DC4E48}" type="sibTrans" cxnId="{B926ABE5-B35C-41DC-93DB-A0F9D0FADD5E}">
      <dgm:prSet/>
      <dgm:spPr/>
      <dgm:t>
        <a:bodyPr/>
        <a:lstStyle/>
        <a:p>
          <a:endParaRPr lang="uk-UA"/>
        </a:p>
      </dgm:t>
    </dgm:pt>
    <dgm:pt modelId="{8A94D057-26D3-47A7-B6E3-ABD8B4182B01}">
      <dgm:prSet/>
      <dgm:spPr/>
      <dgm:t>
        <a:bodyPr/>
        <a:lstStyle/>
        <a:p>
          <a:pPr rtl="0"/>
          <a:r>
            <a:rPr lang="uk-UA" dirty="0" smtClean="0"/>
            <a:t>Щоб запобігти корозії, стару сітку покривають цементним молоком, фарбою або лаком.</a:t>
          </a:r>
          <a:endParaRPr lang="ru-RU" dirty="0"/>
        </a:p>
      </dgm:t>
    </dgm:pt>
    <dgm:pt modelId="{E335A328-840D-4845-BF6F-5E0067D9D7DA}" type="parTrans" cxnId="{0D560372-9E77-42AE-B1E4-D5E136A5F55B}">
      <dgm:prSet/>
      <dgm:spPr/>
      <dgm:t>
        <a:bodyPr/>
        <a:lstStyle/>
        <a:p>
          <a:endParaRPr lang="uk-UA"/>
        </a:p>
      </dgm:t>
    </dgm:pt>
    <dgm:pt modelId="{64D4906F-0B48-44E1-BE02-5A84EDFA559E}" type="sibTrans" cxnId="{0D560372-9E77-42AE-B1E4-D5E136A5F55B}">
      <dgm:prSet/>
      <dgm:spPr/>
      <dgm:t>
        <a:bodyPr/>
        <a:lstStyle/>
        <a:p>
          <a:endParaRPr lang="uk-UA"/>
        </a:p>
      </dgm:t>
    </dgm:pt>
    <dgm:pt modelId="{20799E3C-C21C-428D-B159-1B6BEECC23E1}" type="pres">
      <dgm:prSet presAssocID="{8B3479C3-D2A7-487D-B334-93458F96EB3E}" presName="Name0" presStyleCnt="0">
        <dgm:presLayoutVars>
          <dgm:chPref val="1"/>
          <dgm:dir/>
          <dgm:animOne val="branch"/>
          <dgm:animLvl val="lvl"/>
          <dgm:resizeHandles/>
        </dgm:presLayoutVars>
      </dgm:prSet>
      <dgm:spPr/>
      <dgm:t>
        <a:bodyPr/>
        <a:lstStyle/>
        <a:p>
          <a:endParaRPr lang="uk-UA"/>
        </a:p>
      </dgm:t>
    </dgm:pt>
    <dgm:pt modelId="{E3C0F23B-B604-4E21-8958-29E8DCBAE2CE}" type="pres">
      <dgm:prSet presAssocID="{41C0E52C-057C-4DCA-A49D-1EDDD74CDB2C}" presName="vertOne" presStyleCnt="0"/>
      <dgm:spPr/>
    </dgm:pt>
    <dgm:pt modelId="{55CD95BA-184F-4875-8C8B-D35B27E4F4B1}" type="pres">
      <dgm:prSet presAssocID="{41C0E52C-057C-4DCA-A49D-1EDDD74CDB2C}" presName="txOne" presStyleLbl="node0" presStyleIdx="0" presStyleCnt="1" custScaleY="54528">
        <dgm:presLayoutVars>
          <dgm:chPref val="3"/>
        </dgm:presLayoutVars>
      </dgm:prSet>
      <dgm:spPr/>
      <dgm:t>
        <a:bodyPr/>
        <a:lstStyle/>
        <a:p>
          <a:endParaRPr lang="uk-UA"/>
        </a:p>
      </dgm:t>
    </dgm:pt>
    <dgm:pt modelId="{DB0A1C78-3AE4-4E09-AF28-57FBC462B5A8}" type="pres">
      <dgm:prSet presAssocID="{41C0E52C-057C-4DCA-A49D-1EDDD74CDB2C}" presName="parTransOne" presStyleCnt="0"/>
      <dgm:spPr/>
    </dgm:pt>
    <dgm:pt modelId="{2C3F937F-4070-44B3-97B4-AE0CC49D912D}" type="pres">
      <dgm:prSet presAssocID="{41C0E52C-057C-4DCA-A49D-1EDDD74CDB2C}" presName="horzOne" presStyleCnt="0"/>
      <dgm:spPr/>
    </dgm:pt>
    <dgm:pt modelId="{E97D585F-95CF-45DE-A59D-BF239C056DAC}" type="pres">
      <dgm:prSet presAssocID="{95EE66E9-98C7-4911-97EE-0EADF2760B49}" presName="vertTwo" presStyleCnt="0"/>
      <dgm:spPr/>
    </dgm:pt>
    <dgm:pt modelId="{F40E43AD-9311-47CF-B481-D2620E844B90}" type="pres">
      <dgm:prSet presAssocID="{95EE66E9-98C7-4911-97EE-0EADF2760B49}" presName="txTwo" presStyleLbl="node2" presStyleIdx="0" presStyleCnt="2" custScaleX="114059">
        <dgm:presLayoutVars>
          <dgm:chPref val="3"/>
        </dgm:presLayoutVars>
      </dgm:prSet>
      <dgm:spPr/>
      <dgm:t>
        <a:bodyPr/>
        <a:lstStyle/>
        <a:p>
          <a:endParaRPr lang="uk-UA"/>
        </a:p>
      </dgm:t>
    </dgm:pt>
    <dgm:pt modelId="{DCCF2F9C-73CD-44C4-B8C1-CC771CDD5A36}" type="pres">
      <dgm:prSet presAssocID="{95EE66E9-98C7-4911-97EE-0EADF2760B49}" presName="horzTwo" presStyleCnt="0"/>
      <dgm:spPr/>
    </dgm:pt>
    <dgm:pt modelId="{8D789F19-0E69-42D5-9744-3BFA19636870}" type="pres">
      <dgm:prSet presAssocID="{4B79EDC5-9458-459D-ADDE-0BDE17DC4E48}" presName="sibSpaceTwo" presStyleCnt="0"/>
      <dgm:spPr/>
    </dgm:pt>
    <dgm:pt modelId="{4DBDFBBF-E381-4493-8081-3961AEF07619}" type="pres">
      <dgm:prSet presAssocID="{8A94D057-26D3-47A7-B6E3-ABD8B4182B01}" presName="vertTwo" presStyleCnt="0"/>
      <dgm:spPr/>
    </dgm:pt>
    <dgm:pt modelId="{BE18CA81-D108-4ABD-B07E-FD84A6B73289}" type="pres">
      <dgm:prSet presAssocID="{8A94D057-26D3-47A7-B6E3-ABD8B4182B01}" presName="txTwo" presStyleLbl="node2" presStyleIdx="1" presStyleCnt="2">
        <dgm:presLayoutVars>
          <dgm:chPref val="3"/>
        </dgm:presLayoutVars>
      </dgm:prSet>
      <dgm:spPr/>
      <dgm:t>
        <a:bodyPr/>
        <a:lstStyle/>
        <a:p>
          <a:endParaRPr lang="uk-UA"/>
        </a:p>
      </dgm:t>
    </dgm:pt>
    <dgm:pt modelId="{101B17C4-FA55-4E95-ADE0-380B85C1E61A}" type="pres">
      <dgm:prSet presAssocID="{8A94D057-26D3-47A7-B6E3-ABD8B4182B01}" presName="horzTwo" presStyleCnt="0"/>
      <dgm:spPr/>
    </dgm:pt>
  </dgm:ptLst>
  <dgm:cxnLst>
    <dgm:cxn modelId="{1D0204F9-8BF9-4F1E-BC72-5E84FDCC6633}" type="presOf" srcId="{8A94D057-26D3-47A7-B6E3-ABD8B4182B01}" destId="{BE18CA81-D108-4ABD-B07E-FD84A6B73289}" srcOrd="0" destOrd="0" presId="urn:microsoft.com/office/officeart/2005/8/layout/hierarchy4"/>
    <dgm:cxn modelId="{0D560372-9E77-42AE-B1E4-D5E136A5F55B}" srcId="{41C0E52C-057C-4DCA-A49D-1EDDD74CDB2C}" destId="{8A94D057-26D3-47A7-B6E3-ABD8B4182B01}" srcOrd="1" destOrd="0" parTransId="{E335A328-840D-4845-BF6F-5E0067D9D7DA}" sibTransId="{64D4906F-0B48-44E1-BE02-5A84EDFA559E}"/>
    <dgm:cxn modelId="{FF85424C-E893-4F09-90A2-A57F43C7A6AD}" srcId="{8B3479C3-D2A7-487D-B334-93458F96EB3E}" destId="{41C0E52C-057C-4DCA-A49D-1EDDD74CDB2C}" srcOrd="0" destOrd="0" parTransId="{B71A333B-EBB1-4952-B9A5-26FD6F54EE1F}" sibTransId="{5B47939E-29CC-4ABB-B34B-765172B4496A}"/>
    <dgm:cxn modelId="{B926ABE5-B35C-41DC-93DB-A0F9D0FADD5E}" srcId="{41C0E52C-057C-4DCA-A49D-1EDDD74CDB2C}" destId="{95EE66E9-98C7-4911-97EE-0EADF2760B49}" srcOrd="0" destOrd="0" parTransId="{EC532194-34A9-4DD1-930D-D709099D117B}" sibTransId="{4B79EDC5-9458-459D-ADDE-0BDE17DC4E48}"/>
    <dgm:cxn modelId="{50C478D5-E5A4-490B-A3E3-0EFC5B190309}" type="presOf" srcId="{8B3479C3-D2A7-487D-B334-93458F96EB3E}" destId="{20799E3C-C21C-428D-B159-1B6BEECC23E1}" srcOrd="0" destOrd="0" presId="urn:microsoft.com/office/officeart/2005/8/layout/hierarchy4"/>
    <dgm:cxn modelId="{94FCEFA2-BD92-4B0F-9708-95E3C8B7753D}" type="presOf" srcId="{41C0E52C-057C-4DCA-A49D-1EDDD74CDB2C}" destId="{55CD95BA-184F-4875-8C8B-D35B27E4F4B1}" srcOrd="0" destOrd="0" presId="urn:microsoft.com/office/officeart/2005/8/layout/hierarchy4"/>
    <dgm:cxn modelId="{1269A294-1373-432B-80C4-216B3890D371}" type="presOf" srcId="{95EE66E9-98C7-4911-97EE-0EADF2760B49}" destId="{F40E43AD-9311-47CF-B481-D2620E844B90}" srcOrd="0" destOrd="0" presId="urn:microsoft.com/office/officeart/2005/8/layout/hierarchy4"/>
    <dgm:cxn modelId="{C40054AC-E652-4712-A806-A5E679756847}" type="presParOf" srcId="{20799E3C-C21C-428D-B159-1B6BEECC23E1}" destId="{E3C0F23B-B604-4E21-8958-29E8DCBAE2CE}" srcOrd="0" destOrd="0" presId="urn:microsoft.com/office/officeart/2005/8/layout/hierarchy4"/>
    <dgm:cxn modelId="{D3E1E880-75F0-48C0-B2D5-44335496F95D}" type="presParOf" srcId="{E3C0F23B-B604-4E21-8958-29E8DCBAE2CE}" destId="{55CD95BA-184F-4875-8C8B-D35B27E4F4B1}" srcOrd="0" destOrd="0" presId="urn:microsoft.com/office/officeart/2005/8/layout/hierarchy4"/>
    <dgm:cxn modelId="{996FF059-3D4F-4CC5-B798-3D9481E500CB}" type="presParOf" srcId="{E3C0F23B-B604-4E21-8958-29E8DCBAE2CE}" destId="{DB0A1C78-3AE4-4E09-AF28-57FBC462B5A8}" srcOrd="1" destOrd="0" presId="urn:microsoft.com/office/officeart/2005/8/layout/hierarchy4"/>
    <dgm:cxn modelId="{0D288513-8671-4F40-8BE5-FB6127F4A3AE}" type="presParOf" srcId="{E3C0F23B-B604-4E21-8958-29E8DCBAE2CE}" destId="{2C3F937F-4070-44B3-97B4-AE0CC49D912D}" srcOrd="2" destOrd="0" presId="urn:microsoft.com/office/officeart/2005/8/layout/hierarchy4"/>
    <dgm:cxn modelId="{1C9383A4-C7FE-46E0-87AB-DE0FEDD937A1}" type="presParOf" srcId="{2C3F937F-4070-44B3-97B4-AE0CC49D912D}" destId="{E97D585F-95CF-45DE-A59D-BF239C056DAC}" srcOrd="0" destOrd="0" presId="urn:microsoft.com/office/officeart/2005/8/layout/hierarchy4"/>
    <dgm:cxn modelId="{28C85EAD-F5FF-4F49-B205-E3CA9622A1E6}" type="presParOf" srcId="{E97D585F-95CF-45DE-A59D-BF239C056DAC}" destId="{F40E43AD-9311-47CF-B481-D2620E844B90}" srcOrd="0" destOrd="0" presId="urn:microsoft.com/office/officeart/2005/8/layout/hierarchy4"/>
    <dgm:cxn modelId="{D396D9C3-619F-41AD-80EB-00A6E05B7530}" type="presParOf" srcId="{E97D585F-95CF-45DE-A59D-BF239C056DAC}" destId="{DCCF2F9C-73CD-44C4-B8C1-CC771CDD5A36}" srcOrd="1" destOrd="0" presId="urn:microsoft.com/office/officeart/2005/8/layout/hierarchy4"/>
    <dgm:cxn modelId="{54B87D7D-7282-4851-BA27-BC40707AD711}" type="presParOf" srcId="{2C3F937F-4070-44B3-97B4-AE0CC49D912D}" destId="{8D789F19-0E69-42D5-9744-3BFA19636870}" srcOrd="1" destOrd="0" presId="urn:microsoft.com/office/officeart/2005/8/layout/hierarchy4"/>
    <dgm:cxn modelId="{E40AEA79-E08E-4259-9F37-E2492A8856B4}" type="presParOf" srcId="{2C3F937F-4070-44B3-97B4-AE0CC49D912D}" destId="{4DBDFBBF-E381-4493-8081-3961AEF07619}" srcOrd="2" destOrd="0" presId="urn:microsoft.com/office/officeart/2005/8/layout/hierarchy4"/>
    <dgm:cxn modelId="{593B8E87-1151-4C4B-AA2A-7071AFCB5F28}" type="presParOf" srcId="{4DBDFBBF-E381-4493-8081-3961AEF07619}" destId="{BE18CA81-D108-4ABD-B07E-FD84A6B73289}" srcOrd="0" destOrd="0" presId="urn:microsoft.com/office/officeart/2005/8/layout/hierarchy4"/>
    <dgm:cxn modelId="{34758A6E-ED14-49A7-BA7A-A5F4D1F1B9F6}" type="presParOf" srcId="{4DBDFBBF-E381-4493-8081-3961AEF07619}" destId="{101B17C4-FA55-4E95-ADE0-380B85C1E61A}" srcOrd="1" destOrd="0" presId="urn:microsoft.com/office/officeart/2005/8/layout/hierarchy4"/>
  </dgm:cxnLst>
  <dgm:bg/>
  <dgm:whole/>
</dgm:dataModel>
</file>

<file path=ppt/diagrams/data4.xml><?xml version="1.0" encoding="utf-8"?>
<dgm:dataModel xmlns:dgm="http://schemas.openxmlformats.org/drawingml/2006/diagram" xmlns:a="http://schemas.openxmlformats.org/drawingml/2006/main">
  <dgm:ptLst>
    <dgm:pt modelId="{005C4C65-8BDD-42E6-8C4C-3EEF77ABBFAB}"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uk-UA"/>
        </a:p>
      </dgm:t>
    </dgm:pt>
    <dgm:pt modelId="{0442A26D-AC44-41A5-A9EC-9BF6BDCF2B36}">
      <dgm:prSet/>
      <dgm:spPr/>
      <dgm:t>
        <a:bodyPr/>
        <a:lstStyle/>
        <a:p>
          <a:pPr rtl="0"/>
          <a:r>
            <a:rPr lang="uk-UA" dirty="0" smtClean="0">
              <a:solidFill>
                <a:schemeClr val="tx1"/>
              </a:solidFill>
              <a:latin typeface="Bookman Old Style" pitchFamily="18" charset="0"/>
            </a:rPr>
            <a:t>2.Сітку нарізають на шматки потрібного розміру, плетену сітку розплітають. За закриття стиків ширина сітки має бути не менше ніж 10 см, за  закриття борозен, каналів ширина сітки має  на 15 см перевищувати їхню ширину.</a:t>
          </a:r>
          <a:endParaRPr lang="ru-RU" dirty="0">
            <a:solidFill>
              <a:schemeClr val="tx1"/>
            </a:solidFill>
            <a:latin typeface="Bookman Old Style" pitchFamily="18" charset="0"/>
          </a:endParaRPr>
        </a:p>
      </dgm:t>
    </dgm:pt>
    <dgm:pt modelId="{B9E5D2F7-022B-4DE4-AA1B-E6D76863240F}" type="parTrans" cxnId="{0ED421B2-A6C3-4424-8D9A-DF8ADB9E9604}">
      <dgm:prSet/>
      <dgm:spPr/>
      <dgm:t>
        <a:bodyPr/>
        <a:lstStyle/>
        <a:p>
          <a:endParaRPr lang="uk-UA"/>
        </a:p>
      </dgm:t>
    </dgm:pt>
    <dgm:pt modelId="{FA919D8A-2D47-4A90-8840-213E930AB20A}" type="sibTrans" cxnId="{0ED421B2-A6C3-4424-8D9A-DF8ADB9E9604}">
      <dgm:prSet/>
      <dgm:spPr/>
      <dgm:t>
        <a:bodyPr/>
        <a:lstStyle/>
        <a:p>
          <a:endParaRPr lang="uk-UA"/>
        </a:p>
      </dgm:t>
    </dgm:pt>
    <dgm:pt modelId="{747C54E4-10C6-4C9A-9B7E-DF2A1B60B35A}">
      <dgm:prSet/>
      <dgm:spPr/>
      <dgm:t>
        <a:bodyPr/>
        <a:lstStyle/>
        <a:p>
          <a:pPr rtl="0"/>
          <a:r>
            <a:rPr lang="uk-UA" dirty="0" smtClean="0">
              <a:latin typeface="Bookman Old Style" pitchFamily="18" charset="0"/>
            </a:rPr>
            <a:t>3.Під сітку підкладають дерев'яні рейки, простелену дранку завтовшки не менше ніж 3 мм на відстані 40-50 мм  одна від одної у будь-якому напрямку. Це допоможе утворити міцний штукатурний шар завтовшки 20-25 мм.</a:t>
          </a:r>
          <a:endParaRPr lang="ru-RU" dirty="0">
            <a:latin typeface="Bookman Old Style" pitchFamily="18" charset="0"/>
          </a:endParaRPr>
        </a:p>
      </dgm:t>
    </dgm:pt>
    <dgm:pt modelId="{1FC61A37-E38E-4A1F-9A41-7E08C873B8A3}" type="parTrans" cxnId="{ED0341EC-B0C5-44F6-83E6-39511EFEC871}">
      <dgm:prSet/>
      <dgm:spPr/>
      <dgm:t>
        <a:bodyPr/>
        <a:lstStyle/>
        <a:p>
          <a:endParaRPr lang="uk-UA"/>
        </a:p>
      </dgm:t>
    </dgm:pt>
    <dgm:pt modelId="{D36B47AF-8DBF-4B93-BE6D-19CC3DC6BC86}" type="sibTrans" cxnId="{ED0341EC-B0C5-44F6-83E6-39511EFEC871}">
      <dgm:prSet/>
      <dgm:spPr/>
      <dgm:t>
        <a:bodyPr/>
        <a:lstStyle/>
        <a:p>
          <a:endParaRPr lang="uk-UA"/>
        </a:p>
      </dgm:t>
    </dgm:pt>
    <dgm:pt modelId="{16FA1531-C4F5-4125-9467-5E2F3B77FDD4}" type="pres">
      <dgm:prSet presAssocID="{005C4C65-8BDD-42E6-8C4C-3EEF77ABBFAB}" presName="diagram" presStyleCnt="0">
        <dgm:presLayoutVars>
          <dgm:dir/>
          <dgm:resizeHandles val="exact"/>
        </dgm:presLayoutVars>
      </dgm:prSet>
      <dgm:spPr/>
      <dgm:t>
        <a:bodyPr/>
        <a:lstStyle/>
        <a:p>
          <a:endParaRPr lang="uk-UA"/>
        </a:p>
      </dgm:t>
    </dgm:pt>
    <dgm:pt modelId="{F9649DF0-8302-4A13-9D95-12BB5D5C97B4}" type="pres">
      <dgm:prSet presAssocID="{0442A26D-AC44-41A5-A9EC-9BF6BDCF2B36}" presName="node" presStyleLbl="node1" presStyleIdx="0" presStyleCnt="2" custScaleX="159503">
        <dgm:presLayoutVars>
          <dgm:bulletEnabled val="1"/>
        </dgm:presLayoutVars>
      </dgm:prSet>
      <dgm:spPr/>
      <dgm:t>
        <a:bodyPr/>
        <a:lstStyle/>
        <a:p>
          <a:endParaRPr lang="uk-UA"/>
        </a:p>
      </dgm:t>
    </dgm:pt>
    <dgm:pt modelId="{83003139-ECF7-4058-8E8B-84E77BB5B6EC}" type="pres">
      <dgm:prSet presAssocID="{FA919D8A-2D47-4A90-8840-213E930AB20A}" presName="sibTrans" presStyleCnt="0"/>
      <dgm:spPr/>
    </dgm:pt>
    <dgm:pt modelId="{8ABFBEF3-52E4-471B-AEF7-31366768BD6A}" type="pres">
      <dgm:prSet presAssocID="{747C54E4-10C6-4C9A-9B7E-DF2A1B60B35A}" presName="node" presStyleLbl="node1" presStyleIdx="1" presStyleCnt="2" custScaleX="159503">
        <dgm:presLayoutVars>
          <dgm:bulletEnabled val="1"/>
        </dgm:presLayoutVars>
      </dgm:prSet>
      <dgm:spPr/>
      <dgm:t>
        <a:bodyPr/>
        <a:lstStyle/>
        <a:p>
          <a:endParaRPr lang="uk-UA"/>
        </a:p>
      </dgm:t>
    </dgm:pt>
  </dgm:ptLst>
  <dgm:cxnLst>
    <dgm:cxn modelId="{920028B2-ABF9-495C-81BB-8DA1B1A3D0DD}" type="presOf" srcId="{747C54E4-10C6-4C9A-9B7E-DF2A1B60B35A}" destId="{8ABFBEF3-52E4-471B-AEF7-31366768BD6A}" srcOrd="0" destOrd="0" presId="urn:microsoft.com/office/officeart/2005/8/layout/default"/>
    <dgm:cxn modelId="{5D38FC2B-763B-479C-808E-24BBB3F19217}" type="presOf" srcId="{0442A26D-AC44-41A5-A9EC-9BF6BDCF2B36}" destId="{F9649DF0-8302-4A13-9D95-12BB5D5C97B4}" srcOrd="0" destOrd="0" presId="urn:microsoft.com/office/officeart/2005/8/layout/default"/>
    <dgm:cxn modelId="{058A3959-49E3-4309-9725-0B8E98DC4B12}" type="presOf" srcId="{005C4C65-8BDD-42E6-8C4C-3EEF77ABBFAB}" destId="{16FA1531-C4F5-4125-9467-5E2F3B77FDD4}" srcOrd="0" destOrd="0" presId="urn:microsoft.com/office/officeart/2005/8/layout/default"/>
    <dgm:cxn modelId="{ED0341EC-B0C5-44F6-83E6-39511EFEC871}" srcId="{005C4C65-8BDD-42E6-8C4C-3EEF77ABBFAB}" destId="{747C54E4-10C6-4C9A-9B7E-DF2A1B60B35A}" srcOrd="1" destOrd="0" parTransId="{1FC61A37-E38E-4A1F-9A41-7E08C873B8A3}" sibTransId="{D36B47AF-8DBF-4B93-BE6D-19CC3DC6BC86}"/>
    <dgm:cxn modelId="{0ED421B2-A6C3-4424-8D9A-DF8ADB9E9604}" srcId="{005C4C65-8BDD-42E6-8C4C-3EEF77ABBFAB}" destId="{0442A26D-AC44-41A5-A9EC-9BF6BDCF2B36}" srcOrd="0" destOrd="0" parTransId="{B9E5D2F7-022B-4DE4-AA1B-E6D76863240F}" sibTransId="{FA919D8A-2D47-4A90-8840-213E930AB20A}"/>
    <dgm:cxn modelId="{B94B4F70-3A12-43E2-A511-B48D46FC4C95}" type="presParOf" srcId="{16FA1531-C4F5-4125-9467-5E2F3B77FDD4}" destId="{F9649DF0-8302-4A13-9D95-12BB5D5C97B4}" srcOrd="0" destOrd="0" presId="urn:microsoft.com/office/officeart/2005/8/layout/default"/>
    <dgm:cxn modelId="{6CABCC47-DB64-4807-8826-89F5E7427B93}" type="presParOf" srcId="{16FA1531-C4F5-4125-9467-5E2F3B77FDD4}" destId="{83003139-ECF7-4058-8E8B-84E77BB5B6EC}" srcOrd="1" destOrd="0" presId="urn:microsoft.com/office/officeart/2005/8/layout/default"/>
    <dgm:cxn modelId="{8D7C949F-EB67-428F-85FC-9EC8848625BC}" type="presParOf" srcId="{16FA1531-C4F5-4125-9467-5E2F3B77FDD4}" destId="{8ABFBEF3-52E4-471B-AEF7-31366768BD6A}" srcOrd="2" destOrd="0" presId="urn:microsoft.com/office/officeart/2005/8/layout/default"/>
  </dgm:cxnLst>
  <dgm:bg/>
  <dgm:whole/>
</dgm:dataModel>
</file>

<file path=ppt/diagrams/data5.xml><?xml version="1.0" encoding="utf-8"?>
<dgm:dataModel xmlns:dgm="http://schemas.openxmlformats.org/drawingml/2006/diagram" xmlns:a="http://schemas.openxmlformats.org/drawingml/2006/main">
  <dgm:ptLst>
    <dgm:pt modelId="{F5E778FE-F830-43AF-845C-99E791BB90B7}" type="doc">
      <dgm:prSet loTypeId="urn:microsoft.com/office/officeart/2005/8/layout/hierarchy4" loCatId="list" qsTypeId="urn:microsoft.com/office/officeart/2005/8/quickstyle/simple1" qsCatId="simple" csTypeId="urn:microsoft.com/office/officeart/2005/8/colors/colorful2" csCatId="colorful" phldr="1"/>
      <dgm:spPr/>
      <dgm:t>
        <a:bodyPr/>
        <a:lstStyle/>
        <a:p>
          <a:endParaRPr lang="uk-UA"/>
        </a:p>
      </dgm:t>
    </dgm:pt>
    <dgm:pt modelId="{9DC957D5-FC21-4229-BFD6-3355CCDF6374}">
      <dgm:prSet/>
      <dgm:spPr/>
      <dgm:t>
        <a:bodyPr/>
        <a:lstStyle/>
        <a:p>
          <a:pPr rtl="0"/>
          <a:r>
            <a:rPr lang="uk-UA" dirty="0" smtClean="0">
              <a:latin typeface="Bookman Old Style" pitchFamily="18" charset="0"/>
            </a:rPr>
            <a:t>4.З одного кінця сітку прибивають цвяхами завдовжки 50-70 мм, потім туго натягують і прибивають з другого кінця.</a:t>
          </a:r>
          <a:endParaRPr lang="ru-RU" dirty="0">
            <a:latin typeface="Bookman Old Style" pitchFamily="18" charset="0"/>
          </a:endParaRPr>
        </a:p>
      </dgm:t>
    </dgm:pt>
    <dgm:pt modelId="{293D0541-185C-4804-8959-73A4FABDF845}" type="parTrans" cxnId="{0DF8232F-C35E-4611-9CD4-5812719A7010}">
      <dgm:prSet/>
      <dgm:spPr/>
      <dgm:t>
        <a:bodyPr/>
        <a:lstStyle/>
        <a:p>
          <a:endParaRPr lang="uk-UA"/>
        </a:p>
      </dgm:t>
    </dgm:pt>
    <dgm:pt modelId="{BD6EA0E0-4B3D-4C3C-AA4E-E15BF42E7EDF}" type="sibTrans" cxnId="{0DF8232F-C35E-4611-9CD4-5812719A7010}">
      <dgm:prSet/>
      <dgm:spPr/>
      <dgm:t>
        <a:bodyPr/>
        <a:lstStyle/>
        <a:p>
          <a:endParaRPr lang="uk-UA"/>
        </a:p>
      </dgm:t>
    </dgm:pt>
    <dgm:pt modelId="{255D7315-04C7-4A4A-8BBE-D7136401E93E}">
      <dgm:prSet/>
      <dgm:spPr/>
      <dgm:t>
        <a:bodyPr/>
        <a:lstStyle/>
        <a:p>
          <a:pPr rtl="0"/>
          <a:r>
            <a:rPr lang="uk-UA" dirty="0" smtClean="0">
              <a:latin typeface="Bookman Old Style" pitchFamily="18" charset="0"/>
            </a:rPr>
            <a:t>5.Сітку закріплюють по центру, розташовуючи цвяхи за периметром чи в шаховому порядку, на відстані 100 мм один від одного. Цвяхи забивають на три чверті їхньої довжини, решту загинають, щільно притискаючи сітку до поверхні.</a:t>
          </a:r>
          <a:endParaRPr lang="ru-RU" dirty="0">
            <a:latin typeface="Bookman Old Style" pitchFamily="18" charset="0"/>
          </a:endParaRPr>
        </a:p>
      </dgm:t>
    </dgm:pt>
    <dgm:pt modelId="{C5735F10-EA44-47A1-95F6-199FCDBD4802}" type="parTrans" cxnId="{CDB3D686-7057-4EE5-8FB0-EC39395F7FB2}">
      <dgm:prSet/>
      <dgm:spPr/>
      <dgm:t>
        <a:bodyPr/>
        <a:lstStyle/>
        <a:p>
          <a:endParaRPr lang="uk-UA"/>
        </a:p>
      </dgm:t>
    </dgm:pt>
    <dgm:pt modelId="{2EA1D4BD-0C41-4F43-8AF2-F3ACBD6C17CF}" type="sibTrans" cxnId="{CDB3D686-7057-4EE5-8FB0-EC39395F7FB2}">
      <dgm:prSet/>
      <dgm:spPr/>
      <dgm:t>
        <a:bodyPr/>
        <a:lstStyle/>
        <a:p>
          <a:endParaRPr lang="uk-UA"/>
        </a:p>
      </dgm:t>
    </dgm:pt>
    <dgm:pt modelId="{8A26C0D9-3986-43D8-BF4D-EB247A62A386}" type="pres">
      <dgm:prSet presAssocID="{F5E778FE-F830-43AF-845C-99E791BB90B7}" presName="Name0" presStyleCnt="0">
        <dgm:presLayoutVars>
          <dgm:chPref val="1"/>
          <dgm:dir/>
          <dgm:animOne val="branch"/>
          <dgm:animLvl val="lvl"/>
          <dgm:resizeHandles/>
        </dgm:presLayoutVars>
      </dgm:prSet>
      <dgm:spPr/>
      <dgm:t>
        <a:bodyPr/>
        <a:lstStyle/>
        <a:p>
          <a:endParaRPr lang="uk-UA"/>
        </a:p>
      </dgm:t>
    </dgm:pt>
    <dgm:pt modelId="{9049C4B7-C635-4E56-A3F6-FB210960A58A}" type="pres">
      <dgm:prSet presAssocID="{9DC957D5-FC21-4229-BFD6-3355CCDF6374}" presName="vertOne" presStyleCnt="0"/>
      <dgm:spPr/>
    </dgm:pt>
    <dgm:pt modelId="{2356D7A9-3760-4775-94BF-1190A64424D7}" type="pres">
      <dgm:prSet presAssocID="{9DC957D5-FC21-4229-BFD6-3355CCDF6374}" presName="txOne" presStyleLbl="node0" presStyleIdx="0" presStyleCnt="1" custScaleY="50675" custLinFactNeighborX="-141" custLinFactNeighborY="-71656">
        <dgm:presLayoutVars>
          <dgm:chPref val="3"/>
        </dgm:presLayoutVars>
      </dgm:prSet>
      <dgm:spPr/>
      <dgm:t>
        <a:bodyPr/>
        <a:lstStyle/>
        <a:p>
          <a:endParaRPr lang="uk-UA"/>
        </a:p>
      </dgm:t>
    </dgm:pt>
    <dgm:pt modelId="{49B00D75-D9C4-45F4-A278-86535A32F8D1}" type="pres">
      <dgm:prSet presAssocID="{9DC957D5-FC21-4229-BFD6-3355CCDF6374}" presName="parTransOne" presStyleCnt="0"/>
      <dgm:spPr/>
    </dgm:pt>
    <dgm:pt modelId="{6661F708-5DF3-4C15-B6B8-AD8151DCC592}" type="pres">
      <dgm:prSet presAssocID="{9DC957D5-FC21-4229-BFD6-3355CCDF6374}" presName="horzOne" presStyleCnt="0"/>
      <dgm:spPr/>
    </dgm:pt>
    <dgm:pt modelId="{02DB907A-5BC2-498F-BFEB-B5F5C095F8A0}" type="pres">
      <dgm:prSet presAssocID="{255D7315-04C7-4A4A-8BBE-D7136401E93E}" presName="vertTwo" presStyleCnt="0"/>
      <dgm:spPr/>
    </dgm:pt>
    <dgm:pt modelId="{8CF9112D-629F-4EE9-8E6F-2F7B03AA5B29}" type="pres">
      <dgm:prSet presAssocID="{255D7315-04C7-4A4A-8BBE-D7136401E93E}" presName="txTwo" presStyleLbl="node2" presStyleIdx="0" presStyleCnt="1">
        <dgm:presLayoutVars>
          <dgm:chPref val="3"/>
        </dgm:presLayoutVars>
      </dgm:prSet>
      <dgm:spPr/>
      <dgm:t>
        <a:bodyPr/>
        <a:lstStyle/>
        <a:p>
          <a:endParaRPr lang="uk-UA"/>
        </a:p>
      </dgm:t>
    </dgm:pt>
    <dgm:pt modelId="{3CFAD403-237A-469B-AC23-E4115533C570}" type="pres">
      <dgm:prSet presAssocID="{255D7315-04C7-4A4A-8BBE-D7136401E93E}" presName="horzTwo" presStyleCnt="0"/>
      <dgm:spPr/>
    </dgm:pt>
  </dgm:ptLst>
  <dgm:cxnLst>
    <dgm:cxn modelId="{C880C078-8BBA-43A6-A653-FE7A2EEF9BD2}" type="presOf" srcId="{255D7315-04C7-4A4A-8BBE-D7136401E93E}" destId="{8CF9112D-629F-4EE9-8E6F-2F7B03AA5B29}" srcOrd="0" destOrd="0" presId="urn:microsoft.com/office/officeart/2005/8/layout/hierarchy4"/>
    <dgm:cxn modelId="{77D4F3CC-16A3-44CC-A4A2-F71BD2D7D889}" type="presOf" srcId="{9DC957D5-FC21-4229-BFD6-3355CCDF6374}" destId="{2356D7A9-3760-4775-94BF-1190A64424D7}" srcOrd="0" destOrd="0" presId="urn:microsoft.com/office/officeart/2005/8/layout/hierarchy4"/>
    <dgm:cxn modelId="{AC1BCE74-0C59-47CC-959B-014BF5294085}" type="presOf" srcId="{F5E778FE-F830-43AF-845C-99E791BB90B7}" destId="{8A26C0D9-3986-43D8-BF4D-EB247A62A386}" srcOrd="0" destOrd="0" presId="urn:microsoft.com/office/officeart/2005/8/layout/hierarchy4"/>
    <dgm:cxn modelId="{CDB3D686-7057-4EE5-8FB0-EC39395F7FB2}" srcId="{9DC957D5-FC21-4229-BFD6-3355CCDF6374}" destId="{255D7315-04C7-4A4A-8BBE-D7136401E93E}" srcOrd="0" destOrd="0" parTransId="{C5735F10-EA44-47A1-95F6-199FCDBD4802}" sibTransId="{2EA1D4BD-0C41-4F43-8AF2-F3ACBD6C17CF}"/>
    <dgm:cxn modelId="{0DF8232F-C35E-4611-9CD4-5812719A7010}" srcId="{F5E778FE-F830-43AF-845C-99E791BB90B7}" destId="{9DC957D5-FC21-4229-BFD6-3355CCDF6374}" srcOrd="0" destOrd="0" parTransId="{293D0541-185C-4804-8959-73A4FABDF845}" sibTransId="{BD6EA0E0-4B3D-4C3C-AA4E-E15BF42E7EDF}"/>
    <dgm:cxn modelId="{CB8AB7E7-8CB3-485C-BC9D-72CE9CF8F737}" type="presParOf" srcId="{8A26C0D9-3986-43D8-BF4D-EB247A62A386}" destId="{9049C4B7-C635-4E56-A3F6-FB210960A58A}" srcOrd="0" destOrd="0" presId="urn:microsoft.com/office/officeart/2005/8/layout/hierarchy4"/>
    <dgm:cxn modelId="{FD87E1E8-5677-4987-B23B-7D1873941E8B}" type="presParOf" srcId="{9049C4B7-C635-4E56-A3F6-FB210960A58A}" destId="{2356D7A9-3760-4775-94BF-1190A64424D7}" srcOrd="0" destOrd="0" presId="urn:microsoft.com/office/officeart/2005/8/layout/hierarchy4"/>
    <dgm:cxn modelId="{AD893023-54BA-42A7-A0CF-A9D47320EDA9}" type="presParOf" srcId="{9049C4B7-C635-4E56-A3F6-FB210960A58A}" destId="{49B00D75-D9C4-45F4-A278-86535A32F8D1}" srcOrd="1" destOrd="0" presId="urn:microsoft.com/office/officeart/2005/8/layout/hierarchy4"/>
    <dgm:cxn modelId="{BED5FFBB-49E8-418D-8D89-4D4C02916093}" type="presParOf" srcId="{9049C4B7-C635-4E56-A3F6-FB210960A58A}" destId="{6661F708-5DF3-4C15-B6B8-AD8151DCC592}" srcOrd="2" destOrd="0" presId="urn:microsoft.com/office/officeart/2005/8/layout/hierarchy4"/>
    <dgm:cxn modelId="{27ACCFE7-8BC6-4D21-A3A3-78BD87071998}" type="presParOf" srcId="{6661F708-5DF3-4C15-B6B8-AD8151DCC592}" destId="{02DB907A-5BC2-498F-BFEB-B5F5C095F8A0}" srcOrd="0" destOrd="0" presId="urn:microsoft.com/office/officeart/2005/8/layout/hierarchy4"/>
    <dgm:cxn modelId="{427F1752-D150-4C47-97D1-4AA7AC77BF34}" type="presParOf" srcId="{02DB907A-5BC2-498F-BFEB-B5F5C095F8A0}" destId="{8CF9112D-629F-4EE9-8E6F-2F7B03AA5B29}" srcOrd="0" destOrd="0" presId="urn:microsoft.com/office/officeart/2005/8/layout/hierarchy4"/>
    <dgm:cxn modelId="{495B04B4-C33D-486E-8ECA-31B53258F39E}" type="presParOf" srcId="{02DB907A-5BC2-498F-BFEB-B5F5C095F8A0}" destId="{3CFAD403-237A-469B-AC23-E4115533C570}" srcOrd="1" destOrd="0" presId="urn:microsoft.com/office/officeart/2005/8/layout/hierarchy4"/>
  </dgm:cxnLst>
  <dgm:bg/>
  <dgm:whole/>
</dgm:dataModel>
</file>

<file path=ppt/diagrams/data6.xml><?xml version="1.0" encoding="utf-8"?>
<dgm:dataModel xmlns:dgm="http://schemas.openxmlformats.org/drawingml/2006/diagram" xmlns:a="http://schemas.openxmlformats.org/drawingml/2006/main">
  <dgm:ptLst>
    <dgm:pt modelId="{26C41A54-9EA3-4467-AC1B-E6094C625E79}" type="doc">
      <dgm:prSet loTypeId="urn:microsoft.com/office/officeart/2005/8/layout/chevron2" loCatId="list" qsTypeId="urn:microsoft.com/office/officeart/2005/8/quickstyle/3d2" qsCatId="3D" csTypeId="urn:microsoft.com/office/officeart/2005/8/colors/accent3_1" csCatId="accent3" phldr="1"/>
      <dgm:spPr/>
      <dgm:t>
        <a:bodyPr/>
        <a:lstStyle/>
        <a:p>
          <a:endParaRPr lang="uk-UA"/>
        </a:p>
      </dgm:t>
    </dgm:pt>
    <dgm:pt modelId="{27AAB7C0-E050-4432-9DDF-4FE305DCE467}">
      <dgm:prSet phldrT="[Текст]" custT="1"/>
      <dgm:spPr/>
      <dgm:t>
        <a:bodyPr/>
        <a:lstStyle/>
        <a:p>
          <a:r>
            <a:rPr lang="uk-UA" sz="2000" b="1" dirty="0" smtClean="0">
              <a:latin typeface="+mn-lt"/>
            </a:rPr>
            <a:t>До роботи допускаються лише ті особи, які пройшли інструктаж. </a:t>
          </a:r>
          <a:endParaRPr lang="uk-UA" sz="2000" dirty="0">
            <a:latin typeface="+mn-lt"/>
          </a:endParaRPr>
        </a:p>
      </dgm:t>
    </dgm:pt>
    <dgm:pt modelId="{C9F4F949-F76A-4C2C-A9A7-B410DB987BA1}" type="parTrans" cxnId="{7D707B2B-6275-48F4-8877-CE95AC6B0286}">
      <dgm:prSet/>
      <dgm:spPr/>
      <dgm:t>
        <a:bodyPr/>
        <a:lstStyle/>
        <a:p>
          <a:endParaRPr lang="uk-UA"/>
        </a:p>
      </dgm:t>
    </dgm:pt>
    <dgm:pt modelId="{7AD48968-5541-4FAF-9188-A5927C10CD36}" type="sibTrans" cxnId="{7D707B2B-6275-48F4-8877-CE95AC6B0286}">
      <dgm:prSet/>
      <dgm:spPr/>
      <dgm:t>
        <a:bodyPr/>
        <a:lstStyle/>
        <a:p>
          <a:endParaRPr lang="uk-UA"/>
        </a:p>
      </dgm:t>
    </dgm:pt>
    <dgm:pt modelId="{8E0FFA64-DA2D-4ED3-A002-59B7C8E4CCD5}">
      <dgm:prSet phldrT="[Текст]" custT="1"/>
      <dgm:spPr/>
      <dgm:t>
        <a:bodyPr/>
        <a:lstStyle/>
        <a:p>
          <a:r>
            <a:rPr lang="uk-UA" sz="2000" b="1" dirty="0" smtClean="0">
              <a:latin typeface="+mn-lt"/>
            </a:rPr>
            <a:t>Ручний інструмент має бути справним. Ручки добре оброблені і міцно з’єднані з інструментом. </a:t>
          </a:r>
          <a:endParaRPr lang="uk-UA" sz="2000" b="1" dirty="0">
            <a:latin typeface="+mn-lt"/>
          </a:endParaRPr>
        </a:p>
      </dgm:t>
    </dgm:pt>
    <dgm:pt modelId="{60ADAD41-1D64-4A38-9D17-FB83A7AC6024}" type="parTrans" cxnId="{ACB74BA1-AE52-4D83-8B4D-A54470B05C59}">
      <dgm:prSet/>
      <dgm:spPr/>
      <dgm:t>
        <a:bodyPr/>
        <a:lstStyle/>
        <a:p>
          <a:endParaRPr lang="uk-UA"/>
        </a:p>
      </dgm:t>
    </dgm:pt>
    <dgm:pt modelId="{AAF924DD-F802-4DA7-8DCA-4003A8334D17}" type="sibTrans" cxnId="{ACB74BA1-AE52-4D83-8B4D-A54470B05C59}">
      <dgm:prSet/>
      <dgm:spPr/>
      <dgm:t>
        <a:bodyPr/>
        <a:lstStyle/>
        <a:p>
          <a:endParaRPr lang="uk-UA"/>
        </a:p>
      </dgm:t>
    </dgm:pt>
    <dgm:pt modelId="{67F8EF96-AF46-4DC3-AD4A-5CEFD6168F96}">
      <dgm:prSet phldrT="[Текст]" custT="1"/>
      <dgm:spPr/>
      <dgm:t>
        <a:bodyPr/>
        <a:lstStyle/>
        <a:p>
          <a:r>
            <a:rPr lang="uk-UA" sz="2000" b="1" dirty="0" smtClean="0">
              <a:latin typeface="+mn-lt"/>
            </a:rPr>
            <a:t>Потрібно виконувати операції з підготовки поверхні під </a:t>
          </a:r>
          <a:r>
            <a:rPr lang="uk-UA" sz="2000" b="1" dirty="0" err="1" smtClean="0">
              <a:latin typeface="+mn-lt"/>
            </a:rPr>
            <a:t>оштукатурення</a:t>
          </a:r>
          <a:r>
            <a:rPr lang="uk-UA" sz="2000" b="1" dirty="0" smtClean="0">
              <a:latin typeface="+mn-lt"/>
            </a:rPr>
            <a:t> в спецодязі.</a:t>
          </a:r>
          <a:endParaRPr lang="uk-UA" sz="2000" b="1" dirty="0">
            <a:latin typeface="+mn-lt"/>
          </a:endParaRPr>
        </a:p>
      </dgm:t>
    </dgm:pt>
    <dgm:pt modelId="{E10FD36D-ED8A-4452-9885-C0E71A0BD5B8}" type="parTrans" cxnId="{279805DB-8156-492F-9056-DB1667DD188C}">
      <dgm:prSet/>
      <dgm:spPr/>
      <dgm:t>
        <a:bodyPr/>
        <a:lstStyle/>
        <a:p>
          <a:endParaRPr lang="uk-UA"/>
        </a:p>
      </dgm:t>
    </dgm:pt>
    <dgm:pt modelId="{D2587EC9-0268-42C2-B4AD-A69AB9F1EB0A}" type="sibTrans" cxnId="{279805DB-8156-492F-9056-DB1667DD188C}">
      <dgm:prSet/>
      <dgm:spPr/>
      <dgm:t>
        <a:bodyPr/>
        <a:lstStyle/>
        <a:p>
          <a:endParaRPr lang="uk-UA"/>
        </a:p>
      </dgm:t>
    </dgm:pt>
    <dgm:pt modelId="{824460EE-32C7-4AF2-866D-D9BFB3604BAD}">
      <dgm:prSet phldrT="[Текст]" custT="1"/>
      <dgm:spPr/>
      <dgm:t>
        <a:bodyPr/>
        <a:lstStyle/>
        <a:p>
          <a:r>
            <a:rPr lang="uk-UA" sz="2000" b="1" dirty="0" smtClean="0">
              <a:latin typeface="+mn-lt"/>
            </a:rPr>
            <a:t>Робочі місця розміщені над землею вище 1 м мають бути обгороджені поруччям заввишки не менше 1 м з продовжними горизонтальними елементами і бортовою дошкою заввишки не менше 15 см</a:t>
          </a:r>
          <a:r>
            <a:rPr lang="uk-UA" sz="2000" dirty="0" smtClean="0">
              <a:latin typeface="+mn-lt"/>
            </a:rPr>
            <a:t>.</a:t>
          </a:r>
          <a:endParaRPr lang="uk-UA" sz="2000" dirty="0">
            <a:latin typeface="+mn-lt"/>
          </a:endParaRPr>
        </a:p>
      </dgm:t>
    </dgm:pt>
    <dgm:pt modelId="{A5EDFA4E-8122-4B1A-852C-999E387024B6}" type="parTrans" cxnId="{0F05C796-5ADE-4F9D-A85A-05379123A09A}">
      <dgm:prSet/>
      <dgm:spPr/>
      <dgm:t>
        <a:bodyPr/>
        <a:lstStyle/>
        <a:p>
          <a:endParaRPr lang="uk-UA"/>
        </a:p>
      </dgm:t>
    </dgm:pt>
    <dgm:pt modelId="{323D62B1-2C34-4F78-83D4-766758B823A2}" type="sibTrans" cxnId="{0F05C796-5ADE-4F9D-A85A-05379123A09A}">
      <dgm:prSet/>
      <dgm:spPr/>
      <dgm:t>
        <a:bodyPr/>
        <a:lstStyle/>
        <a:p>
          <a:endParaRPr lang="uk-UA"/>
        </a:p>
      </dgm:t>
    </dgm:pt>
    <dgm:pt modelId="{FCCAE1BE-4A54-4779-8997-58900109E3F7}">
      <dgm:prSet phldrT="[Текст]" custT="1"/>
      <dgm:spPr/>
      <dgm:t>
        <a:bodyPr/>
        <a:lstStyle/>
        <a:p>
          <a:r>
            <a:rPr lang="uk-UA" sz="2000" b="1" dirty="0" smtClean="0">
              <a:latin typeface="+mn-lt"/>
            </a:rPr>
            <a:t>Дерев’яні елементи помосту виготовляють з якісних обрізних дощок не нижче 2 сорту.</a:t>
          </a:r>
          <a:endParaRPr lang="uk-UA" sz="2000" dirty="0">
            <a:latin typeface="+mn-lt"/>
          </a:endParaRPr>
        </a:p>
      </dgm:t>
    </dgm:pt>
    <dgm:pt modelId="{75D7DE24-113D-43EA-AC98-702C5F7E62DD}" type="parTrans" cxnId="{2B33B84E-2121-423B-8AC7-1F1E4CACF5E0}">
      <dgm:prSet/>
      <dgm:spPr/>
      <dgm:t>
        <a:bodyPr/>
        <a:lstStyle/>
        <a:p>
          <a:endParaRPr lang="uk-UA"/>
        </a:p>
      </dgm:t>
    </dgm:pt>
    <dgm:pt modelId="{BAB33328-AB6B-40E9-99B4-5AC91669EA02}" type="sibTrans" cxnId="{2B33B84E-2121-423B-8AC7-1F1E4CACF5E0}">
      <dgm:prSet/>
      <dgm:spPr/>
      <dgm:t>
        <a:bodyPr/>
        <a:lstStyle/>
        <a:p>
          <a:endParaRPr lang="uk-UA"/>
        </a:p>
      </dgm:t>
    </dgm:pt>
    <dgm:pt modelId="{894D13E9-5B0D-4D63-B8A3-6599F5ECD8DC}">
      <dgm:prSet phldrT="[Текст]" custT="1"/>
      <dgm:spPr/>
      <dgm:t>
        <a:bodyPr/>
        <a:lstStyle/>
        <a:p>
          <a:r>
            <a:rPr lang="uk-UA" sz="2000" b="1" dirty="0" smtClean="0">
              <a:latin typeface="+mn-lt"/>
            </a:rPr>
            <a:t>Категорично заборонено застосовувати для роботи на висоті тимчасовий поміст, спираючи настил на бочки, цеглу та інше.</a:t>
          </a:r>
          <a:endParaRPr lang="uk-UA" sz="2000" b="1" dirty="0">
            <a:latin typeface="+mn-lt"/>
          </a:endParaRPr>
        </a:p>
      </dgm:t>
    </dgm:pt>
    <dgm:pt modelId="{C2BF818F-C653-4223-A141-01662BDBC416}" type="parTrans" cxnId="{E2BA2104-95D3-4B79-99E5-804FE0A2BB87}">
      <dgm:prSet/>
      <dgm:spPr/>
      <dgm:t>
        <a:bodyPr/>
        <a:lstStyle/>
        <a:p>
          <a:endParaRPr lang="uk-UA"/>
        </a:p>
      </dgm:t>
    </dgm:pt>
    <dgm:pt modelId="{5F593E81-A4B0-43F3-8366-F369E0C6B296}" type="sibTrans" cxnId="{E2BA2104-95D3-4B79-99E5-804FE0A2BB87}">
      <dgm:prSet/>
      <dgm:spPr/>
      <dgm:t>
        <a:bodyPr/>
        <a:lstStyle/>
        <a:p>
          <a:endParaRPr lang="uk-UA"/>
        </a:p>
      </dgm:t>
    </dgm:pt>
    <dgm:pt modelId="{6E17D961-4187-483F-9A31-8F907776478C}">
      <dgm:prSet phldrT="[Текст]" custT="1"/>
      <dgm:spPr/>
      <dgm:t>
        <a:bodyPr/>
        <a:lstStyle/>
        <a:p>
          <a:endParaRPr lang="uk-UA" sz="2000" dirty="0">
            <a:latin typeface="+mn-lt"/>
          </a:endParaRPr>
        </a:p>
      </dgm:t>
    </dgm:pt>
    <dgm:pt modelId="{2FC21DE2-5E78-4167-B9B1-92A788F46584}" type="parTrans" cxnId="{29D09131-DBE4-42BF-8CD8-2BD09736BA7D}">
      <dgm:prSet/>
      <dgm:spPr/>
      <dgm:t>
        <a:bodyPr/>
        <a:lstStyle/>
        <a:p>
          <a:endParaRPr lang="uk-UA"/>
        </a:p>
      </dgm:t>
    </dgm:pt>
    <dgm:pt modelId="{87D6479D-8037-4101-A9B4-9D540A8AC607}" type="sibTrans" cxnId="{29D09131-DBE4-42BF-8CD8-2BD09736BA7D}">
      <dgm:prSet/>
      <dgm:spPr/>
      <dgm:t>
        <a:bodyPr/>
        <a:lstStyle/>
        <a:p>
          <a:endParaRPr lang="uk-UA"/>
        </a:p>
      </dgm:t>
    </dgm:pt>
    <dgm:pt modelId="{84E19008-183E-4940-94BD-0DFEA83B8DF6}">
      <dgm:prSet phldrT="[Текст]" custT="1"/>
      <dgm:spPr/>
      <dgm:t>
        <a:bodyPr/>
        <a:lstStyle/>
        <a:p>
          <a:endParaRPr lang="uk-UA" sz="2000" b="1" dirty="0">
            <a:latin typeface="+mn-lt"/>
          </a:endParaRPr>
        </a:p>
      </dgm:t>
    </dgm:pt>
    <dgm:pt modelId="{3B48EE2F-7861-4B86-8B0D-20638EABC764}" type="parTrans" cxnId="{5C3519F1-629B-417C-87F6-7DBECB2C860D}">
      <dgm:prSet/>
      <dgm:spPr/>
      <dgm:t>
        <a:bodyPr/>
        <a:lstStyle/>
        <a:p>
          <a:endParaRPr lang="uk-UA"/>
        </a:p>
      </dgm:t>
    </dgm:pt>
    <dgm:pt modelId="{3620F88C-97E6-4086-95A3-118DBC80FAE0}" type="sibTrans" cxnId="{5C3519F1-629B-417C-87F6-7DBECB2C860D}">
      <dgm:prSet/>
      <dgm:spPr/>
      <dgm:t>
        <a:bodyPr/>
        <a:lstStyle/>
        <a:p>
          <a:endParaRPr lang="uk-UA"/>
        </a:p>
      </dgm:t>
    </dgm:pt>
    <dgm:pt modelId="{FC844CB8-0559-45CE-BAC4-3E2128EA1333}">
      <dgm:prSet phldrT="[Текст]" custT="1"/>
      <dgm:spPr/>
      <dgm:t>
        <a:bodyPr/>
        <a:lstStyle/>
        <a:p>
          <a:endParaRPr lang="uk-UA" sz="2000" b="1" dirty="0">
            <a:latin typeface="+mn-lt"/>
          </a:endParaRPr>
        </a:p>
      </dgm:t>
    </dgm:pt>
    <dgm:pt modelId="{2AC14DD5-D6E4-4A64-8EAF-2914769F87E0}" type="parTrans" cxnId="{60E92F48-EA48-46EB-A893-65EED3CFF1F8}">
      <dgm:prSet/>
      <dgm:spPr/>
      <dgm:t>
        <a:bodyPr/>
        <a:lstStyle/>
        <a:p>
          <a:endParaRPr lang="uk-UA"/>
        </a:p>
      </dgm:t>
    </dgm:pt>
    <dgm:pt modelId="{44BC28F8-A785-48FF-B616-CC0D16931CED}" type="sibTrans" cxnId="{60E92F48-EA48-46EB-A893-65EED3CFF1F8}">
      <dgm:prSet/>
      <dgm:spPr/>
      <dgm:t>
        <a:bodyPr/>
        <a:lstStyle/>
        <a:p>
          <a:endParaRPr lang="uk-UA"/>
        </a:p>
      </dgm:t>
    </dgm:pt>
    <dgm:pt modelId="{61F38523-E934-4E89-970F-7A2B6C439717}">
      <dgm:prSet phldrT="[Текст]" custT="1"/>
      <dgm:spPr/>
      <dgm:t>
        <a:bodyPr/>
        <a:lstStyle/>
        <a:p>
          <a:endParaRPr lang="uk-UA" sz="2000" dirty="0">
            <a:latin typeface="+mn-lt"/>
          </a:endParaRPr>
        </a:p>
      </dgm:t>
    </dgm:pt>
    <dgm:pt modelId="{912AAEDC-64DD-44DE-8AD3-0B371FCBDCC5}" type="parTrans" cxnId="{0D90C0DF-E5CF-47D0-9FD0-C12138DA14B1}">
      <dgm:prSet/>
      <dgm:spPr/>
      <dgm:t>
        <a:bodyPr/>
        <a:lstStyle/>
        <a:p>
          <a:endParaRPr lang="uk-UA"/>
        </a:p>
      </dgm:t>
    </dgm:pt>
    <dgm:pt modelId="{21242B8A-51CC-455E-8526-4839EE222B9F}" type="sibTrans" cxnId="{0D90C0DF-E5CF-47D0-9FD0-C12138DA14B1}">
      <dgm:prSet/>
      <dgm:spPr/>
      <dgm:t>
        <a:bodyPr/>
        <a:lstStyle/>
        <a:p>
          <a:endParaRPr lang="uk-UA"/>
        </a:p>
      </dgm:t>
    </dgm:pt>
    <dgm:pt modelId="{28F1A400-E7C4-492D-953B-E29E91411C24}">
      <dgm:prSet phldrT="[Текст]" custT="1"/>
      <dgm:spPr/>
      <dgm:t>
        <a:bodyPr/>
        <a:lstStyle/>
        <a:p>
          <a:endParaRPr lang="uk-UA" sz="2000" dirty="0">
            <a:latin typeface="+mn-lt"/>
          </a:endParaRPr>
        </a:p>
      </dgm:t>
    </dgm:pt>
    <dgm:pt modelId="{2A613C79-6551-4F8F-9FB7-EA969FB57906}" type="parTrans" cxnId="{638DBA4F-4E5A-438B-9A40-C176081F0299}">
      <dgm:prSet/>
      <dgm:spPr/>
      <dgm:t>
        <a:bodyPr/>
        <a:lstStyle/>
        <a:p>
          <a:endParaRPr lang="uk-UA"/>
        </a:p>
      </dgm:t>
    </dgm:pt>
    <dgm:pt modelId="{FBC26DD6-664E-46E2-B375-8E261A503A49}" type="sibTrans" cxnId="{638DBA4F-4E5A-438B-9A40-C176081F0299}">
      <dgm:prSet/>
      <dgm:spPr/>
      <dgm:t>
        <a:bodyPr/>
        <a:lstStyle/>
        <a:p>
          <a:endParaRPr lang="uk-UA"/>
        </a:p>
      </dgm:t>
    </dgm:pt>
    <dgm:pt modelId="{4FCBA0D1-440B-4CA6-99C6-304C6631C028}">
      <dgm:prSet phldrT="[Текст]" custT="1"/>
      <dgm:spPr/>
      <dgm:t>
        <a:bodyPr/>
        <a:lstStyle/>
        <a:p>
          <a:endParaRPr lang="uk-UA" sz="2000" b="1" dirty="0">
            <a:latin typeface="+mn-lt"/>
          </a:endParaRPr>
        </a:p>
      </dgm:t>
    </dgm:pt>
    <dgm:pt modelId="{FF7D0EBA-F4FE-4844-A72A-51D432157451}" type="parTrans" cxnId="{02505B6E-FA34-49A4-A158-0458DCF45830}">
      <dgm:prSet/>
      <dgm:spPr/>
      <dgm:t>
        <a:bodyPr/>
        <a:lstStyle/>
        <a:p>
          <a:endParaRPr lang="uk-UA"/>
        </a:p>
      </dgm:t>
    </dgm:pt>
    <dgm:pt modelId="{09AFEBC9-3141-4AB7-8491-BAC5C745FF64}" type="sibTrans" cxnId="{02505B6E-FA34-49A4-A158-0458DCF45830}">
      <dgm:prSet/>
      <dgm:spPr/>
      <dgm:t>
        <a:bodyPr/>
        <a:lstStyle/>
        <a:p>
          <a:endParaRPr lang="uk-UA"/>
        </a:p>
      </dgm:t>
    </dgm:pt>
    <dgm:pt modelId="{79E035D5-D6C1-402C-84E1-A6361A371771}" type="pres">
      <dgm:prSet presAssocID="{26C41A54-9EA3-4467-AC1B-E6094C625E79}" presName="linearFlow" presStyleCnt="0">
        <dgm:presLayoutVars>
          <dgm:dir/>
          <dgm:animLvl val="lvl"/>
          <dgm:resizeHandles val="exact"/>
        </dgm:presLayoutVars>
      </dgm:prSet>
      <dgm:spPr/>
      <dgm:t>
        <a:bodyPr/>
        <a:lstStyle/>
        <a:p>
          <a:endParaRPr lang="uk-UA"/>
        </a:p>
      </dgm:t>
    </dgm:pt>
    <dgm:pt modelId="{8E6B754F-726E-4F48-8581-4AFDAB299AEB}" type="pres">
      <dgm:prSet presAssocID="{6E17D961-4187-483F-9A31-8F907776478C}" presName="composite" presStyleCnt="0"/>
      <dgm:spPr/>
    </dgm:pt>
    <dgm:pt modelId="{E3FFB6C2-803B-4994-8883-A71C26D20CC7}" type="pres">
      <dgm:prSet presAssocID="{6E17D961-4187-483F-9A31-8F907776478C}" presName="parentText" presStyleLbl="alignNode1" presStyleIdx="0" presStyleCnt="6">
        <dgm:presLayoutVars>
          <dgm:chMax val="1"/>
          <dgm:bulletEnabled val="1"/>
        </dgm:presLayoutVars>
      </dgm:prSet>
      <dgm:spPr/>
      <dgm:t>
        <a:bodyPr/>
        <a:lstStyle/>
        <a:p>
          <a:endParaRPr lang="uk-UA"/>
        </a:p>
      </dgm:t>
    </dgm:pt>
    <dgm:pt modelId="{86C6E15E-E7BA-4D57-A95B-8EB3A695AE70}" type="pres">
      <dgm:prSet presAssocID="{6E17D961-4187-483F-9A31-8F907776478C}" presName="descendantText" presStyleLbl="alignAcc1" presStyleIdx="0" presStyleCnt="6">
        <dgm:presLayoutVars>
          <dgm:bulletEnabled val="1"/>
        </dgm:presLayoutVars>
      </dgm:prSet>
      <dgm:spPr/>
      <dgm:t>
        <a:bodyPr/>
        <a:lstStyle/>
        <a:p>
          <a:endParaRPr lang="uk-UA"/>
        </a:p>
      </dgm:t>
    </dgm:pt>
    <dgm:pt modelId="{C4F83E97-F6A6-48B3-813C-434CF6820C19}" type="pres">
      <dgm:prSet presAssocID="{87D6479D-8037-4101-A9B4-9D540A8AC607}" presName="sp" presStyleCnt="0"/>
      <dgm:spPr/>
    </dgm:pt>
    <dgm:pt modelId="{369A2749-B1AB-4D25-8950-072F1F72361D}" type="pres">
      <dgm:prSet presAssocID="{84E19008-183E-4940-94BD-0DFEA83B8DF6}" presName="composite" presStyleCnt="0"/>
      <dgm:spPr/>
    </dgm:pt>
    <dgm:pt modelId="{41FF49DC-C0B0-4FE4-99CD-25C1C3BFC903}" type="pres">
      <dgm:prSet presAssocID="{84E19008-183E-4940-94BD-0DFEA83B8DF6}" presName="parentText" presStyleLbl="alignNode1" presStyleIdx="1" presStyleCnt="6">
        <dgm:presLayoutVars>
          <dgm:chMax val="1"/>
          <dgm:bulletEnabled val="1"/>
        </dgm:presLayoutVars>
      </dgm:prSet>
      <dgm:spPr/>
      <dgm:t>
        <a:bodyPr/>
        <a:lstStyle/>
        <a:p>
          <a:endParaRPr lang="uk-UA"/>
        </a:p>
      </dgm:t>
    </dgm:pt>
    <dgm:pt modelId="{7C7671D2-F119-4F1C-8BF8-79286B28B5EA}" type="pres">
      <dgm:prSet presAssocID="{84E19008-183E-4940-94BD-0DFEA83B8DF6}" presName="descendantText" presStyleLbl="alignAcc1" presStyleIdx="1" presStyleCnt="6">
        <dgm:presLayoutVars>
          <dgm:bulletEnabled val="1"/>
        </dgm:presLayoutVars>
      </dgm:prSet>
      <dgm:spPr/>
      <dgm:t>
        <a:bodyPr/>
        <a:lstStyle/>
        <a:p>
          <a:endParaRPr lang="uk-UA"/>
        </a:p>
      </dgm:t>
    </dgm:pt>
    <dgm:pt modelId="{1CF9B51F-94DC-4043-99EF-9D1D5F30AC95}" type="pres">
      <dgm:prSet presAssocID="{3620F88C-97E6-4086-95A3-118DBC80FAE0}" presName="sp" presStyleCnt="0"/>
      <dgm:spPr/>
    </dgm:pt>
    <dgm:pt modelId="{8041D8D9-A60A-44F6-AD5F-4B4C5B324DB2}" type="pres">
      <dgm:prSet presAssocID="{FC844CB8-0559-45CE-BAC4-3E2128EA1333}" presName="composite" presStyleCnt="0"/>
      <dgm:spPr/>
    </dgm:pt>
    <dgm:pt modelId="{D4B7C61F-4A94-4604-8B7A-EC9049BA6F15}" type="pres">
      <dgm:prSet presAssocID="{FC844CB8-0559-45CE-BAC4-3E2128EA1333}" presName="parentText" presStyleLbl="alignNode1" presStyleIdx="2" presStyleCnt="6">
        <dgm:presLayoutVars>
          <dgm:chMax val="1"/>
          <dgm:bulletEnabled val="1"/>
        </dgm:presLayoutVars>
      </dgm:prSet>
      <dgm:spPr/>
      <dgm:t>
        <a:bodyPr/>
        <a:lstStyle/>
        <a:p>
          <a:endParaRPr lang="uk-UA"/>
        </a:p>
      </dgm:t>
    </dgm:pt>
    <dgm:pt modelId="{5CD3B241-E0CE-4244-8177-C8FEB8356B68}" type="pres">
      <dgm:prSet presAssocID="{FC844CB8-0559-45CE-BAC4-3E2128EA1333}" presName="descendantText" presStyleLbl="alignAcc1" presStyleIdx="2" presStyleCnt="6">
        <dgm:presLayoutVars>
          <dgm:bulletEnabled val="1"/>
        </dgm:presLayoutVars>
      </dgm:prSet>
      <dgm:spPr/>
      <dgm:t>
        <a:bodyPr/>
        <a:lstStyle/>
        <a:p>
          <a:endParaRPr lang="uk-UA"/>
        </a:p>
      </dgm:t>
    </dgm:pt>
    <dgm:pt modelId="{59F23D22-E5D4-4F84-A707-3295728CE636}" type="pres">
      <dgm:prSet presAssocID="{44BC28F8-A785-48FF-B616-CC0D16931CED}" presName="sp" presStyleCnt="0"/>
      <dgm:spPr/>
    </dgm:pt>
    <dgm:pt modelId="{487E7F27-52DD-496D-B6AA-4627AFFC7E8A}" type="pres">
      <dgm:prSet presAssocID="{61F38523-E934-4E89-970F-7A2B6C439717}" presName="composite" presStyleCnt="0"/>
      <dgm:spPr/>
    </dgm:pt>
    <dgm:pt modelId="{1F6092A5-08ED-4D0D-9A4B-44FA3EA035D9}" type="pres">
      <dgm:prSet presAssocID="{61F38523-E934-4E89-970F-7A2B6C439717}" presName="parentText" presStyleLbl="alignNode1" presStyleIdx="3" presStyleCnt="6">
        <dgm:presLayoutVars>
          <dgm:chMax val="1"/>
          <dgm:bulletEnabled val="1"/>
        </dgm:presLayoutVars>
      </dgm:prSet>
      <dgm:spPr/>
      <dgm:t>
        <a:bodyPr/>
        <a:lstStyle/>
        <a:p>
          <a:endParaRPr lang="uk-UA"/>
        </a:p>
      </dgm:t>
    </dgm:pt>
    <dgm:pt modelId="{15261BB1-FC2C-4B9D-8BAE-34A3005FDEE8}" type="pres">
      <dgm:prSet presAssocID="{61F38523-E934-4E89-970F-7A2B6C439717}" presName="descendantText" presStyleLbl="alignAcc1" presStyleIdx="3" presStyleCnt="6" custScaleY="190419" custLinFactNeighborX="-263" custLinFactNeighborY="-14796">
        <dgm:presLayoutVars>
          <dgm:bulletEnabled val="1"/>
        </dgm:presLayoutVars>
      </dgm:prSet>
      <dgm:spPr/>
      <dgm:t>
        <a:bodyPr/>
        <a:lstStyle/>
        <a:p>
          <a:endParaRPr lang="uk-UA"/>
        </a:p>
      </dgm:t>
    </dgm:pt>
    <dgm:pt modelId="{D51922EE-891D-410B-BF63-C4EFB6D5F312}" type="pres">
      <dgm:prSet presAssocID="{21242B8A-51CC-455E-8526-4839EE222B9F}" presName="sp" presStyleCnt="0"/>
      <dgm:spPr/>
    </dgm:pt>
    <dgm:pt modelId="{BF3EA1F7-D89D-4E32-893F-9C5C0D22B3C9}" type="pres">
      <dgm:prSet presAssocID="{28F1A400-E7C4-492D-953B-E29E91411C24}" presName="composite" presStyleCnt="0"/>
      <dgm:spPr/>
    </dgm:pt>
    <dgm:pt modelId="{0F2A5A85-DB1C-49F6-8108-A384B1BA2D06}" type="pres">
      <dgm:prSet presAssocID="{28F1A400-E7C4-492D-953B-E29E91411C24}" presName="parentText" presStyleLbl="alignNode1" presStyleIdx="4" presStyleCnt="6">
        <dgm:presLayoutVars>
          <dgm:chMax val="1"/>
          <dgm:bulletEnabled val="1"/>
        </dgm:presLayoutVars>
      </dgm:prSet>
      <dgm:spPr/>
      <dgm:t>
        <a:bodyPr/>
        <a:lstStyle/>
        <a:p>
          <a:endParaRPr lang="uk-UA"/>
        </a:p>
      </dgm:t>
    </dgm:pt>
    <dgm:pt modelId="{B45FE13B-20F5-4DEB-971D-1E035FB749CD}" type="pres">
      <dgm:prSet presAssocID="{28F1A400-E7C4-492D-953B-E29E91411C24}" presName="descendantText" presStyleLbl="alignAcc1" presStyleIdx="4" presStyleCnt="6" custLinFactNeighborX="1324" custLinFactNeighborY="11452">
        <dgm:presLayoutVars>
          <dgm:bulletEnabled val="1"/>
        </dgm:presLayoutVars>
      </dgm:prSet>
      <dgm:spPr/>
      <dgm:t>
        <a:bodyPr/>
        <a:lstStyle/>
        <a:p>
          <a:endParaRPr lang="uk-UA"/>
        </a:p>
      </dgm:t>
    </dgm:pt>
    <dgm:pt modelId="{5F911ECC-35D8-4A16-B4DC-45CECECA6794}" type="pres">
      <dgm:prSet presAssocID="{FBC26DD6-664E-46E2-B375-8E261A503A49}" presName="sp" presStyleCnt="0"/>
      <dgm:spPr/>
    </dgm:pt>
    <dgm:pt modelId="{43C1FA5E-AFF2-42FA-8EB4-C6BD67406EA9}" type="pres">
      <dgm:prSet presAssocID="{4FCBA0D1-440B-4CA6-99C6-304C6631C028}" presName="composite" presStyleCnt="0"/>
      <dgm:spPr/>
    </dgm:pt>
    <dgm:pt modelId="{131F89E7-94DC-493F-8224-EFFFFB677899}" type="pres">
      <dgm:prSet presAssocID="{4FCBA0D1-440B-4CA6-99C6-304C6631C028}" presName="parentText" presStyleLbl="alignNode1" presStyleIdx="5" presStyleCnt="6">
        <dgm:presLayoutVars>
          <dgm:chMax val="1"/>
          <dgm:bulletEnabled val="1"/>
        </dgm:presLayoutVars>
      </dgm:prSet>
      <dgm:spPr/>
      <dgm:t>
        <a:bodyPr/>
        <a:lstStyle/>
        <a:p>
          <a:endParaRPr lang="uk-UA"/>
        </a:p>
      </dgm:t>
    </dgm:pt>
    <dgm:pt modelId="{969C8DFA-7BCF-46B0-B040-E6EE2D107493}" type="pres">
      <dgm:prSet presAssocID="{4FCBA0D1-440B-4CA6-99C6-304C6631C028}" presName="descendantText" presStyleLbl="alignAcc1" presStyleIdx="5" presStyleCnt="6">
        <dgm:presLayoutVars>
          <dgm:bulletEnabled val="1"/>
        </dgm:presLayoutVars>
      </dgm:prSet>
      <dgm:spPr/>
      <dgm:t>
        <a:bodyPr/>
        <a:lstStyle/>
        <a:p>
          <a:endParaRPr lang="uk-UA"/>
        </a:p>
      </dgm:t>
    </dgm:pt>
  </dgm:ptLst>
  <dgm:cxnLst>
    <dgm:cxn modelId="{7D707B2B-6275-48F4-8877-CE95AC6B0286}" srcId="{6E17D961-4187-483F-9A31-8F907776478C}" destId="{27AAB7C0-E050-4432-9DDF-4FE305DCE467}" srcOrd="0" destOrd="0" parTransId="{C9F4F949-F76A-4C2C-A9A7-B410DB987BA1}" sibTransId="{7AD48968-5541-4FAF-9188-A5927C10CD36}"/>
    <dgm:cxn modelId="{E2BA2104-95D3-4B79-99E5-804FE0A2BB87}" srcId="{4FCBA0D1-440B-4CA6-99C6-304C6631C028}" destId="{894D13E9-5B0D-4D63-B8A3-6599F5ECD8DC}" srcOrd="0" destOrd="0" parTransId="{C2BF818F-C653-4223-A141-01662BDBC416}" sibTransId="{5F593E81-A4B0-43F3-8366-F369E0C6B296}"/>
    <dgm:cxn modelId="{69EC2043-0396-4BC6-BC32-0BD10F571234}" type="presOf" srcId="{61F38523-E934-4E89-970F-7A2B6C439717}" destId="{1F6092A5-08ED-4D0D-9A4B-44FA3EA035D9}" srcOrd="0" destOrd="0" presId="urn:microsoft.com/office/officeart/2005/8/layout/chevron2"/>
    <dgm:cxn modelId="{DCC81417-8949-4E53-9997-D37A95CF49F6}" type="presOf" srcId="{4FCBA0D1-440B-4CA6-99C6-304C6631C028}" destId="{131F89E7-94DC-493F-8224-EFFFFB677899}" srcOrd="0" destOrd="0" presId="urn:microsoft.com/office/officeart/2005/8/layout/chevron2"/>
    <dgm:cxn modelId="{5C3519F1-629B-417C-87F6-7DBECB2C860D}" srcId="{26C41A54-9EA3-4467-AC1B-E6094C625E79}" destId="{84E19008-183E-4940-94BD-0DFEA83B8DF6}" srcOrd="1" destOrd="0" parTransId="{3B48EE2F-7861-4B86-8B0D-20638EABC764}" sibTransId="{3620F88C-97E6-4086-95A3-118DBC80FAE0}"/>
    <dgm:cxn modelId="{0F05C796-5ADE-4F9D-A85A-05379123A09A}" srcId="{61F38523-E934-4E89-970F-7A2B6C439717}" destId="{824460EE-32C7-4AF2-866D-D9BFB3604BAD}" srcOrd="0" destOrd="0" parTransId="{A5EDFA4E-8122-4B1A-852C-999E387024B6}" sibTransId="{323D62B1-2C34-4F78-83D4-766758B823A2}"/>
    <dgm:cxn modelId="{3CA4B35B-839D-4FDF-B224-DB81C9055490}" type="presOf" srcId="{8E0FFA64-DA2D-4ED3-A002-59B7C8E4CCD5}" destId="{7C7671D2-F119-4F1C-8BF8-79286B28B5EA}" srcOrd="0" destOrd="0" presId="urn:microsoft.com/office/officeart/2005/8/layout/chevron2"/>
    <dgm:cxn modelId="{F805210D-5F35-4682-A45E-4E4416205CE0}" type="presOf" srcId="{FCCAE1BE-4A54-4779-8997-58900109E3F7}" destId="{B45FE13B-20F5-4DEB-971D-1E035FB749CD}" srcOrd="0" destOrd="0" presId="urn:microsoft.com/office/officeart/2005/8/layout/chevron2"/>
    <dgm:cxn modelId="{D4AF5F6D-0635-48DC-8E50-9FAF97C7435C}" type="presOf" srcId="{27AAB7C0-E050-4432-9DDF-4FE305DCE467}" destId="{86C6E15E-E7BA-4D57-A95B-8EB3A695AE70}" srcOrd="0" destOrd="0" presId="urn:microsoft.com/office/officeart/2005/8/layout/chevron2"/>
    <dgm:cxn modelId="{9A5EDCDF-8893-4E12-81AE-7793ADC8E0CB}" type="presOf" srcId="{67F8EF96-AF46-4DC3-AD4A-5CEFD6168F96}" destId="{5CD3B241-E0CE-4244-8177-C8FEB8356B68}" srcOrd="0" destOrd="0" presId="urn:microsoft.com/office/officeart/2005/8/layout/chevron2"/>
    <dgm:cxn modelId="{279805DB-8156-492F-9056-DB1667DD188C}" srcId="{FC844CB8-0559-45CE-BAC4-3E2128EA1333}" destId="{67F8EF96-AF46-4DC3-AD4A-5CEFD6168F96}" srcOrd="0" destOrd="0" parTransId="{E10FD36D-ED8A-4452-9885-C0E71A0BD5B8}" sibTransId="{D2587EC9-0268-42C2-B4AD-A69AB9F1EB0A}"/>
    <dgm:cxn modelId="{0D90C0DF-E5CF-47D0-9FD0-C12138DA14B1}" srcId="{26C41A54-9EA3-4467-AC1B-E6094C625E79}" destId="{61F38523-E934-4E89-970F-7A2B6C439717}" srcOrd="3" destOrd="0" parTransId="{912AAEDC-64DD-44DE-8AD3-0B371FCBDCC5}" sibTransId="{21242B8A-51CC-455E-8526-4839EE222B9F}"/>
    <dgm:cxn modelId="{9CF87229-2EAA-4A2D-A378-AB262F93DC4F}" type="presOf" srcId="{6E17D961-4187-483F-9A31-8F907776478C}" destId="{E3FFB6C2-803B-4994-8883-A71C26D20CC7}" srcOrd="0" destOrd="0" presId="urn:microsoft.com/office/officeart/2005/8/layout/chevron2"/>
    <dgm:cxn modelId="{B1A479A5-F01E-4683-B5DA-6E5BAD94D2C0}" type="presOf" srcId="{84E19008-183E-4940-94BD-0DFEA83B8DF6}" destId="{41FF49DC-C0B0-4FE4-99CD-25C1C3BFC903}" srcOrd="0" destOrd="0" presId="urn:microsoft.com/office/officeart/2005/8/layout/chevron2"/>
    <dgm:cxn modelId="{ACB74BA1-AE52-4D83-8B4D-A54470B05C59}" srcId="{84E19008-183E-4940-94BD-0DFEA83B8DF6}" destId="{8E0FFA64-DA2D-4ED3-A002-59B7C8E4CCD5}" srcOrd="0" destOrd="0" parTransId="{60ADAD41-1D64-4A38-9D17-FB83A7AC6024}" sibTransId="{AAF924DD-F802-4DA7-8DCA-4003A8334D17}"/>
    <dgm:cxn modelId="{E4F8A0EF-4849-4F74-A4F1-5D07E1800206}" type="presOf" srcId="{28F1A400-E7C4-492D-953B-E29E91411C24}" destId="{0F2A5A85-DB1C-49F6-8108-A384B1BA2D06}" srcOrd="0" destOrd="0" presId="urn:microsoft.com/office/officeart/2005/8/layout/chevron2"/>
    <dgm:cxn modelId="{02505B6E-FA34-49A4-A158-0458DCF45830}" srcId="{26C41A54-9EA3-4467-AC1B-E6094C625E79}" destId="{4FCBA0D1-440B-4CA6-99C6-304C6631C028}" srcOrd="5" destOrd="0" parTransId="{FF7D0EBA-F4FE-4844-A72A-51D432157451}" sibTransId="{09AFEBC9-3141-4AB7-8491-BAC5C745FF64}"/>
    <dgm:cxn modelId="{638DBA4F-4E5A-438B-9A40-C176081F0299}" srcId="{26C41A54-9EA3-4467-AC1B-E6094C625E79}" destId="{28F1A400-E7C4-492D-953B-E29E91411C24}" srcOrd="4" destOrd="0" parTransId="{2A613C79-6551-4F8F-9FB7-EA969FB57906}" sibTransId="{FBC26DD6-664E-46E2-B375-8E261A503A49}"/>
    <dgm:cxn modelId="{80FA1DF8-CB6A-4A35-A996-EDB7830E33A4}" type="presOf" srcId="{26C41A54-9EA3-4467-AC1B-E6094C625E79}" destId="{79E035D5-D6C1-402C-84E1-A6361A371771}" srcOrd="0" destOrd="0" presId="urn:microsoft.com/office/officeart/2005/8/layout/chevron2"/>
    <dgm:cxn modelId="{29D09131-DBE4-42BF-8CD8-2BD09736BA7D}" srcId="{26C41A54-9EA3-4467-AC1B-E6094C625E79}" destId="{6E17D961-4187-483F-9A31-8F907776478C}" srcOrd="0" destOrd="0" parTransId="{2FC21DE2-5E78-4167-B9B1-92A788F46584}" sibTransId="{87D6479D-8037-4101-A9B4-9D540A8AC607}"/>
    <dgm:cxn modelId="{057D082D-6D95-4063-A1D5-0DCEF7BE4138}" type="presOf" srcId="{FC844CB8-0559-45CE-BAC4-3E2128EA1333}" destId="{D4B7C61F-4A94-4604-8B7A-EC9049BA6F15}" srcOrd="0" destOrd="0" presId="urn:microsoft.com/office/officeart/2005/8/layout/chevron2"/>
    <dgm:cxn modelId="{34053DE3-D7D8-4460-ACF3-D742285415DA}" type="presOf" srcId="{894D13E9-5B0D-4D63-B8A3-6599F5ECD8DC}" destId="{969C8DFA-7BCF-46B0-B040-E6EE2D107493}" srcOrd="0" destOrd="0" presId="urn:microsoft.com/office/officeart/2005/8/layout/chevron2"/>
    <dgm:cxn modelId="{2B33B84E-2121-423B-8AC7-1F1E4CACF5E0}" srcId="{28F1A400-E7C4-492D-953B-E29E91411C24}" destId="{FCCAE1BE-4A54-4779-8997-58900109E3F7}" srcOrd="0" destOrd="0" parTransId="{75D7DE24-113D-43EA-AC98-702C5F7E62DD}" sibTransId="{BAB33328-AB6B-40E9-99B4-5AC91669EA02}"/>
    <dgm:cxn modelId="{60E92F48-EA48-46EB-A893-65EED3CFF1F8}" srcId="{26C41A54-9EA3-4467-AC1B-E6094C625E79}" destId="{FC844CB8-0559-45CE-BAC4-3E2128EA1333}" srcOrd="2" destOrd="0" parTransId="{2AC14DD5-D6E4-4A64-8EAF-2914769F87E0}" sibTransId="{44BC28F8-A785-48FF-B616-CC0D16931CED}"/>
    <dgm:cxn modelId="{2E19FA03-BF6A-45F8-B759-5EEB089B3EF9}" type="presOf" srcId="{824460EE-32C7-4AF2-866D-D9BFB3604BAD}" destId="{15261BB1-FC2C-4B9D-8BAE-34A3005FDEE8}" srcOrd="0" destOrd="0" presId="urn:microsoft.com/office/officeart/2005/8/layout/chevron2"/>
    <dgm:cxn modelId="{E57FEEFD-3297-4D01-9BA4-4515A5770361}" type="presParOf" srcId="{79E035D5-D6C1-402C-84E1-A6361A371771}" destId="{8E6B754F-726E-4F48-8581-4AFDAB299AEB}" srcOrd="0" destOrd="0" presId="urn:microsoft.com/office/officeart/2005/8/layout/chevron2"/>
    <dgm:cxn modelId="{AF932F27-8E3D-4E57-BFB6-9E159BE2D40F}" type="presParOf" srcId="{8E6B754F-726E-4F48-8581-4AFDAB299AEB}" destId="{E3FFB6C2-803B-4994-8883-A71C26D20CC7}" srcOrd="0" destOrd="0" presId="urn:microsoft.com/office/officeart/2005/8/layout/chevron2"/>
    <dgm:cxn modelId="{72036B8F-9C8D-48C4-9CED-E71B81DA6396}" type="presParOf" srcId="{8E6B754F-726E-4F48-8581-4AFDAB299AEB}" destId="{86C6E15E-E7BA-4D57-A95B-8EB3A695AE70}" srcOrd="1" destOrd="0" presId="urn:microsoft.com/office/officeart/2005/8/layout/chevron2"/>
    <dgm:cxn modelId="{35E5EA99-8C96-49D9-85AA-71271F9CEC4B}" type="presParOf" srcId="{79E035D5-D6C1-402C-84E1-A6361A371771}" destId="{C4F83E97-F6A6-48B3-813C-434CF6820C19}" srcOrd="1" destOrd="0" presId="urn:microsoft.com/office/officeart/2005/8/layout/chevron2"/>
    <dgm:cxn modelId="{D2AE856B-5C56-4D72-93DD-FE94D46074FA}" type="presParOf" srcId="{79E035D5-D6C1-402C-84E1-A6361A371771}" destId="{369A2749-B1AB-4D25-8950-072F1F72361D}" srcOrd="2" destOrd="0" presId="urn:microsoft.com/office/officeart/2005/8/layout/chevron2"/>
    <dgm:cxn modelId="{1179A2CB-058D-4B56-8903-D6640A5AAB96}" type="presParOf" srcId="{369A2749-B1AB-4D25-8950-072F1F72361D}" destId="{41FF49DC-C0B0-4FE4-99CD-25C1C3BFC903}" srcOrd="0" destOrd="0" presId="urn:microsoft.com/office/officeart/2005/8/layout/chevron2"/>
    <dgm:cxn modelId="{52C91EF9-DB3A-4E20-AF34-C2F91C15C35A}" type="presParOf" srcId="{369A2749-B1AB-4D25-8950-072F1F72361D}" destId="{7C7671D2-F119-4F1C-8BF8-79286B28B5EA}" srcOrd="1" destOrd="0" presId="urn:microsoft.com/office/officeart/2005/8/layout/chevron2"/>
    <dgm:cxn modelId="{769E903E-49E9-437A-BD06-B9741F3EE282}" type="presParOf" srcId="{79E035D5-D6C1-402C-84E1-A6361A371771}" destId="{1CF9B51F-94DC-4043-99EF-9D1D5F30AC95}" srcOrd="3" destOrd="0" presId="urn:microsoft.com/office/officeart/2005/8/layout/chevron2"/>
    <dgm:cxn modelId="{C789C02E-3DFD-471A-93AC-16D8DC1FB980}" type="presParOf" srcId="{79E035D5-D6C1-402C-84E1-A6361A371771}" destId="{8041D8D9-A60A-44F6-AD5F-4B4C5B324DB2}" srcOrd="4" destOrd="0" presId="urn:microsoft.com/office/officeart/2005/8/layout/chevron2"/>
    <dgm:cxn modelId="{A19D4713-713D-4E61-917E-6BE1C79C3015}" type="presParOf" srcId="{8041D8D9-A60A-44F6-AD5F-4B4C5B324DB2}" destId="{D4B7C61F-4A94-4604-8B7A-EC9049BA6F15}" srcOrd="0" destOrd="0" presId="urn:microsoft.com/office/officeart/2005/8/layout/chevron2"/>
    <dgm:cxn modelId="{D52F3BD6-3EDC-4A5A-B023-7FB47726D4D3}" type="presParOf" srcId="{8041D8D9-A60A-44F6-AD5F-4B4C5B324DB2}" destId="{5CD3B241-E0CE-4244-8177-C8FEB8356B68}" srcOrd="1" destOrd="0" presId="urn:microsoft.com/office/officeart/2005/8/layout/chevron2"/>
    <dgm:cxn modelId="{9ED93AD3-31D8-45BB-AE52-4A2ACD07AB20}" type="presParOf" srcId="{79E035D5-D6C1-402C-84E1-A6361A371771}" destId="{59F23D22-E5D4-4F84-A707-3295728CE636}" srcOrd="5" destOrd="0" presId="urn:microsoft.com/office/officeart/2005/8/layout/chevron2"/>
    <dgm:cxn modelId="{8BE92F8F-B4CA-4B0C-9B68-3C5B18AA336B}" type="presParOf" srcId="{79E035D5-D6C1-402C-84E1-A6361A371771}" destId="{487E7F27-52DD-496D-B6AA-4627AFFC7E8A}" srcOrd="6" destOrd="0" presId="urn:microsoft.com/office/officeart/2005/8/layout/chevron2"/>
    <dgm:cxn modelId="{52A8F3F2-93E8-4CDF-AD09-1793F3454B75}" type="presParOf" srcId="{487E7F27-52DD-496D-B6AA-4627AFFC7E8A}" destId="{1F6092A5-08ED-4D0D-9A4B-44FA3EA035D9}" srcOrd="0" destOrd="0" presId="urn:microsoft.com/office/officeart/2005/8/layout/chevron2"/>
    <dgm:cxn modelId="{D71F505D-EDA8-4464-9423-67E21C97C112}" type="presParOf" srcId="{487E7F27-52DD-496D-B6AA-4627AFFC7E8A}" destId="{15261BB1-FC2C-4B9D-8BAE-34A3005FDEE8}" srcOrd="1" destOrd="0" presId="urn:microsoft.com/office/officeart/2005/8/layout/chevron2"/>
    <dgm:cxn modelId="{86EE1FEA-8C0F-42E4-A076-1122B07B8DE5}" type="presParOf" srcId="{79E035D5-D6C1-402C-84E1-A6361A371771}" destId="{D51922EE-891D-410B-BF63-C4EFB6D5F312}" srcOrd="7" destOrd="0" presId="urn:microsoft.com/office/officeart/2005/8/layout/chevron2"/>
    <dgm:cxn modelId="{24B50274-E2E4-4BD2-995C-C1390E01BD4B}" type="presParOf" srcId="{79E035D5-D6C1-402C-84E1-A6361A371771}" destId="{BF3EA1F7-D89D-4E32-893F-9C5C0D22B3C9}" srcOrd="8" destOrd="0" presId="urn:microsoft.com/office/officeart/2005/8/layout/chevron2"/>
    <dgm:cxn modelId="{5990803F-564F-4A36-AB07-9FB8B1B99167}" type="presParOf" srcId="{BF3EA1F7-D89D-4E32-893F-9C5C0D22B3C9}" destId="{0F2A5A85-DB1C-49F6-8108-A384B1BA2D06}" srcOrd="0" destOrd="0" presId="urn:microsoft.com/office/officeart/2005/8/layout/chevron2"/>
    <dgm:cxn modelId="{A1210A2D-B08E-427F-AC60-FF91877E4519}" type="presParOf" srcId="{BF3EA1F7-D89D-4E32-893F-9C5C0D22B3C9}" destId="{B45FE13B-20F5-4DEB-971D-1E035FB749CD}" srcOrd="1" destOrd="0" presId="urn:microsoft.com/office/officeart/2005/8/layout/chevron2"/>
    <dgm:cxn modelId="{F77EA02A-155A-4392-B2EE-ECE5BD032DA3}" type="presParOf" srcId="{79E035D5-D6C1-402C-84E1-A6361A371771}" destId="{5F911ECC-35D8-4A16-B4DC-45CECECA6794}" srcOrd="9" destOrd="0" presId="urn:microsoft.com/office/officeart/2005/8/layout/chevron2"/>
    <dgm:cxn modelId="{73213750-0394-4857-AD76-33959998F9AF}" type="presParOf" srcId="{79E035D5-D6C1-402C-84E1-A6361A371771}" destId="{43C1FA5E-AFF2-42FA-8EB4-C6BD67406EA9}" srcOrd="10" destOrd="0" presId="urn:microsoft.com/office/officeart/2005/8/layout/chevron2"/>
    <dgm:cxn modelId="{835381BB-953C-4480-A623-EC265F8345A5}" type="presParOf" srcId="{43C1FA5E-AFF2-42FA-8EB4-C6BD67406EA9}" destId="{131F89E7-94DC-493F-8224-EFFFFB677899}" srcOrd="0" destOrd="0" presId="urn:microsoft.com/office/officeart/2005/8/layout/chevron2"/>
    <dgm:cxn modelId="{0DA778DE-1753-460E-9959-02190EE7F992}" type="presParOf" srcId="{43C1FA5E-AFF2-42FA-8EB4-C6BD67406EA9}" destId="{969C8DFA-7BCF-46B0-B040-E6EE2D107493}" srcOrd="1" destOrd="0" presId="urn:microsoft.com/office/officeart/2005/8/layout/chevron2"/>
  </dgm:cxnLst>
  <dgm:bg/>
  <dgm:whole/>
</dgm:dataModel>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21.03.2011</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21.03.2011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21.03.2011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21.03.2011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21.03.2011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21.03.2011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21.03.2011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21.03.2011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21.03.2011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21.03.2011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21.03.2011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B106E36-FD25-4E2D-B0AA-010F637433A0}" type="datetimeFigureOut">
              <a:rPr lang="ru-RU" smtClean="0"/>
              <a:pPr/>
              <a:t>21.03.2011</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25C68B6-61C2-468F-89AB-4B9F7531AA68}"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ibud.ua/catalog/photo.php?photo=12633_&#1056;&#1072;&#1089;&#1090;&#1074;&#1086;&#1088;&#1080;&#1090;&#1077;&#1083;&#1080;%20(768%20x%20576).jpg" TargetMode="Externa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hyperlink" Target="http://www.silvablog.info/img/101.jpg" TargetMode="Externa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28728" y="785794"/>
            <a:ext cx="7429552" cy="3286148"/>
          </a:xfrm>
        </p:spPr>
        <p:txBody>
          <a:bodyPr>
            <a:normAutofit/>
          </a:bodyPr>
          <a:lstStyle/>
          <a:p>
            <a:pPr algn="ctr"/>
            <a:r>
              <a:rPr lang="ru-RU" dirty="0" err="1"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Набивання</a:t>
            </a:r>
            <a:r>
              <a:rPr lang="ru-RU"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 </a:t>
            </a:r>
            <a:r>
              <a:rPr lang="ru-RU" dirty="0" err="1"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металевої</a:t>
            </a:r>
            <a:r>
              <a:rPr lang="ru-RU"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 </a:t>
            </a:r>
            <a:r>
              <a:rPr lang="ru-RU" dirty="0" err="1"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сітки</a:t>
            </a:r>
            <a:r>
              <a:rPr lang="ru-RU"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 за </a:t>
            </a:r>
            <a:r>
              <a:rPr lang="ru-RU" dirty="0" err="1"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підготовки</a:t>
            </a:r>
            <a:r>
              <a:rPr lang="ru-RU"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 </a:t>
            </a:r>
            <a:r>
              <a:rPr lang="ru-RU" dirty="0" err="1"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поверхонь</a:t>
            </a:r>
            <a:r>
              <a:rPr lang="ru-RU"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 </a:t>
            </a:r>
            <a:r>
              <a:rPr lang="ru-RU" dirty="0" err="1"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під</a:t>
            </a:r>
            <a:r>
              <a:rPr lang="ru-RU"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 </a:t>
            </a:r>
            <a:r>
              <a:rPr lang="ru-RU" dirty="0" err="1"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rPr>
              <a:t>обштукатурювання</a:t>
            </a:r>
            <a:endParaRPr lang="ru-RU"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latin typeface="Arial Black" pitchFamily="34" charset="0"/>
            </a:endParaRPr>
          </a:p>
        </p:txBody>
      </p:sp>
      <p:sp>
        <p:nvSpPr>
          <p:cNvPr id="3" name="Подзаголовок 2"/>
          <p:cNvSpPr>
            <a:spLocks noGrp="1"/>
          </p:cNvSpPr>
          <p:nvPr>
            <p:ph type="subTitle" idx="1"/>
          </p:nvPr>
        </p:nvSpPr>
        <p:spPr>
          <a:xfrm>
            <a:off x="857224" y="5286388"/>
            <a:ext cx="7854696" cy="1323972"/>
          </a:xfrm>
        </p:spPr>
        <p:txBody>
          <a:bodyPr>
            <a:normAutofit/>
          </a:bodyPr>
          <a:lstStyle/>
          <a:p>
            <a:pPr algn="ctr"/>
            <a:r>
              <a:rPr lang="uk-UA" sz="3200" dirty="0" smtClean="0">
                <a:ln>
                  <a:solidFill>
                    <a:schemeClr val="bg1"/>
                  </a:solidFill>
                </a:ln>
                <a:solidFill>
                  <a:schemeClr val="bg2">
                    <a:lumMod val="25000"/>
                  </a:schemeClr>
                </a:solidFill>
                <a:latin typeface="Arial Black" pitchFamily="34" charset="0"/>
              </a:rPr>
              <a:t>Виконав учень групи 117:</a:t>
            </a:r>
          </a:p>
          <a:p>
            <a:pPr algn="ctr"/>
            <a:r>
              <a:rPr lang="uk-UA" sz="3200" dirty="0" err="1" smtClean="0">
                <a:ln>
                  <a:solidFill>
                    <a:schemeClr val="bg1"/>
                  </a:solidFill>
                </a:ln>
                <a:solidFill>
                  <a:schemeClr val="bg2">
                    <a:lumMod val="25000"/>
                  </a:schemeClr>
                </a:solidFill>
                <a:latin typeface="Arial Black" pitchFamily="34" charset="0"/>
              </a:rPr>
              <a:t>Ходаківський</a:t>
            </a:r>
            <a:r>
              <a:rPr lang="uk-UA" sz="3200" dirty="0" smtClean="0">
                <a:ln>
                  <a:solidFill>
                    <a:schemeClr val="bg1"/>
                  </a:solidFill>
                </a:ln>
                <a:solidFill>
                  <a:schemeClr val="bg2">
                    <a:lumMod val="25000"/>
                  </a:schemeClr>
                </a:solidFill>
                <a:latin typeface="Arial Black" pitchFamily="34" charset="0"/>
              </a:rPr>
              <a:t> Микола</a:t>
            </a:r>
          </a:p>
          <a:p>
            <a:pPr algn="l"/>
            <a:endParaRPr lang="uk-UA" dirty="0" smtClean="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1435608" y="500042"/>
          <a:ext cx="7498080" cy="57483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1357290" y="428604"/>
          <a:ext cx="7576398" cy="58197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1435608" y="357166"/>
          <a:ext cx="7498080" cy="60722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142852"/>
            <a:ext cx="8229600" cy="1143000"/>
          </a:xfrm>
        </p:spPr>
        <p:txBody>
          <a:bodyPr/>
          <a:lstStyle/>
          <a:p>
            <a:pPr algn="ctr"/>
            <a:r>
              <a:rPr lang="uk-UA" dirty="0" smtClean="0"/>
              <a:t>Охорона та безпека праці</a:t>
            </a:r>
            <a:endParaRPr lang="ru-RU" dirty="0"/>
          </a:p>
        </p:txBody>
      </p:sp>
      <p:graphicFrame>
        <p:nvGraphicFramePr>
          <p:cNvPr id="9" name="Схема 8"/>
          <p:cNvGraphicFramePr/>
          <p:nvPr/>
        </p:nvGraphicFramePr>
        <p:xfrm>
          <a:off x="104968" y="1071546"/>
          <a:ext cx="8929718" cy="5634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Література</a:t>
            </a:r>
            <a:endParaRPr lang="ru-RU" dirty="0"/>
          </a:p>
        </p:txBody>
      </p:sp>
      <p:sp>
        <p:nvSpPr>
          <p:cNvPr id="4" name="Rectangle 3"/>
          <p:cNvSpPr>
            <a:spLocks noGrp="1" noChangeArrowheads="1"/>
          </p:cNvSpPr>
          <p:nvPr>
            <p:ph idx="1"/>
          </p:nvPr>
        </p:nvSpPr>
        <p:spPr>
          <a:xfrm>
            <a:off x="928662" y="1643050"/>
            <a:ext cx="8001056" cy="4429156"/>
          </a:xfrm>
        </p:spPr>
        <p:txBody>
          <a:bodyPr rtlCol="0">
            <a:noAutofit/>
          </a:bodyPr>
          <a:lstStyle/>
          <a:p>
            <a:pPr marL="609600" indent="-609600" eaLnBrk="1" fontAlgn="auto" hangingPunct="1">
              <a:lnSpc>
                <a:spcPct val="80000"/>
              </a:lnSpc>
              <a:spcBef>
                <a:spcPts val="1200"/>
              </a:spcBef>
              <a:spcAft>
                <a:spcPts val="0"/>
              </a:spcAft>
              <a:buClr>
                <a:schemeClr val="tx2">
                  <a:lumMod val="50000"/>
                </a:schemeClr>
              </a:buClr>
              <a:buSzPct val="120000"/>
              <a:buFont typeface="Wingdings" pitchFamily="2" charset="2"/>
              <a:buAutoNum type="arabicPeriod"/>
              <a:defRPr/>
            </a:pPr>
            <a:r>
              <a:rPr lang="uk-UA" b="1" i="1" dirty="0" err="1" smtClean="0">
                <a:effectLst/>
                <a:latin typeface="Monotype Corsiva" pitchFamily="66" charset="0"/>
                <a:cs typeface="Times New Roman" pitchFamily="18" charset="0"/>
              </a:rPr>
              <a:t>Добровольський</a:t>
            </a:r>
            <a:r>
              <a:rPr lang="uk-UA" b="1" i="1" dirty="0" smtClean="0">
                <a:effectLst/>
                <a:latin typeface="Monotype Corsiva" pitchFamily="66" charset="0"/>
                <a:cs typeface="Times New Roman" pitchFamily="18" charset="0"/>
              </a:rPr>
              <a:t> Г.М. Штукатурні і облицювальні роботи. – К.: </a:t>
            </a:r>
            <a:r>
              <a:rPr lang="uk-UA" b="1" i="1" dirty="0" err="1" smtClean="0">
                <a:effectLst/>
                <a:latin typeface="Monotype Corsiva" pitchFamily="66" charset="0"/>
                <a:cs typeface="Times New Roman" pitchFamily="18" charset="0"/>
              </a:rPr>
              <a:t>“Техніка”</a:t>
            </a:r>
            <a:r>
              <a:rPr lang="uk-UA" b="1" i="1" dirty="0" smtClean="0">
                <a:effectLst/>
                <a:latin typeface="Monotype Corsiva" pitchFamily="66" charset="0"/>
                <a:cs typeface="Times New Roman" pitchFamily="18" charset="0"/>
              </a:rPr>
              <a:t>, 1997. – 308с.</a:t>
            </a:r>
          </a:p>
          <a:p>
            <a:pPr marL="609600" indent="-609600" eaLnBrk="1" fontAlgn="auto" hangingPunct="1">
              <a:lnSpc>
                <a:spcPct val="80000"/>
              </a:lnSpc>
              <a:spcBef>
                <a:spcPts val="1200"/>
              </a:spcBef>
              <a:spcAft>
                <a:spcPts val="0"/>
              </a:spcAft>
              <a:buClr>
                <a:schemeClr val="tx2">
                  <a:lumMod val="50000"/>
                </a:schemeClr>
              </a:buClr>
              <a:buSzPct val="120000"/>
              <a:buFont typeface="Wingdings" pitchFamily="2" charset="2"/>
              <a:buAutoNum type="arabicPeriod"/>
              <a:defRPr/>
            </a:pPr>
            <a:r>
              <a:rPr lang="uk-UA" b="1" i="1" dirty="0" err="1" smtClean="0">
                <a:effectLst/>
                <a:latin typeface="Monotype Corsiva" pitchFamily="66" charset="0"/>
                <a:cs typeface="Times New Roman" pitchFamily="18" charset="0"/>
              </a:rPr>
              <a:t>Карапузов</a:t>
            </a:r>
            <a:r>
              <a:rPr lang="uk-UA" b="1" i="1" dirty="0" smtClean="0">
                <a:effectLst/>
                <a:latin typeface="Monotype Corsiva" pitchFamily="66" charset="0"/>
                <a:cs typeface="Times New Roman" pitchFamily="18" charset="0"/>
              </a:rPr>
              <a:t> Є.К. Матеріали і технологія сучасного виробництва. – К.: </a:t>
            </a:r>
            <a:r>
              <a:rPr lang="uk-UA" b="1" i="1" dirty="0" err="1" smtClean="0">
                <a:effectLst/>
                <a:latin typeface="Monotype Corsiva" pitchFamily="66" charset="0"/>
                <a:cs typeface="Times New Roman" pitchFamily="18" charset="0"/>
              </a:rPr>
              <a:t>“Вища</a:t>
            </a:r>
            <a:r>
              <a:rPr lang="uk-UA" b="1" i="1" dirty="0" smtClean="0">
                <a:effectLst/>
                <a:latin typeface="Monotype Corsiva" pitchFamily="66" charset="0"/>
                <a:cs typeface="Times New Roman" pitchFamily="18" charset="0"/>
              </a:rPr>
              <a:t> </a:t>
            </a:r>
            <a:r>
              <a:rPr lang="uk-UA" b="1" i="1" dirty="0" err="1" smtClean="0">
                <a:effectLst/>
                <a:latin typeface="Monotype Corsiva" pitchFamily="66" charset="0"/>
                <a:cs typeface="Times New Roman" pitchFamily="18" charset="0"/>
              </a:rPr>
              <a:t>школа”</a:t>
            </a:r>
            <a:r>
              <a:rPr lang="uk-UA" b="1" i="1" dirty="0" smtClean="0">
                <a:effectLst/>
                <a:latin typeface="Monotype Corsiva" pitchFamily="66" charset="0"/>
                <a:cs typeface="Times New Roman" pitchFamily="18" charset="0"/>
              </a:rPr>
              <a:t>, 2005. – 495с.</a:t>
            </a:r>
          </a:p>
          <a:p>
            <a:pPr marL="609600" indent="-609600" eaLnBrk="1" fontAlgn="auto" hangingPunct="1">
              <a:lnSpc>
                <a:spcPct val="80000"/>
              </a:lnSpc>
              <a:spcBef>
                <a:spcPts val="1200"/>
              </a:spcBef>
              <a:spcAft>
                <a:spcPts val="0"/>
              </a:spcAft>
              <a:buClr>
                <a:schemeClr val="tx2">
                  <a:lumMod val="50000"/>
                </a:schemeClr>
              </a:buClr>
              <a:buSzPct val="120000"/>
              <a:buFont typeface="Wingdings" pitchFamily="2" charset="2"/>
              <a:buAutoNum type="arabicPeriod"/>
              <a:defRPr/>
            </a:pPr>
            <a:r>
              <a:rPr lang="uk-UA" b="1" i="1" dirty="0" err="1" smtClean="0">
                <a:effectLst/>
                <a:latin typeface="Monotype Corsiva" pitchFamily="66" charset="0"/>
                <a:cs typeface="Times New Roman" pitchFamily="18" charset="0"/>
              </a:rPr>
              <a:t>Винокурова</a:t>
            </a:r>
            <a:r>
              <a:rPr lang="uk-UA" b="1" i="1" dirty="0" smtClean="0">
                <a:effectLst/>
                <a:latin typeface="Monotype Corsiva" pitchFamily="66" charset="0"/>
                <a:cs typeface="Times New Roman" pitchFamily="18" charset="0"/>
              </a:rPr>
              <a:t> Л.Е. та інші. Основи охорони праці. – К.: </a:t>
            </a:r>
            <a:r>
              <a:rPr lang="uk-UA" b="1" i="1" dirty="0" err="1" smtClean="0">
                <a:effectLst/>
                <a:latin typeface="Monotype Corsiva" pitchFamily="66" charset="0"/>
                <a:cs typeface="Times New Roman" pitchFamily="18" charset="0"/>
              </a:rPr>
              <a:t>“Факт”</a:t>
            </a:r>
            <a:r>
              <a:rPr lang="uk-UA" b="1" i="1" dirty="0" smtClean="0">
                <a:effectLst/>
                <a:latin typeface="Monotype Corsiva" pitchFamily="66" charset="0"/>
                <a:cs typeface="Times New Roman" pitchFamily="18" charset="0"/>
              </a:rPr>
              <a:t>, 2005. – 342с.</a:t>
            </a:r>
          </a:p>
          <a:p>
            <a:pPr marL="609600" indent="-609600" eaLnBrk="1" fontAlgn="auto" hangingPunct="1">
              <a:lnSpc>
                <a:spcPct val="80000"/>
              </a:lnSpc>
              <a:spcBef>
                <a:spcPts val="1200"/>
              </a:spcBef>
              <a:spcAft>
                <a:spcPts val="0"/>
              </a:spcAft>
              <a:buClr>
                <a:schemeClr val="tx2">
                  <a:lumMod val="50000"/>
                </a:schemeClr>
              </a:buClr>
              <a:buSzPct val="120000"/>
              <a:buFont typeface="Wingdings" pitchFamily="2" charset="2"/>
              <a:buAutoNum type="arabicPeriod"/>
              <a:defRPr/>
            </a:pPr>
            <a:r>
              <a:rPr lang="uk-UA" b="1" i="1" dirty="0" err="1" smtClean="0">
                <a:effectLst/>
                <a:latin typeface="Monotype Corsiva" pitchFamily="66" charset="0"/>
                <a:cs typeface="Times New Roman" pitchFamily="18" charset="0"/>
              </a:rPr>
              <a:t>Остапченко</a:t>
            </a:r>
            <a:r>
              <a:rPr lang="uk-UA" b="1" i="1" dirty="0" smtClean="0">
                <a:effectLst/>
                <a:latin typeface="Monotype Corsiva" pitchFamily="66" charset="0"/>
                <a:cs typeface="Times New Roman" pitchFamily="18" charset="0"/>
              </a:rPr>
              <a:t> Т.Є. Технологія опоряджувальних робіт. - К.: </a:t>
            </a:r>
            <a:r>
              <a:rPr lang="uk-UA" b="1" i="1" dirty="0" err="1" smtClean="0">
                <a:effectLst/>
                <a:latin typeface="Monotype Corsiva" pitchFamily="66" charset="0"/>
                <a:cs typeface="Times New Roman" pitchFamily="18" charset="0"/>
              </a:rPr>
              <a:t>“Вища</a:t>
            </a:r>
            <a:r>
              <a:rPr lang="uk-UA" b="1" i="1" dirty="0" smtClean="0">
                <a:effectLst/>
                <a:latin typeface="Monotype Corsiva" pitchFamily="66" charset="0"/>
                <a:cs typeface="Times New Roman" pitchFamily="18" charset="0"/>
              </a:rPr>
              <a:t> </a:t>
            </a:r>
            <a:r>
              <a:rPr lang="uk-UA" b="1" i="1" dirty="0" err="1" smtClean="0">
                <a:effectLst/>
                <a:latin typeface="Monotype Corsiva" pitchFamily="66" charset="0"/>
                <a:cs typeface="Times New Roman" pitchFamily="18" charset="0"/>
              </a:rPr>
              <a:t>школа”</a:t>
            </a:r>
            <a:r>
              <a:rPr lang="uk-UA" b="1" i="1" dirty="0" smtClean="0">
                <a:effectLst/>
                <a:latin typeface="Monotype Corsiva" pitchFamily="66" charset="0"/>
                <a:cs typeface="Times New Roman" pitchFamily="18" charset="0"/>
              </a:rPr>
              <a:t>, 2003. – 383с.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anim calcmode="lin" valueType="num">
                                      <p:cBhvr>
                                        <p:cTn id="1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tgtEl>
                                          <p:spTgt spid="4">
                                            <p:txEl>
                                              <p:pRg st="3" end="3"/>
                                            </p:txEl>
                                          </p:spTgt>
                                        </p:tgtEl>
                                      </p:cBhvr>
                                    </p:animEffect>
                                    <p:anim calcmode="lin" valueType="num">
                                      <p:cBhvr>
                                        <p:cTn id="2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85728"/>
            <a:ext cx="8229600" cy="867524"/>
          </a:xfrm>
        </p:spPr>
        <p:txBody>
          <a:bodyPr>
            <a:normAutofit/>
          </a:bodyPr>
          <a:lstStyle/>
          <a:p>
            <a:pPr algn="ctr"/>
            <a:r>
              <a:rPr lang="uk-UA" dirty="0" smtClean="0"/>
              <a:t>Організація робочого місця</a:t>
            </a:r>
            <a:endParaRPr lang="ru-RU" dirty="0"/>
          </a:p>
        </p:txBody>
      </p:sp>
      <p:graphicFrame>
        <p:nvGraphicFramePr>
          <p:cNvPr id="5" name="Содержимое 4"/>
          <p:cNvGraphicFramePr>
            <a:graphicFrameLocks noGrp="1"/>
          </p:cNvGraphicFramePr>
          <p:nvPr>
            <p:ph idx="1"/>
          </p:nvPr>
        </p:nvGraphicFramePr>
        <p:xfrm>
          <a:off x="142844" y="1500174"/>
          <a:ext cx="9001156" cy="55007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457200" y="285728"/>
          <a:ext cx="8472518" cy="6572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Традиционный столярный молоток"/>
          <p:cNvPicPr>
            <a:picLocks noChangeAspect="1" noChangeArrowheads="1"/>
          </p:cNvPicPr>
          <p:nvPr/>
        </p:nvPicPr>
        <p:blipFill>
          <a:blip r:embed="rId2"/>
          <a:srcRect/>
          <a:stretch>
            <a:fillRect/>
          </a:stretch>
        </p:blipFill>
        <p:spPr bwMode="auto">
          <a:xfrm>
            <a:off x="1428728" y="1643050"/>
            <a:ext cx="3214710" cy="2878847"/>
          </a:xfrm>
          <a:prstGeom prst="rect">
            <a:avLst/>
          </a:prstGeom>
          <a:noFill/>
        </p:spPr>
      </p:pic>
      <p:sp>
        <p:nvSpPr>
          <p:cNvPr id="2" name="Заголовок 1"/>
          <p:cNvSpPr>
            <a:spLocks noGrp="1"/>
          </p:cNvSpPr>
          <p:nvPr>
            <p:ph type="title"/>
          </p:nvPr>
        </p:nvSpPr>
        <p:spPr>
          <a:xfrm>
            <a:off x="714348" y="285728"/>
            <a:ext cx="8229600" cy="1143000"/>
          </a:xfrm>
        </p:spPr>
        <p:txBody>
          <a:bodyPr>
            <a:normAutofit/>
          </a:bodyPr>
          <a:lstStyle/>
          <a:p>
            <a:pPr algn="ctr"/>
            <a:r>
              <a:rPr lang="uk-UA" dirty="0" smtClean="0"/>
              <a:t>Інструменти та пристосування</a:t>
            </a:r>
            <a:endParaRPr lang="ru-RU" dirty="0"/>
          </a:p>
        </p:txBody>
      </p:sp>
      <p:sp>
        <p:nvSpPr>
          <p:cNvPr id="8" name="Содержимое 2"/>
          <p:cNvSpPr txBox="1">
            <a:spLocks/>
          </p:cNvSpPr>
          <p:nvPr/>
        </p:nvSpPr>
        <p:spPr>
          <a:xfrm>
            <a:off x="1435608" y="4714884"/>
            <a:ext cx="7498080" cy="1533516"/>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uk-UA" sz="2400" b="0" i="0" u="none" strike="noStrike" kern="1200" cap="none" spc="0" normalizeH="0" baseline="0" noProof="0" dirty="0" smtClean="0">
                <a:ln>
                  <a:noFill/>
                </a:ln>
                <a:solidFill>
                  <a:schemeClr val="tx1"/>
                </a:solidFill>
                <a:effectLst/>
                <a:uLnTx/>
                <a:uFillTx/>
                <a:latin typeface="+mn-lt"/>
                <a:ea typeface="+mn-ea"/>
                <a:cs typeface="+mn-cs"/>
              </a:rPr>
              <a:t>Молоток </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uk-UA" sz="2400" b="0" i="0" u="none" strike="noStrike" kern="1200" cap="none" spc="0" normalizeH="0" baseline="0" noProof="0" dirty="0" smtClean="0">
                <a:ln>
                  <a:noFill/>
                </a:ln>
                <a:solidFill>
                  <a:schemeClr val="tx1"/>
                </a:solidFill>
                <a:effectLst/>
                <a:uLnTx/>
                <a:uFillTx/>
                <a:latin typeface="+mn-lt"/>
                <a:ea typeface="+mn-ea"/>
                <a:cs typeface="+mn-cs"/>
              </a:rPr>
              <a:t>Гострогубці</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uk-UA" sz="2400" b="0" i="0" u="none" strike="noStrike" kern="1200" cap="none" spc="0" normalizeH="0" baseline="0" noProof="0" dirty="0" smtClean="0">
                <a:ln>
                  <a:noFill/>
                </a:ln>
                <a:solidFill>
                  <a:schemeClr val="tx1"/>
                </a:solidFill>
                <a:effectLst/>
                <a:uLnTx/>
                <a:uFillTx/>
                <a:latin typeface="+mn-lt"/>
                <a:ea typeface="+mn-ea"/>
                <a:cs typeface="+mn-cs"/>
              </a:rPr>
              <a:t>Штукатурна лопатка</a:t>
            </a: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5122" name="Picture 2" descr="D:\документи\разное для всех\Самохіна\тиждень професії 2011\острозубцы.jpeg"/>
          <p:cNvPicPr>
            <a:picLocks noChangeAspect="1" noChangeArrowheads="1"/>
          </p:cNvPicPr>
          <p:nvPr/>
        </p:nvPicPr>
        <p:blipFill>
          <a:blip r:embed="rId3"/>
          <a:srcRect/>
          <a:stretch>
            <a:fillRect/>
          </a:stretch>
        </p:blipFill>
        <p:spPr bwMode="auto">
          <a:xfrm>
            <a:off x="4572000" y="1500174"/>
            <a:ext cx="2500330" cy="2389204"/>
          </a:xfrm>
          <a:prstGeom prst="rect">
            <a:avLst/>
          </a:prstGeom>
          <a:noFill/>
        </p:spPr>
      </p:pic>
      <p:pic>
        <p:nvPicPr>
          <p:cNvPr id="5126" name="Picture 6" descr="mhtml:file://D:\документи\реферати\406%20диплом\во\мастерки%20гладилки%20кельми%20шпатели.mht!http://www.omskbosch.ru/fitkelma/75.jpg"/>
          <p:cNvPicPr>
            <a:picLocks noChangeAspect="1" noChangeArrowheads="1"/>
          </p:cNvPicPr>
          <p:nvPr/>
        </p:nvPicPr>
        <p:blipFill>
          <a:blip r:embed="rId4"/>
          <a:srcRect/>
          <a:stretch>
            <a:fillRect/>
          </a:stretch>
        </p:blipFill>
        <p:spPr bwMode="auto">
          <a:xfrm>
            <a:off x="5929322" y="4071942"/>
            <a:ext cx="2428892" cy="2428892"/>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428604"/>
            <a:ext cx="8229600" cy="1143000"/>
          </a:xfrm>
        </p:spPr>
        <p:txBody>
          <a:bodyPr/>
          <a:lstStyle/>
          <a:p>
            <a:pPr algn="ctr"/>
            <a:r>
              <a:rPr dirty="0" lang="uk-UA" smtClean="0"/>
              <a:t>Будівельні матеріали</a:t>
            </a:r>
            <a:endParaRPr dirty="0" lang="ru-RU"/>
          </a:p>
        </p:txBody>
      </p:sp>
      <p:sp>
        <p:nvSpPr>
          <p:cNvPr id="6" name="Содержимое 2"/>
          <p:cNvSpPr txBox="1">
            <a:spLocks/>
          </p:cNvSpPr>
          <p:nvPr/>
        </p:nvSpPr>
        <p:spPr>
          <a:xfrm>
            <a:off x="1071538" y="3929066"/>
            <a:ext cx="4929222" cy="2928934"/>
          </a:xfrm>
          <a:prstGeom prst="rect">
            <a:avLst/>
          </a:prstGeom>
        </p:spPr>
        <p:txBody>
          <a:bodyPr>
            <a:normAutofit/>
          </a:bodyPr>
          <a:lstStyle/>
          <a:p>
            <a:pPr algn="l" defTabSz="914400" eaLnBrk="1" fontAlgn="auto" hangingPunct="1" indent="-283464" latinLnBrk="0" lvl="0" marL="365760" marR="0" rtl="0">
              <a:lnSpc>
                <a:spcPct val="100000"/>
              </a:lnSpc>
              <a:spcBef>
                <a:spcPts val="600"/>
              </a:spcBef>
              <a:spcAft>
                <a:spcPts val="0"/>
              </a:spcAft>
              <a:buClr>
                <a:schemeClr val="accent1"/>
              </a:buClr>
              <a:buSzPct val="80000"/>
              <a:buFont typeface="Wingdings 2"/>
              <a:buChar char=""/>
              <a:tabLst/>
              <a:defRPr/>
            </a:pPr>
            <a:r>
              <a:rPr b="0" baseline="0" cap="none" dirty="0" i="0" kern="1200" kumimoji="0" lang="uk-UA" noProof="0" normalizeH="0" smtClean="0" spc="0" strike="noStrike" sz="3200" u="none">
                <a:ln>
                  <a:noFill/>
                </a:ln>
                <a:solidFill>
                  <a:schemeClr val="tx1"/>
                </a:solidFill>
                <a:effectLst/>
                <a:uLnTx/>
                <a:uFillTx/>
                <a:latin charset="0" pitchFamily="18" typeface="Bookman Old Style"/>
              </a:rPr>
              <a:t>Металева сітка</a:t>
            </a:r>
          </a:p>
          <a:p>
            <a:pPr algn="l" defTabSz="914400" eaLnBrk="1" fontAlgn="auto" hangingPunct="1" indent="-283464" latinLnBrk="0" lvl="0" marL="365760" marR="0" rtl="0">
              <a:lnSpc>
                <a:spcPct val="100000"/>
              </a:lnSpc>
              <a:spcBef>
                <a:spcPts val="600"/>
              </a:spcBef>
              <a:spcAft>
                <a:spcPts val="0"/>
              </a:spcAft>
              <a:buClr>
                <a:schemeClr val="accent1"/>
              </a:buClr>
              <a:buSzPct val="80000"/>
              <a:buFont typeface="Wingdings 2"/>
              <a:buChar char=""/>
              <a:tabLst/>
              <a:defRPr/>
            </a:pPr>
            <a:r>
              <a:rPr b="0" baseline="0" cap="none" dirty="0" i="0" kern="1200" kumimoji="0" lang="uk-UA" noProof="0" normalizeH="0" smtClean="0" spc="0" strike="noStrike" sz="3200" u="none">
                <a:ln>
                  <a:noFill/>
                </a:ln>
                <a:solidFill>
                  <a:schemeClr val="tx1"/>
                </a:solidFill>
                <a:effectLst/>
                <a:uLnTx/>
                <a:uFillTx/>
                <a:latin charset="0" pitchFamily="18" typeface="Bookman Old Style"/>
              </a:rPr>
              <a:t>Цвяхи</a:t>
            </a:r>
          </a:p>
          <a:p>
            <a:pPr algn="l" defTabSz="914400" eaLnBrk="1" fontAlgn="auto" hangingPunct="1" indent="-283464" latinLnBrk="0" lvl="0" marL="365760" marR="0" rtl="0">
              <a:lnSpc>
                <a:spcPct val="100000"/>
              </a:lnSpc>
              <a:spcBef>
                <a:spcPts val="600"/>
              </a:spcBef>
              <a:spcAft>
                <a:spcPts val="0"/>
              </a:spcAft>
              <a:buClr>
                <a:schemeClr val="accent1"/>
              </a:buClr>
              <a:buSzPct val="80000"/>
              <a:buFont typeface="Wingdings 2"/>
              <a:buChar char=""/>
              <a:tabLst/>
              <a:defRPr/>
            </a:pPr>
            <a:r>
              <a:rPr b="0" baseline="0" cap="none" dirty="0" i="0" kern="1200" kumimoji="0" lang="uk-UA" noProof="0" normalizeH="0" smtClean="0" spc="0" strike="noStrike" sz="3200" u="none">
                <a:ln>
                  <a:noFill/>
                </a:ln>
                <a:solidFill>
                  <a:schemeClr val="tx1"/>
                </a:solidFill>
                <a:effectLst/>
                <a:uLnTx/>
                <a:uFillTx/>
                <a:latin charset="0" pitchFamily="18" typeface="Bookman Old Style"/>
              </a:rPr>
              <a:t>Дріт перерізом </a:t>
            </a:r>
            <a:br>
              <a:rPr b="0" baseline="0" cap="none" dirty="0" i="0" kern="1200" kumimoji="0" lang="uk-UA" noProof="0" normalizeH="0" smtClean="0" spc="0" strike="noStrike" sz="3200" u="none">
                <a:ln>
                  <a:noFill/>
                </a:ln>
                <a:solidFill>
                  <a:schemeClr val="tx1"/>
                </a:solidFill>
                <a:effectLst/>
                <a:uLnTx/>
                <a:uFillTx/>
                <a:latin charset="0" pitchFamily="18" typeface="Bookman Old Style"/>
              </a:rPr>
            </a:br>
            <a:r>
              <a:rPr b="0" baseline="0" cap="none" dirty="0" i="0" kern="1200" kumimoji="0" lang="uk-UA" noProof="0" normalizeH="0" smtClean="0" spc="0" strike="noStrike" sz="3200" u="none">
                <a:ln>
                  <a:noFill/>
                </a:ln>
                <a:solidFill>
                  <a:schemeClr val="tx1"/>
                </a:solidFill>
                <a:effectLst/>
                <a:uLnTx/>
                <a:uFillTx/>
                <a:latin charset="0" pitchFamily="18" typeface="Bookman Old Style"/>
              </a:rPr>
              <a:t>0,8 – 1,2 мм</a:t>
            </a:r>
            <a:r>
              <a:rPr b="0" baseline="30000" cap="none" dirty="0" i="0" kern="1200" kumimoji="0" lang="uk-UA" noProof="0" normalizeH="0" smtClean="0" spc="0" sz="3200" u="none">
                <a:ln>
                  <a:noFill/>
                </a:ln>
                <a:solidFill>
                  <a:schemeClr val="tx1"/>
                </a:solidFill>
                <a:effectLst/>
                <a:uLnTx/>
                <a:uFillTx/>
                <a:latin charset="0" pitchFamily="18" typeface="Bookman Old Style"/>
              </a:rPr>
              <a:t>2</a:t>
            </a:r>
          </a:p>
          <a:p>
            <a:pPr algn="l" defTabSz="914400" eaLnBrk="1" fontAlgn="auto" hangingPunct="1" indent="-283464" latinLnBrk="0" lvl="0" marL="365760" marR="0" rtl="0">
              <a:lnSpc>
                <a:spcPct val="100000"/>
              </a:lnSpc>
              <a:spcBef>
                <a:spcPts val="600"/>
              </a:spcBef>
              <a:spcAft>
                <a:spcPts val="0"/>
              </a:spcAft>
              <a:buClr>
                <a:schemeClr val="accent1"/>
              </a:buClr>
              <a:buSzPct val="80000"/>
              <a:buFont typeface="Wingdings 2"/>
              <a:buChar char=""/>
              <a:tabLst/>
              <a:defRPr/>
            </a:pPr>
            <a:r>
              <a:rPr b="0" baseline="0" cap="none" dirty="0" i="0" kern="1200" kumimoji="0" lang="uk-UA" noProof="0" normalizeH="0" smtClean="0" spc="0" strike="noStrike" sz="3200" u="none">
                <a:ln>
                  <a:noFill/>
                </a:ln>
                <a:solidFill>
                  <a:schemeClr val="tx1"/>
                </a:solidFill>
                <a:effectLst/>
                <a:uLnTx/>
                <a:uFillTx/>
                <a:latin charset="0" pitchFamily="18" typeface="Bookman Old Style"/>
              </a:rPr>
              <a:t>Дранка </a:t>
            </a:r>
          </a:p>
          <a:p>
            <a:pPr algn="l" defTabSz="914400" eaLnBrk="1" fontAlgn="auto" hangingPunct="1" indent="-283464" latinLnBrk="0" lvl="0" marL="365760" marR="0" rtl="0">
              <a:lnSpc>
                <a:spcPct val="100000"/>
              </a:lnSpc>
              <a:spcBef>
                <a:spcPts val="600"/>
              </a:spcBef>
              <a:spcAft>
                <a:spcPts val="0"/>
              </a:spcAft>
              <a:buClr>
                <a:schemeClr val="accent1"/>
              </a:buClr>
              <a:buSzPct val="80000"/>
              <a:buFont typeface="Wingdings 2"/>
              <a:buChar char=""/>
              <a:tabLst/>
              <a:defRPr/>
            </a:pPr>
            <a:endParaRPr b="0" baseline="0" cap="none" dirty="0" i="0" kern="1200" kumimoji="0" lang="ru-RU" noProof="0" normalizeH="0" spc="0" strike="noStrike" sz="3200" u="none">
              <a:ln>
                <a:noFill/>
              </a:ln>
              <a:solidFill>
                <a:schemeClr val="tx1"/>
              </a:solidFill>
              <a:effectLst/>
              <a:uLnTx/>
              <a:uFillTx/>
              <a:latin typeface="+mn-lt"/>
              <a:ea typeface="+mn-ea"/>
              <a:cs typeface="+mn-cs"/>
            </a:endParaRPr>
          </a:p>
        </p:txBody>
      </p:sp>
      <p:pic>
        <p:nvPicPr>
          <p:cNvPr descr="D:\документи\разное для всех\Самохіна\тиждень професії 2011\images.jpeg" id="34818" name="Picture 2"/>
          <p:cNvPicPr>
            <a:picLocks noChangeArrowheads="1" noChangeAspect="1"/>
          </p:cNvPicPr>
          <p:nvPr/>
        </p:nvPicPr>
        <p:blipFill>
          <a:blip r:embed="rId2"/>
          <a:srcRect/>
          <a:stretch>
            <a:fillRect/>
          </a:stretch>
        </p:blipFill>
        <p:spPr bwMode="auto">
          <a:xfrm>
            <a:off x="5000628" y="1643050"/>
            <a:ext cx="3857652" cy="2155747"/>
          </a:xfrm>
          <a:prstGeom prst="rect">
            <a:avLst/>
          </a:prstGeom>
          <a:noFill/>
        </p:spPr>
      </p:pic>
      <p:pic>
        <p:nvPicPr>
          <p:cNvPr descr="D:\документи\разное для всех\Самохіна\тиждень професії 2011\image2s.jpeg" id="34819" name="Picture 3"/>
          <p:cNvPicPr>
            <a:picLocks noChangeArrowheads="1" noChangeAspect="1"/>
          </p:cNvPicPr>
          <p:nvPr/>
        </p:nvPicPr>
        <p:blipFill>
          <a:blip r:embed="rId3"/>
          <a:srcRect/>
          <a:stretch>
            <a:fillRect/>
          </a:stretch>
        </p:blipFill>
        <p:spPr bwMode="auto">
          <a:xfrm>
            <a:off x="1571604" y="1785926"/>
            <a:ext cx="2571768" cy="1728920"/>
          </a:xfrm>
          <a:prstGeom prst="rect">
            <a:avLst/>
          </a:prstGeom>
          <a:noFill/>
        </p:spPr>
      </p:pic>
      <p:pic>
        <p:nvPicPr>
          <p:cNvPr descr="proizvodstvo~3.jpg" id="11" name="Рисунок 10"/>
          <p:cNvPicPr>
            <a:picLocks noChangeAspect="1"/>
          </p:cNvPicPr>
          <p:nvPr/>
        </p:nvPicPr>
        <p:blipFill>
          <a:blip r:embed="rId4">
            <a:lum bright="-10000" contrast="30000"/>
          </a:blip>
          <a:stretch>
            <a:fillRect/>
          </a:stretch>
        </p:blipFill>
        <p:spPr>
          <a:xfrm>
            <a:off x="6572264" y="3786190"/>
            <a:ext cx="1416026" cy="2739278"/>
          </a:xfrm>
          <a:prstGeom prst="rect">
            <a:avLst/>
          </a:prstGeom>
        </p:spPr>
      </p:pic>
    </p:spTree>
  </p:cSld>
  <p:clrMapOvr>
    <a:masterClrMapping/>
  </p:clrMapOvr>
  <p:timing>
    <p:tnLst>
      <p:par>
        <p:cTn dur="indefinite" id="1" nodeType="tmRoot" restart="never"/>
      </p:par>
    </p:tnLst>
  </p:timing>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http://ibud.ua/catalog/pic/12633_new_Растворители%20(768%20x%20576).jpg" id="4" name="Picture 9">
            <a:hlinkClick r:id="rId2"/>
          </p:cNvPr>
          <p:cNvPicPr>
            <a:picLocks noChangeArrowheads="1" noChangeAspect="1"/>
          </p:cNvPicPr>
          <p:nvPr/>
        </p:nvPicPr>
        <p:blipFill>
          <a:blip r:embed="rId3"/>
          <a:srcRect b="56"/>
          <a:stretch>
            <a:fillRect/>
          </a:stretch>
        </p:blipFill>
        <p:spPr bwMode="auto">
          <a:xfrm>
            <a:off x="5643570" y="500042"/>
            <a:ext cx="3071834" cy="2241534"/>
          </a:xfrm>
          <a:prstGeom prst="rect">
            <a:avLst/>
          </a:prstGeom>
          <a:noFill/>
          <a:ln w="9525">
            <a:noFill/>
            <a:miter lim="800000"/>
            <a:headEnd/>
            <a:tailEnd/>
          </a:ln>
        </p:spPr>
      </p:pic>
      <p:sp>
        <p:nvSpPr>
          <p:cNvPr id="6" name="Содержимое 2"/>
          <p:cNvSpPr txBox="1">
            <a:spLocks/>
          </p:cNvSpPr>
          <p:nvPr/>
        </p:nvSpPr>
        <p:spPr>
          <a:xfrm>
            <a:off x="1285852" y="642918"/>
            <a:ext cx="3857652" cy="2714644"/>
          </a:xfrm>
          <a:prstGeom prst="rect">
            <a:avLst/>
          </a:prstGeom>
        </p:spPr>
        <p:txBody>
          <a:bodyPr>
            <a:normAutofit/>
          </a:bodyPr>
          <a:lstStyle/>
          <a:p>
            <a:pPr algn="l" defTabSz="914400" eaLnBrk="1" fontAlgn="auto" hangingPunct="1" indent="-283464" latinLnBrk="0" lvl="0" marL="365760" marR="0" rtl="0">
              <a:lnSpc>
                <a:spcPct val="100000"/>
              </a:lnSpc>
              <a:spcBef>
                <a:spcPts val="600"/>
              </a:spcBef>
              <a:spcAft>
                <a:spcPts val="0"/>
              </a:spcAft>
              <a:buClr>
                <a:schemeClr val="accent1"/>
              </a:buClr>
              <a:buSzPct val="80000"/>
              <a:buFont typeface="Wingdings 2"/>
              <a:buChar char=""/>
              <a:tabLst/>
              <a:defRPr/>
            </a:pPr>
            <a:r>
              <a:rPr b="0" baseline="0" cap="none" dirty="0" i="0" kern="1200" kumimoji="0" lang="uk-UA" noProof="0" normalizeH="0" smtClean="0" spc="0" strike="noStrike" sz="3200" u="none">
                <a:ln>
                  <a:noFill/>
                </a:ln>
                <a:solidFill>
                  <a:schemeClr val="tx1"/>
                </a:solidFill>
                <a:effectLst/>
                <a:uLnTx/>
                <a:uFillTx/>
                <a:latin typeface="+mn-lt"/>
                <a:ea typeface="+mn-ea"/>
                <a:cs typeface="+mn-cs"/>
              </a:rPr>
              <a:t>Розчинник</a:t>
            </a:r>
          </a:p>
          <a:p>
            <a:pPr algn="l" defTabSz="914400" eaLnBrk="1" fontAlgn="auto" hangingPunct="1" indent="-283464" latinLnBrk="0" lvl="0" marL="365760" marR="0" rtl="0">
              <a:lnSpc>
                <a:spcPct val="100000"/>
              </a:lnSpc>
              <a:spcBef>
                <a:spcPts val="600"/>
              </a:spcBef>
              <a:spcAft>
                <a:spcPts val="0"/>
              </a:spcAft>
              <a:buClr>
                <a:schemeClr val="accent1"/>
              </a:buClr>
              <a:buSzPct val="80000"/>
              <a:buFont typeface="Wingdings 2"/>
              <a:buChar char=""/>
              <a:tabLst/>
              <a:defRPr/>
            </a:pPr>
            <a:r>
              <a:rPr b="0" baseline="0" cap="none" dirty="0" i="0" kern="1200" kumimoji="0" lang="uk-UA" noProof="0" normalizeH="0" smtClean="0" spc="0" strike="noStrike" sz="3200" u="none">
                <a:ln>
                  <a:noFill/>
                </a:ln>
                <a:solidFill>
                  <a:schemeClr val="tx1"/>
                </a:solidFill>
                <a:effectLst/>
                <a:uLnTx/>
                <a:uFillTx/>
                <a:latin typeface="+mn-lt"/>
                <a:ea typeface="+mn-ea"/>
                <a:cs typeface="+mn-cs"/>
              </a:rPr>
              <a:t>Цементне молоко (цемент, вода)</a:t>
            </a:r>
          </a:p>
          <a:p>
            <a:pPr algn="l" defTabSz="914400" eaLnBrk="1" fontAlgn="auto" hangingPunct="1" indent="-283464" latinLnBrk="0" lvl="0" marL="365760" marR="0" rtl="0">
              <a:lnSpc>
                <a:spcPct val="100000"/>
              </a:lnSpc>
              <a:spcBef>
                <a:spcPts val="600"/>
              </a:spcBef>
              <a:spcAft>
                <a:spcPts val="0"/>
              </a:spcAft>
              <a:buClr>
                <a:schemeClr val="accent1"/>
              </a:buClr>
              <a:buSzPct val="80000"/>
              <a:buFont typeface="Wingdings 2"/>
              <a:buChar char=""/>
              <a:tabLst/>
              <a:defRPr/>
            </a:pPr>
            <a:r>
              <a:rPr b="0" baseline="0" cap="none" dirty="0" i="0" kern="1200" kumimoji="0" lang="uk-UA" noProof="0" normalizeH="0" smtClean="0" spc="0" strike="noStrike" sz="3200" u="none">
                <a:ln>
                  <a:noFill/>
                </a:ln>
                <a:solidFill>
                  <a:schemeClr val="tx1"/>
                </a:solidFill>
                <a:effectLst/>
                <a:uLnTx/>
                <a:uFillTx/>
                <a:latin typeface="+mn-lt"/>
                <a:ea typeface="+mn-ea"/>
                <a:cs typeface="+mn-cs"/>
              </a:rPr>
              <a:t>Фарба або лак</a:t>
            </a:r>
          </a:p>
          <a:p>
            <a:pPr algn="l" defTabSz="914400" eaLnBrk="1" fontAlgn="auto" hangingPunct="1" indent="-283464" latinLnBrk="0" lvl="0" marL="365760" marR="0" rtl="0">
              <a:lnSpc>
                <a:spcPct val="100000"/>
              </a:lnSpc>
              <a:spcBef>
                <a:spcPts val="600"/>
              </a:spcBef>
              <a:spcAft>
                <a:spcPts val="0"/>
              </a:spcAft>
              <a:buClr>
                <a:schemeClr val="accent1"/>
              </a:buClr>
              <a:buSzPct val="80000"/>
              <a:buFont typeface="Wingdings 2"/>
              <a:buChar char=""/>
              <a:tabLst/>
              <a:defRPr/>
            </a:pPr>
            <a:endParaRPr b="0" baseline="0" cap="none" dirty="0" i="0" kern="1200" kumimoji="0" lang="uk-UA" noProof="0" normalizeH="0" smtClean="0" spc="0" strike="noStrike" sz="3200" u="none">
              <a:ln>
                <a:noFill/>
              </a:ln>
              <a:solidFill>
                <a:schemeClr val="tx1"/>
              </a:solidFill>
              <a:effectLst/>
              <a:uLnTx/>
              <a:uFillTx/>
              <a:latin typeface="+mn-lt"/>
              <a:ea typeface="+mn-ea"/>
              <a:cs typeface="+mn-cs"/>
            </a:endParaRPr>
          </a:p>
          <a:p>
            <a:pPr algn="l" defTabSz="914400" eaLnBrk="1" fontAlgn="auto" hangingPunct="1" indent="-283464" latinLnBrk="0" lvl="0" marL="365760" marR="0" rtl="0">
              <a:lnSpc>
                <a:spcPct val="100000"/>
              </a:lnSpc>
              <a:spcBef>
                <a:spcPts val="600"/>
              </a:spcBef>
              <a:spcAft>
                <a:spcPts val="0"/>
              </a:spcAft>
              <a:buClr>
                <a:schemeClr val="accent1"/>
              </a:buClr>
              <a:buSzPct val="80000"/>
              <a:buFont typeface="Wingdings 2"/>
              <a:buChar char=""/>
              <a:tabLst/>
              <a:defRPr/>
            </a:pPr>
            <a:endParaRPr b="0" baseline="0" cap="none" dirty="0" i="0" kern="1200" kumimoji="0" lang="ru-RU" noProof="0" normalizeH="0" spc="0" strike="noStrike" sz="3200" u="none">
              <a:ln>
                <a:noFill/>
              </a:ln>
              <a:solidFill>
                <a:schemeClr val="tx1"/>
              </a:solidFill>
              <a:effectLst/>
              <a:uLnTx/>
              <a:uFillTx/>
              <a:latin typeface="+mn-lt"/>
              <a:ea typeface="+mn-ea"/>
              <a:cs typeface="+mn-cs"/>
            </a:endParaRPr>
          </a:p>
        </p:txBody>
      </p:sp>
      <p:pic>
        <p:nvPicPr>
          <p:cNvPr descr="D:\документи\реферати\406 диплом\во\цемент.jpg" id="38914" name="Picture 2"/>
          <p:cNvPicPr>
            <a:picLocks noChangeArrowheads="1" noChangeAspect="1"/>
          </p:cNvPicPr>
          <p:nvPr/>
        </p:nvPicPr>
        <p:blipFill>
          <a:blip r:embed="rId4"/>
          <a:srcRect/>
          <a:stretch>
            <a:fillRect/>
          </a:stretch>
        </p:blipFill>
        <p:spPr bwMode="auto">
          <a:xfrm>
            <a:off x="5572132" y="3643314"/>
            <a:ext cx="3164240" cy="2754061"/>
          </a:xfrm>
          <a:prstGeom prst="rect">
            <a:avLst/>
          </a:prstGeom>
          <a:noFill/>
        </p:spPr>
      </p:pic>
      <p:pic>
        <p:nvPicPr>
          <p:cNvPr descr="mhtml:file://D:\документи\реферати\406%20диплом\во\краски%20и%20т%20д%20jpg.mht!http://www.silvablog.info/img/101.jpg" id="38916" name="Picture 4">
            <a:hlinkClick r:id="rId5"/>
          </p:cNvPr>
          <p:cNvPicPr>
            <a:picLocks noChangeArrowheads="1" noChangeAspect="1"/>
          </p:cNvPicPr>
          <p:nvPr/>
        </p:nvPicPr>
        <p:blipFill>
          <a:blip r:embed="rId6"/>
          <a:srcRect/>
          <a:stretch>
            <a:fillRect/>
          </a:stretch>
        </p:blipFill>
        <p:spPr bwMode="auto">
          <a:xfrm>
            <a:off x="1357290" y="3500438"/>
            <a:ext cx="3690949" cy="2952761"/>
          </a:xfrm>
          <a:prstGeom prst="rect">
            <a:avLst/>
          </a:prstGeom>
          <a:noFill/>
        </p:spPr>
      </p:pic>
    </p:spTree>
  </p:cSld>
  <p:clrMapOvr>
    <a:masterClrMapping/>
  </p:clrMapOvr>
  <p:timing>
    <p:tnLst>
      <p:par>
        <p:cTn dur="indefinite" id="1" nodeType="tmRoot" restart="never"/>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Технологічний процес.</a:t>
            </a:r>
            <a:endParaRPr lang="ru-RU" dirty="0"/>
          </a:p>
        </p:txBody>
      </p:sp>
      <p:sp>
        <p:nvSpPr>
          <p:cNvPr id="3" name="Содержимое 2"/>
          <p:cNvSpPr>
            <a:spLocks noGrp="1"/>
          </p:cNvSpPr>
          <p:nvPr>
            <p:ph idx="1"/>
          </p:nvPr>
        </p:nvSpPr>
        <p:spPr/>
        <p:txBody>
          <a:bodyPr>
            <a:normAutofit fontScale="85000" lnSpcReduction="20000"/>
          </a:bodyPr>
          <a:lstStyle/>
          <a:p>
            <a:r>
              <a:rPr lang="uk-UA" dirty="0" smtClean="0">
                <a:latin typeface="Bookman Old Style" pitchFamily="18" charset="0"/>
              </a:rPr>
              <a:t>За підготовки поверхонь під обштукатурювання широко використовують металеві сітки, які за видом переплетення поділяються на:</a:t>
            </a:r>
          </a:p>
          <a:p>
            <a:pPr marL="712788" indent="0"/>
            <a:r>
              <a:rPr lang="uk-UA" dirty="0" smtClean="0">
                <a:latin typeface="Bookman Old Style" pitchFamily="18" charset="0"/>
              </a:rPr>
              <a:t>    ткані,</a:t>
            </a:r>
          </a:p>
          <a:p>
            <a:pPr marL="712788" indent="0"/>
            <a:r>
              <a:rPr lang="uk-UA" dirty="0" smtClean="0">
                <a:latin typeface="Bookman Old Style" pitchFamily="18" charset="0"/>
              </a:rPr>
              <a:t>    плетені,</a:t>
            </a:r>
          </a:p>
          <a:p>
            <a:pPr marL="712788" indent="0"/>
            <a:r>
              <a:rPr lang="uk-UA" dirty="0" smtClean="0">
                <a:latin typeface="Bookman Old Style" pitchFamily="18" charset="0"/>
              </a:rPr>
              <a:t>    саржеві.</a:t>
            </a:r>
          </a:p>
          <a:p>
            <a:r>
              <a:rPr lang="uk-UA" dirty="0" smtClean="0">
                <a:latin typeface="Bookman Old Style" pitchFamily="18" charset="0"/>
              </a:rPr>
              <a:t>Найчастіше використовують плетені сітки.</a:t>
            </a:r>
          </a:p>
          <a:p>
            <a:r>
              <a:rPr lang="uk-UA" dirty="0" smtClean="0">
                <a:latin typeface="Bookman Old Style" pitchFamily="18" charset="0"/>
              </a:rPr>
              <a:t>Плетена сітка за кріплення її до поверхні прилягає до неї не всією площиною, утворюючи тим самим необхідну шорсткість.</a:t>
            </a:r>
          </a:p>
          <a:p>
            <a:endParaRPr lang="ru-RU" dirty="0">
              <a:latin typeface="Bookman Old Style" pitchFamily="18" charset="0"/>
            </a:endParaRPr>
          </a:p>
        </p:txBody>
      </p:sp>
    </p:spTree>
  </p:cSld>
  <p:clrMapOvr>
    <a:masterClrMapping/>
  </p:clrMapOvr>
  <p:timing>
    <p:tnLst>
      <p:par>
        <p:cTn id="1" dur="indefinite" restart="never" nodeType="tmRoot"/>
      </p:par>
    </p:tnLst>
  </p:timing>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35608" y="500042"/>
            <a:ext cx="7498080" cy="6929486"/>
          </a:xfrm>
        </p:spPr>
        <p:txBody>
          <a:bodyPr>
            <a:normAutofit fontScale="85000" lnSpcReduction="20000"/>
          </a:bodyPr>
          <a:lstStyle/>
          <a:p>
            <a:r>
              <a:rPr dirty="0" lang="uk-UA" smtClean="0">
                <a:latin charset="0" pitchFamily="18" typeface="Bookman Old Style"/>
              </a:rPr>
              <a:t>Металева сітка має отвори не більше ніж 40 мм, використовують її замість драні для підготовки дерев'яних поверхонь під обштукатурювання по гідроізоляційному шару.</a:t>
            </a:r>
          </a:p>
          <a:p>
            <a:r>
              <a:rPr dirty="0" lang="uk-UA" smtClean="0">
                <a:latin charset="0" pitchFamily="18" typeface="Bookman Old Style"/>
              </a:rPr>
              <a:t>Сітку з розміром отворів 1-2 мм використовують:</a:t>
            </a:r>
          </a:p>
          <a:p>
            <a:pPr>
              <a:buNone/>
            </a:pPr>
            <a:endParaRPr dirty="0" lang="uk-UA" smtClean="0">
              <a:latin charset="0" pitchFamily="18" typeface="Bookman Old Style"/>
            </a:endParaRPr>
          </a:p>
          <a:p>
            <a:pPr indent="-273050" marL="3681413">
              <a:tabLst>
                <a:tab algn="l" pos="4037013"/>
              </a:tabLst>
            </a:pPr>
            <a:r>
              <a:rPr dirty="0" lang="uk-UA" smtClean="0">
                <a:latin charset="0" pitchFamily="18" typeface="Bookman Old Style"/>
              </a:rPr>
              <a:t>  за підготовки поверхонь з різних матеріалів. </a:t>
            </a:r>
            <a:br>
              <a:rPr dirty="0" lang="uk-UA" smtClean="0">
                <a:latin charset="0" pitchFamily="18" typeface="Bookman Old Style"/>
              </a:rPr>
            </a:br>
            <a:r>
              <a:rPr dirty="0" lang="uk-UA" smtClean="0">
                <a:latin charset="0" pitchFamily="18" typeface="Bookman Old Style"/>
              </a:rPr>
              <a:t>Місця сполучень поверхонь з різних матеріалів оббивають із заходом 40-45 мм на обидва боки стику.</a:t>
            </a:r>
          </a:p>
          <a:p>
            <a:endParaRPr dirty="0" lang="uk-UA" smtClean="0">
              <a:latin charset="0" pitchFamily="18" typeface="Bookman Old Style"/>
            </a:endParaRPr>
          </a:p>
          <a:p>
            <a:endParaRPr dirty="0" lang="ru-RU">
              <a:latin charset="0" pitchFamily="18" typeface="Bookman Old Style"/>
            </a:endParaRPr>
          </a:p>
        </p:txBody>
      </p:sp>
      <p:pic>
        <p:nvPicPr>
          <p:cNvPr id="39938" name="Picture 2"/>
          <p:cNvPicPr>
            <a:picLocks noChangeArrowheads="1" noChangeAspect="1"/>
          </p:cNvPicPr>
          <p:nvPr/>
        </p:nvPicPr>
        <p:blipFill>
          <a:blip r:embed="rId2">
            <a:lum bright="10000" contrast="20000"/>
          </a:blip>
          <a:srcRect b="53"/>
          <a:stretch>
            <a:fillRect/>
          </a:stretch>
        </p:blipFill>
        <p:spPr bwMode="auto">
          <a:xfrm>
            <a:off x="1428728" y="3214686"/>
            <a:ext cx="3143272" cy="3548529"/>
          </a:xfrm>
          <a:prstGeom prst="rect">
            <a:avLst/>
          </a:prstGeom>
          <a:noFill/>
          <a:ln w="9525">
            <a:noFill/>
            <a:miter lim="800000"/>
            <a:headEnd/>
            <a:tailEnd/>
          </a:ln>
        </p:spPr>
      </p:pic>
    </p:spTree>
  </p:cSld>
  <p:clrMapOvr>
    <a:masterClrMapping/>
  </p:clrMapOvr>
  <p:timing>
    <p:tnLst>
      <p:par>
        <p:cTn dur="indefinite" id="1" nodeType="tmRoot" restart="never"/>
      </p:par>
    </p:tnLst>
  </p:timing>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71538" y="142852"/>
            <a:ext cx="7929618" cy="7000924"/>
          </a:xfrm>
        </p:spPr>
        <p:txBody>
          <a:bodyPr>
            <a:normAutofit/>
          </a:bodyPr>
          <a:lstStyle/>
          <a:p>
            <a:r>
              <a:rPr dirty="0" lang="uk-UA" smtClean="0" sz="3000">
                <a:latin charset="0" pitchFamily="18" typeface="Bookman Old Style"/>
              </a:rPr>
              <a:t> за обштукатурювання сталевих балок; сітку в такому разі приварюють або прив'язують;</a:t>
            </a:r>
          </a:p>
          <a:p>
            <a:endParaRPr dirty="0" lang="uk-UA" smtClean="0" sz="3000">
              <a:latin charset="0" pitchFamily="18" typeface="Bookman Old Style"/>
            </a:endParaRPr>
          </a:p>
          <a:p>
            <a:endParaRPr dirty="0" lang="uk-UA" smtClean="0" sz="3000">
              <a:latin charset="0" pitchFamily="18" typeface="Bookman Old Style"/>
            </a:endParaRPr>
          </a:p>
          <a:p>
            <a:endParaRPr dirty="0" lang="uk-UA" smtClean="0" sz="3000">
              <a:latin charset="0" pitchFamily="18" typeface="Bookman Old Style"/>
            </a:endParaRPr>
          </a:p>
          <a:p>
            <a:endParaRPr dirty="0" lang="uk-UA" smtClean="0" sz="3000">
              <a:latin charset="0" pitchFamily="18" typeface="Bookman Old Style"/>
            </a:endParaRPr>
          </a:p>
          <a:p>
            <a:r>
              <a:rPr dirty="0" lang="uk-UA" smtClean="0" sz="3000">
                <a:latin charset="0" pitchFamily="18" typeface="Bookman Old Style"/>
              </a:rPr>
              <a:t>за улаштування </a:t>
            </a:r>
            <a:br>
              <a:rPr dirty="0" lang="uk-UA" smtClean="0" sz="3000">
                <a:latin charset="0" pitchFamily="18" typeface="Bookman Old Style"/>
              </a:rPr>
            </a:br>
            <a:r>
              <a:rPr dirty="0" lang="uk-UA" smtClean="0" sz="3000">
                <a:latin charset="0" pitchFamily="18" typeface="Bookman Old Style"/>
              </a:rPr>
              <a:t>сітчасто-армованих </a:t>
            </a:r>
            <a:br>
              <a:rPr dirty="0" lang="uk-UA" smtClean="0" sz="3000">
                <a:latin charset="0" pitchFamily="18" typeface="Bookman Old Style"/>
              </a:rPr>
            </a:br>
            <a:r>
              <a:rPr dirty="0" lang="uk-UA" smtClean="0" sz="3000">
                <a:latin charset="0" pitchFamily="18" typeface="Bookman Old Style"/>
              </a:rPr>
              <a:t>конструкцій;</a:t>
            </a:r>
          </a:p>
          <a:p>
            <a:r>
              <a:rPr dirty="0" lang="uk-UA" smtClean="0" sz="3000">
                <a:latin charset="0" pitchFamily="18" typeface="Bookman Old Style"/>
              </a:rPr>
              <a:t>під час закриття </a:t>
            </a:r>
            <a:br>
              <a:rPr dirty="0" lang="uk-UA" smtClean="0" sz="3000">
                <a:latin charset="0" pitchFamily="18" typeface="Bookman Old Style"/>
              </a:rPr>
            </a:br>
            <a:r>
              <a:rPr dirty="0" lang="uk-UA" smtClean="0" sz="3000">
                <a:latin charset="0" pitchFamily="18" typeface="Bookman Old Style"/>
              </a:rPr>
              <a:t>каналів, борозен.</a:t>
            </a:r>
          </a:p>
          <a:p>
            <a:endParaRPr dirty="0" lang="uk-UA" smtClean="0" sz="3000">
              <a:latin charset="0" pitchFamily="18" typeface="Bookman Old Style"/>
            </a:endParaRPr>
          </a:p>
        </p:txBody>
      </p:sp>
      <p:pic>
        <p:nvPicPr>
          <p:cNvPr id="40962" name="Picture 2"/>
          <p:cNvPicPr>
            <a:picLocks noChangeArrowheads="1" noChangeAspect="1"/>
          </p:cNvPicPr>
          <p:nvPr/>
        </p:nvPicPr>
        <p:blipFill>
          <a:blip r:embed="rId2">
            <a:lum bright="10000" contrast="20000"/>
          </a:blip>
          <a:srcRect b="80"/>
          <a:stretch>
            <a:fillRect/>
          </a:stretch>
        </p:blipFill>
        <p:spPr bwMode="auto">
          <a:xfrm>
            <a:off x="1785918" y="1643050"/>
            <a:ext cx="4786346" cy="2068174"/>
          </a:xfrm>
          <a:prstGeom prst="rect">
            <a:avLst/>
          </a:prstGeom>
          <a:noFill/>
          <a:ln w="9525">
            <a:noFill/>
            <a:miter lim="800000"/>
            <a:headEnd/>
            <a:tailEnd/>
          </a:ln>
        </p:spPr>
      </p:pic>
      <p:pic>
        <p:nvPicPr>
          <p:cNvPr id="6" name="Picture 2"/>
          <p:cNvPicPr>
            <a:picLocks noChangeArrowheads="1" noChangeAspect="1"/>
          </p:cNvPicPr>
          <p:nvPr/>
        </p:nvPicPr>
        <p:blipFill>
          <a:blip r:embed="rId3">
            <a:lum bright="20000" contrast="20000"/>
          </a:blip>
          <a:stretch>
            <a:fillRect/>
          </a:stretch>
        </p:blipFill>
        <p:spPr bwMode="auto">
          <a:xfrm>
            <a:off x="5929322" y="3643314"/>
            <a:ext cx="2843217" cy="3046325"/>
          </a:xfrm>
          <a:prstGeom prst="roundRect">
            <a:avLst/>
          </a:prstGeom>
          <a:noFill/>
          <a:ln w="9525">
            <a:noFill/>
            <a:miter lim="800000"/>
            <a:headEnd/>
            <a:tailEnd/>
          </a:ln>
        </p:spPr>
      </p:pic>
    </p:spTree>
  </p:cSld>
  <p:clrMapOvr>
    <a:masterClrMapping/>
  </p:clrMapOvr>
  <p:timing>
    <p:tnLst>
      <p:par>
        <p:cTn dur="indefinite" id="1" nodeType="tmRoot" restart="never"/>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534</TotalTime>
  <Words>658</Words>
  <PresentationFormat>Экран (4:3)</PresentationFormat>
  <Paragraphs>60</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Солнцестояние</vt:lpstr>
      <vt:lpstr>Набивання металевої сітки за підготовки поверхонь під обштукатурювання</vt:lpstr>
      <vt:lpstr>Організація робочого місця</vt:lpstr>
      <vt:lpstr>Слайд 3</vt:lpstr>
      <vt:lpstr>Інструменти та пристосування</vt:lpstr>
      <vt:lpstr>Будівельні матеріали</vt:lpstr>
      <vt:lpstr>Слайд 6</vt:lpstr>
      <vt:lpstr>Технологічний процес.</vt:lpstr>
      <vt:lpstr>Слайд 8</vt:lpstr>
      <vt:lpstr>Слайд 9</vt:lpstr>
      <vt:lpstr>Слайд 10</vt:lpstr>
      <vt:lpstr>Слайд 11</vt:lpstr>
      <vt:lpstr>Слайд 12</vt:lpstr>
      <vt:lpstr>Охорона та безпека праці</vt:lpstr>
      <vt:lpstr>Література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Підготовка цегляних поверхонь під обштукатурювання.</dc:title>
  <cp:lastModifiedBy>Пользователь</cp:lastModifiedBy>
  <cp:revision>118</cp:revision>
  <dcterms:modified xsi:type="dcterms:W3CDTF">2011-03-21T09:42:14Z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247206</vt:lpwstr>
  </property>
  <property fmtid="{D5CDD505-2E9C-101B-9397-08002B2CF9AE}" name="NXPowerLiteVersion" pid="3">
    <vt:lpwstr>D4.1.4</vt:lpwstr>
  </property>
</Properties>
</file>