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drawingml.diagramColors+xml" PartName="/ppt/diagrams/colors1.xml"/>
  <Override ContentType="application/vnd.openxmlformats-officedocument.drawingml.diagramStyle+xml" PartName="/ppt/diagrams/quickStyle4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Default ContentType="image/x-wmf" Extension="wmf"/>
  <Default ContentType="image/jpeg" Extension="jpeg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drawingml.diagramLayout+xml" PartName="/ppt/diagrams/layout4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Data+xml" PartName="/ppt/diagrams/data3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diagramColors+xml" PartName="/ppt/diagrams/colors4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Override ContentType="application/vnd.openxmlformats-officedocument.drawingml.diagramColors+xml" PartName="/ppt/diagrams/colors2.xml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drawingml.diagramStyle+xml" PartName="/ppt/diagrams/quickStyle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9" r:id="rId1"/>
  </p:sldMasterIdLst>
  <p:notesMasterIdLst>
    <p:notesMasterId r:id="rId15"/>
  </p:notesMasterIdLst>
  <p:sldIdLst>
    <p:sldId id="256" r:id="rId2"/>
    <p:sldId id="257" r:id="rId3"/>
    <p:sldId id="258" r:id="rId4"/>
    <p:sldId id="323" r:id="rId5"/>
    <p:sldId id="320" r:id="rId6"/>
    <p:sldId id="350" r:id="rId7"/>
    <p:sldId id="348" r:id="rId8"/>
    <p:sldId id="349" r:id="rId9"/>
    <p:sldId id="351" r:id="rId10"/>
    <p:sldId id="294" r:id="rId11"/>
    <p:sldId id="271" r:id="rId12"/>
    <p:sldId id="352" r:id="rId13"/>
    <p:sldId id="272" r:id="rId14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66"/>
    <a:srgbClr val="663300"/>
    <a:srgbClr val="0000CC"/>
    <a:srgbClr val="FFFFFF"/>
    <a:srgbClr val="0066FF"/>
    <a:srgbClr val="F1F0EF"/>
    <a:srgbClr val="9966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583" autoAdjust="0"/>
    <p:restoredTop sz="94533" autoAdjust="0"/>
  </p:normalViewPr>
  <p:slideViewPr>
    <p:cSldViewPr>
      <p:cViewPr varScale="1">
        <p:scale>
          <a:sx n="88" d="100"/>
          <a:sy n="88" d="100"/>
        </p:scale>
        <p:origin x="-97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7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BE036D-B9E4-44E1-8644-528DE1342167}" type="doc">
      <dgm:prSet loTypeId="urn:microsoft.com/office/officeart/2005/8/layout/hierarchy3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26920513-7B92-4C65-8FE9-077A8C3E0A4B}">
      <dgm:prSet phldrT="[Текст]"/>
      <dgm:spPr/>
      <dgm:t>
        <a:bodyPr/>
        <a:lstStyle/>
        <a:p>
          <a:r>
            <a:rPr lang="uk-UA" b="1" dirty="0" smtClean="0"/>
            <a:t>Етапи підготовки поверхні</a:t>
          </a:r>
          <a:endParaRPr lang="uk-UA" b="1" dirty="0"/>
        </a:p>
      </dgm:t>
    </dgm:pt>
    <dgm:pt modelId="{B33F6B58-9415-4AFD-B120-1134D89D3EDD}" type="parTrans" cxnId="{8F3ED703-1289-41B5-BBB2-673493FB2F80}">
      <dgm:prSet/>
      <dgm:spPr/>
      <dgm:t>
        <a:bodyPr/>
        <a:lstStyle/>
        <a:p>
          <a:endParaRPr lang="uk-UA"/>
        </a:p>
      </dgm:t>
    </dgm:pt>
    <dgm:pt modelId="{9E5A418B-1496-4847-9C90-F44EC8098A3F}" type="sibTrans" cxnId="{8F3ED703-1289-41B5-BBB2-673493FB2F80}">
      <dgm:prSet/>
      <dgm:spPr/>
      <dgm:t>
        <a:bodyPr/>
        <a:lstStyle/>
        <a:p>
          <a:endParaRPr lang="uk-UA"/>
        </a:p>
      </dgm:t>
    </dgm:pt>
    <dgm:pt modelId="{18141434-7B24-47C5-BB8A-EC84FFE49242}">
      <dgm:prSet phldrT="[Текст]"/>
      <dgm:spPr/>
      <dgm:t>
        <a:bodyPr/>
        <a:lstStyle/>
        <a:p>
          <a:r>
            <a:rPr lang="uk-UA" dirty="0" smtClean="0"/>
            <a:t>1. Очищення поверхонь від бруду, напливів розчину.</a:t>
          </a:r>
          <a:endParaRPr lang="uk-UA" dirty="0"/>
        </a:p>
      </dgm:t>
    </dgm:pt>
    <dgm:pt modelId="{13F7EDE6-FFAA-453B-B0AF-C4A9DB603195}" type="parTrans" cxnId="{BD266A10-9D84-473A-8CF3-6F75C58F7D60}">
      <dgm:prSet/>
      <dgm:spPr/>
      <dgm:t>
        <a:bodyPr/>
        <a:lstStyle/>
        <a:p>
          <a:endParaRPr lang="uk-UA"/>
        </a:p>
      </dgm:t>
    </dgm:pt>
    <dgm:pt modelId="{AAD75623-5E36-4BBB-8ADA-BF5461B97037}" type="sibTrans" cxnId="{BD266A10-9D84-473A-8CF3-6F75C58F7D60}">
      <dgm:prSet/>
      <dgm:spPr/>
      <dgm:t>
        <a:bodyPr/>
        <a:lstStyle/>
        <a:p>
          <a:endParaRPr lang="uk-UA"/>
        </a:p>
      </dgm:t>
    </dgm:pt>
    <dgm:pt modelId="{3192B8C0-58EA-43FA-9954-26DBB3194945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uk-UA" dirty="0" smtClean="0"/>
            <a:t>2. Видалення пилу, рясне змочування поверхні водою.</a:t>
          </a:r>
          <a:endParaRPr lang="uk-UA" dirty="0"/>
        </a:p>
      </dgm:t>
    </dgm:pt>
    <dgm:pt modelId="{28D5E605-569B-407E-BC02-3F5E7213EC6F}" type="parTrans" cxnId="{76C18B8A-FEE7-408E-AF3F-321C259CC2E9}">
      <dgm:prSet/>
      <dgm:spPr/>
      <dgm:t>
        <a:bodyPr/>
        <a:lstStyle/>
        <a:p>
          <a:endParaRPr lang="uk-UA"/>
        </a:p>
      </dgm:t>
    </dgm:pt>
    <dgm:pt modelId="{0214C91B-C6DD-48AA-84A8-6A2F653B9DD3}" type="sibTrans" cxnId="{76C18B8A-FEE7-408E-AF3F-321C259CC2E9}">
      <dgm:prSet/>
      <dgm:spPr/>
      <dgm:t>
        <a:bodyPr/>
        <a:lstStyle/>
        <a:p>
          <a:endParaRPr lang="uk-UA"/>
        </a:p>
      </dgm:t>
    </dgm:pt>
    <dgm:pt modelId="{BB83808B-08A7-4E00-B494-1F6C1CDCFCD0}" type="pres">
      <dgm:prSet presAssocID="{13BE036D-B9E4-44E1-8644-528DE134216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1D8D6C03-0D05-443E-90CD-85C6A0BDEEE6}" type="pres">
      <dgm:prSet presAssocID="{26920513-7B92-4C65-8FE9-077A8C3E0A4B}" presName="root" presStyleCnt="0"/>
      <dgm:spPr/>
    </dgm:pt>
    <dgm:pt modelId="{5C9F8329-3F36-4D5C-A7BB-0C7301549A87}" type="pres">
      <dgm:prSet presAssocID="{26920513-7B92-4C65-8FE9-077A8C3E0A4B}" presName="rootComposite" presStyleCnt="0"/>
      <dgm:spPr/>
    </dgm:pt>
    <dgm:pt modelId="{8F59C840-B9E1-4DCE-BC6F-62376EA99290}" type="pres">
      <dgm:prSet presAssocID="{26920513-7B92-4C65-8FE9-077A8C3E0A4B}" presName="rootText" presStyleLbl="node1" presStyleIdx="0" presStyleCnt="1" custScaleX="301575" custScaleY="52852"/>
      <dgm:spPr/>
      <dgm:t>
        <a:bodyPr/>
        <a:lstStyle/>
        <a:p>
          <a:endParaRPr lang="uk-UA"/>
        </a:p>
      </dgm:t>
    </dgm:pt>
    <dgm:pt modelId="{757CADBC-AA02-41C6-A656-3B4173E139E5}" type="pres">
      <dgm:prSet presAssocID="{26920513-7B92-4C65-8FE9-077A8C3E0A4B}" presName="rootConnector" presStyleLbl="node1" presStyleIdx="0" presStyleCnt="1"/>
      <dgm:spPr/>
      <dgm:t>
        <a:bodyPr/>
        <a:lstStyle/>
        <a:p>
          <a:endParaRPr lang="uk-UA"/>
        </a:p>
      </dgm:t>
    </dgm:pt>
    <dgm:pt modelId="{36C90FBA-E167-4224-BCC9-CF2592C2A368}" type="pres">
      <dgm:prSet presAssocID="{26920513-7B92-4C65-8FE9-077A8C3E0A4B}" presName="childShape" presStyleCnt="0"/>
      <dgm:spPr/>
    </dgm:pt>
    <dgm:pt modelId="{B9DFDBD7-5CB9-4C44-817E-9B95A72B10CF}" type="pres">
      <dgm:prSet presAssocID="{13F7EDE6-FFAA-453B-B0AF-C4A9DB603195}" presName="Name13" presStyleLbl="parChTrans1D2" presStyleIdx="0" presStyleCnt="2"/>
      <dgm:spPr/>
      <dgm:t>
        <a:bodyPr/>
        <a:lstStyle/>
        <a:p>
          <a:endParaRPr lang="uk-UA"/>
        </a:p>
      </dgm:t>
    </dgm:pt>
    <dgm:pt modelId="{067EFC8B-5036-44A3-AB82-9FFFCD0498F1}" type="pres">
      <dgm:prSet presAssocID="{18141434-7B24-47C5-BB8A-EC84FFE49242}" presName="childText" presStyleLbl="bgAcc1" presStyleIdx="0" presStyleCnt="2" custScaleX="426218" custScaleY="4688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FD9784C-FD76-43DD-A353-7C52B52506A9}" type="pres">
      <dgm:prSet presAssocID="{28D5E605-569B-407E-BC02-3F5E7213EC6F}" presName="Name13" presStyleLbl="parChTrans1D2" presStyleIdx="1" presStyleCnt="2"/>
      <dgm:spPr/>
      <dgm:t>
        <a:bodyPr/>
        <a:lstStyle/>
        <a:p>
          <a:endParaRPr lang="uk-UA"/>
        </a:p>
      </dgm:t>
    </dgm:pt>
    <dgm:pt modelId="{0CEE0C1E-9791-41AC-9224-D59239DA76B0}" type="pres">
      <dgm:prSet presAssocID="{3192B8C0-58EA-43FA-9954-26DBB3194945}" presName="childText" presStyleLbl="bgAcc1" presStyleIdx="1" presStyleCnt="2" custScaleX="426218" custScaleY="4688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5DF9B81-8353-4945-A773-3362CB910AF6}" type="presOf" srcId="{28D5E605-569B-407E-BC02-3F5E7213EC6F}" destId="{FFD9784C-FD76-43DD-A353-7C52B52506A9}" srcOrd="0" destOrd="0" presId="urn:microsoft.com/office/officeart/2005/8/layout/hierarchy3"/>
    <dgm:cxn modelId="{76C18B8A-FEE7-408E-AF3F-321C259CC2E9}" srcId="{26920513-7B92-4C65-8FE9-077A8C3E0A4B}" destId="{3192B8C0-58EA-43FA-9954-26DBB3194945}" srcOrd="1" destOrd="0" parTransId="{28D5E605-569B-407E-BC02-3F5E7213EC6F}" sibTransId="{0214C91B-C6DD-48AA-84A8-6A2F653B9DD3}"/>
    <dgm:cxn modelId="{BD266A10-9D84-473A-8CF3-6F75C58F7D60}" srcId="{26920513-7B92-4C65-8FE9-077A8C3E0A4B}" destId="{18141434-7B24-47C5-BB8A-EC84FFE49242}" srcOrd="0" destOrd="0" parTransId="{13F7EDE6-FFAA-453B-B0AF-C4A9DB603195}" sibTransId="{AAD75623-5E36-4BBB-8ADA-BF5461B97037}"/>
    <dgm:cxn modelId="{E2660E8F-651C-4E68-A019-77AD65E7D958}" type="presOf" srcId="{13BE036D-B9E4-44E1-8644-528DE1342167}" destId="{BB83808B-08A7-4E00-B494-1F6C1CDCFCD0}" srcOrd="0" destOrd="0" presId="urn:microsoft.com/office/officeart/2005/8/layout/hierarchy3"/>
    <dgm:cxn modelId="{8F3ED703-1289-41B5-BBB2-673493FB2F80}" srcId="{13BE036D-B9E4-44E1-8644-528DE1342167}" destId="{26920513-7B92-4C65-8FE9-077A8C3E0A4B}" srcOrd="0" destOrd="0" parTransId="{B33F6B58-9415-4AFD-B120-1134D89D3EDD}" sibTransId="{9E5A418B-1496-4847-9C90-F44EC8098A3F}"/>
    <dgm:cxn modelId="{A4C12919-91B6-49C9-8A78-00508403C9A2}" type="presOf" srcId="{18141434-7B24-47C5-BB8A-EC84FFE49242}" destId="{067EFC8B-5036-44A3-AB82-9FFFCD0498F1}" srcOrd="0" destOrd="0" presId="urn:microsoft.com/office/officeart/2005/8/layout/hierarchy3"/>
    <dgm:cxn modelId="{F6D496EB-2E3D-424D-B69D-748FAD66D3E0}" type="presOf" srcId="{3192B8C0-58EA-43FA-9954-26DBB3194945}" destId="{0CEE0C1E-9791-41AC-9224-D59239DA76B0}" srcOrd="0" destOrd="0" presId="urn:microsoft.com/office/officeart/2005/8/layout/hierarchy3"/>
    <dgm:cxn modelId="{5152CCF7-F518-4A81-A42B-9C29F5B49BB6}" type="presOf" srcId="{13F7EDE6-FFAA-453B-B0AF-C4A9DB603195}" destId="{B9DFDBD7-5CB9-4C44-817E-9B95A72B10CF}" srcOrd="0" destOrd="0" presId="urn:microsoft.com/office/officeart/2005/8/layout/hierarchy3"/>
    <dgm:cxn modelId="{A0BE3C23-33E7-4F33-8CDB-BD66B3527DF3}" type="presOf" srcId="{26920513-7B92-4C65-8FE9-077A8C3E0A4B}" destId="{8F59C840-B9E1-4DCE-BC6F-62376EA99290}" srcOrd="0" destOrd="0" presId="urn:microsoft.com/office/officeart/2005/8/layout/hierarchy3"/>
    <dgm:cxn modelId="{DCAD4EDF-60D7-4827-8B8A-7C9BFD8F4E19}" type="presOf" srcId="{26920513-7B92-4C65-8FE9-077A8C3E0A4B}" destId="{757CADBC-AA02-41C6-A656-3B4173E139E5}" srcOrd="1" destOrd="0" presId="urn:microsoft.com/office/officeart/2005/8/layout/hierarchy3"/>
    <dgm:cxn modelId="{CF0C7CBE-897C-44BC-8F8F-D4279D982803}" type="presParOf" srcId="{BB83808B-08A7-4E00-B494-1F6C1CDCFCD0}" destId="{1D8D6C03-0D05-443E-90CD-85C6A0BDEEE6}" srcOrd="0" destOrd="0" presId="urn:microsoft.com/office/officeart/2005/8/layout/hierarchy3"/>
    <dgm:cxn modelId="{5A4F23DA-07EE-40A6-8BE7-FF630386318D}" type="presParOf" srcId="{1D8D6C03-0D05-443E-90CD-85C6A0BDEEE6}" destId="{5C9F8329-3F36-4D5C-A7BB-0C7301549A87}" srcOrd="0" destOrd="0" presId="urn:microsoft.com/office/officeart/2005/8/layout/hierarchy3"/>
    <dgm:cxn modelId="{D89911A0-28B9-4A19-BFEB-189AFE6428A8}" type="presParOf" srcId="{5C9F8329-3F36-4D5C-A7BB-0C7301549A87}" destId="{8F59C840-B9E1-4DCE-BC6F-62376EA99290}" srcOrd="0" destOrd="0" presId="urn:microsoft.com/office/officeart/2005/8/layout/hierarchy3"/>
    <dgm:cxn modelId="{2F4231E6-5079-4FD2-8D3D-D37B42DB2FDD}" type="presParOf" srcId="{5C9F8329-3F36-4D5C-A7BB-0C7301549A87}" destId="{757CADBC-AA02-41C6-A656-3B4173E139E5}" srcOrd="1" destOrd="0" presId="urn:microsoft.com/office/officeart/2005/8/layout/hierarchy3"/>
    <dgm:cxn modelId="{89273299-1DA2-45EA-8719-EE24533FDAB8}" type="presParOf" srcId="{1D8D6C03-0D05-443E-90CD-85C6A0BDEEE6}" destId="{36C90FBA-E167-4224-BCC9-CF2592C2A368}" srcOrd="1" destOrd="0" presId="urn:microsoft.com/office/officeart/2005/8/layout/hierarchy3"/>
    <dgm:cxn modelId="{C8812D91-9C77-43A8-9F4E-99E0320A2F1F}" type="presParOf" srcId="{36C90FBA-E167-4224-BCC9-CF2592C2A368}" destId="{B9DFDBD7-5CB9-4C44-817E-9B95A72B10CF}" srcOrd="0" destOrd="0" presId="urn:microsoft.com/office/officeart/2005/8/layout/hierarchy3"/>
    <dgm:cxn modelId="{95F584E9-0104-4517-AF2C-B5BF51E73600}" type="presParOf" srcId="{36C90FBA-E167-4224-BCC9-CF2592C2A368}" destId="{067EFC8B-5036-44A3-AB82-9FFFCD0498F1}" srcOrd="1" destOrd="0" presId="urn:microsoft.com/office/officeart/2005/8/layout/hierarchy3"/>
    <dgm:cxn modelId="{899A97DD-EF17-41E5-AB4A-355AB0B5D674}" type="presParOf" srcId="{36C90FBA-E167-4224-BCC9-CF2592C2A368}" destId="{FFD9784C-FD76-43DD-A353-7C52B52506A9}" srcOrd="2" destOrd="0" presId="urn:microsoft.com/office/officeart/2005/8/layout/hierarchy3"/>
    <dgm:cxn modelId="{78668B52-DC93-4371-8071-B6382B99A1E8}" type="presParOf" srcId="{36C90FBA-E167-4224-BCC9-CF2592C2A368}" destId="{0CEE0C1E-9791-41AC-9224-D59239DA76B0}" srcOrd="3" destOrd="0" presId="urn:microsoft.com/office/officeart/2005/8/layout/hierarchy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BE036D-B9E4-44E1-8644-528DE1342167}" type="doc">
      <dgm:prSet loTypeId="urn:microsoft.com/office/officeart/2005/8/layout/hierarchy3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26920513-7B92-4C65-8FE9-077A8C3E0A4B}">
      <dgm:prSet phldrT="[Текст]"/>
      <dgm:spPr/>
      <dgm:t>
        <a:bodyPr/>
        <a:lstStyle/>
        <a:p>
          <a:r>
            <a:rPr lang="uk-UA" b="1" dirty="0" smtClean="0"/>
            <a:t>Етапи підготовки поверхні</a:t>
          </a:r>
          <a:endParaRPr lang="uk-UA" b="1" dirty="0"/>
        </a:p>
      </dgm:t>
    </dgm:pt>
    <dgm:pt modelId="{B33F6B58-9415-4AFD-B120-1134D89D3EDD}" type="parTrans" cxnId="{8F3ED703-1289-41B5-BBB2-673493FB2F80}">
      <dgm:prSet/>
      <dgm:spPr/>
      <dgm:t>
        <a:bodyPr/>
        <a:lstStyle/>
        <a:p>
          <a:endParaRPr lang="uk-UA"/>
        </a:p>
      </dgm:t>
    </dgm:pt>
    <dgm:pt modelId="{9E5A418B-1496-4847-9C90-F44EC8098A3F}" type="sibTrans" cxnId="{8F3ED703-1289-41B5-BBB2-673493FB2F80}">
      <dgm:prSet/>
      <dgm:spPr/>
      <dgm:t>
        <a:bodyPr/>
        <a:lstStyle/>
        <a:p>
          <a:endParaRPr lang="uk-UA"/>
        </a:p>
      </dgm:t>
    </dgm:pt>
    <dgm:pt modelId="{18141434-7B24-47C5-BB8A-EC84FFE49242}">
      <dgm:prSet phldrT="[Текст]"/>
      <dgm:spPr/>
      <dgm:t>
        <a:bodyPr/>
        <a:lstStyle/>
        <a:p>
          <a:pPr algn="l"/>
          <a:r>
            <a:rPr lang="uk-UA" dirty="0" smtClean="0"/>
            <a:t>1. Розчищення швів цегляного мурування на глибину до 15 мм.</a:t>
          </a:r>
          <a:endParaRPr lang="uk-UA" dirty="0"/>
        </a:p>
      </dgm:t>
    </dgm:pt>
    <dgm:pt modelId="{13F7EDE6-FFAA-453B-B0AF-C4A9DB603195}" type="parTrans" cxnId="{BD266A10-9D84-473A-8CF3-6F75C58F7D60}">
      <dgm:prSet/>
      <dgm:spPr/>
      <dgm:t>
        <a:bodyPr/>
        <a:lstStyle/>
        <a:p>
          <a:endParaRPr lang="uk-UA"/>
        </a:p>
      </dgm:t>
    </dgm:pt>
    <dgm:pt modelId="{AAD75623-5E36-4BBB-8ADA-BF5461B97037}" type="sibTrans" cxnId="{BD266A10-9D84-473A-8CF3-6F75C58F7D60}">
      <dgm:prSet/>
      <dgm:spPr/>
      <dgm:t>
        <a:bodyPr/>
        <a:lstStyle/>
        <a:p>
          <a:endParaRPr lang="uk-UA"/>
        </a:p>
      </dgm:t>
    </dgm:pt>
    <dgm:pt modelId="{3192B8C0-58EA-43FA-9954-26DBB3194945}">
      <dgm:prSet phldrT="[Текст]"/>
      <dgm:spPr>
        <a:ln>
          <a:solidFill>
            <a:schemeClr val="tx1">
              <a:lumMod val="90000"/>
              <a:lumOff val="10000"/>
            </a:schemeClr>
          </a:solidFill>
        </a:ln>
      </dgm:spPr>
      <dgm:t>
        <a:bodyPr/>
        <a:lstStyle/>
        <a:p>
          <a:pPr algn="l"/>
          <a:r>
            <a:rPr lang="uk-UA" dirty="0" smtClean="0"/>
            <a:t>3. Змочування поверхні водою.</a:t>
          </a:r>
          <a:endParaRPr lang="uk-UA" dirty="0"/>
        </a:p>
      </dgm:t>
    </dgm:pt>
    <dgm:pt modelId="{28D5E605-569B-407E-BC02-3F5E7213EC6F}" type="parTrans" cxnId="{76C18B8A-FEE7-408E-AF3F-321C259CC2E9}">
      <dgm:prSet/>
      <dgm:spPr/>
      <dgm:t>
        <a:bodyPr/>
        <a:lstStyle/>
        <a:p>
          <a:endParaRPr lang="uk-UA"/>
        </a:p>
      </dgm:t>
    </dgm:pt>
    <dgm:pt modelId="{0214C91B-C6DD-48AA-84A8-6A2F653B9DD3}" type="sibTrans" cxnId="{76C18B8A-FEE7-408E-AF3F-321C259CC2E9}">
      <dgm:prSet/>
      <dgm:spPr/>
      <dgm:t>
        <a:bodyPr/>
        <a:lstStyle/>
        <a:p>
          <a:endParaRPr lang="uk-UA"/>
        </a:p>
      </dgm:t>
    </dgm:pt>
    <dgm:pt modelId="{F776A8EA-441F-4D0C-ADAB-FB35B15A1A9C}">
      <dgm:prSet phldrT="[Текст]"/>
      <dgm:spPr>
        <a:ln>
          <a:solidFill>
            <a:schemeClr val="tx1">
              <a:lumMod val="75000"/>
              <a:lumOff val="25000"/>
            </a:schemeClr>
          </a:solidFill>
        </a:ln>
      </dgm:spPr>
      <dgm:t>
        <a:bodyPr/>
        <a:lstStyle/>
        <a:p>
          <a:pPr algn="l"/>
          <a:r>
            <a:rPr lang="uk-UA" dirty="0" smtClean="0"/>
            <a:t>2. Очищення поверхонь від кусочків розчину та бруду.</a:t>
          </a:r>
          <a:endParaRPr lang="uk-UA" dirty="0"/>
        </a:p>
      </dgm:t>
    </dgm:pt>
    <dgm:pt modelId="{FBAEB0F9-48B4-45EB-957E-4177F405A8E8}" type="parTrans" cxnId="{446231ED-C595-4D23-A952-58FAFE7A515F}">
      <dgm:prSet/>
      <dgm:spPr/>
      <dgm:t>
        <a:bodyPr/>
        <a:lstStyle/>
        <a:p>
          <a:endParaRPr lang="uk-UA"/>
        </a:p>
      </dgm:t>
    </dgm:pt>
    <dgm:pt modelId="{54D3CF4F-27DC-41E4-BDE0-3AA43C899C7D}" type="sibTrans" cxnId="{446231ED-C595-4D23-A952-58FAFE7A515F}">
      <dgm:prSet/>
      <dgm:spPr/>
      <dgm:t>
        <a:bodyPr/>
        <a:lstStyle/>
        <a:p>
          <a:endParaRPr lang="uk-UA"/>
        </a:p>
      </dgm:t>
    </dgm:pt>
    <dgm:pt modelId="{D4F3738D-5CD4-4292-80AF-AED1F16AE9FF}">
      <dgm:prSet phldrT="[Текст]"/>
      <dgm:spPr>
        <a:ln>
          <a:solidFill>
            <a:schemeClr val="tx1">
              <a:lumMod val="75000"/>
              <a:lumOff val="25000"/>
            </a:schemeClr>
          </a:solidFill>
        </a:ln>
      </dgm:spPr>
      <dgm:t>
        <a:bodyPr/>
        <a:lstStyle/>
        <a:p>
          <a:pPr algn="l"/>
          <a:r>
            <a:rPr lang="uk-UA" dirty="0" smtClean="0"/>
            <a:t>4. Для міцнішого зчеплення цеглу в кількох місцях насікають. Насічки глибиною 3-5 мм, а відстань між ними 5-7 мм.</a:t>
          </a:r>
          <a:endParaRPr lang="uk-UA" dirty="0"/>
        </a:p>
      </dgm:t>
    </dgm:pt>
    <dgm:pt modelId="{4128741E-539A-4E73-BCF7-8C819181E5C7}" type="parTrans" cxnId="{C693E2CB-E4D7-407B-A4DD-39C805CF1308}">
      <dgm:prSet/>
      <dgm:spPr/>
      <dgm:t>
        <a:bodyPr/>
        <a:lstStyle/>
        <a:p>
          <a:endParaRPr lang="uk-UA"/>
        </a:p>
      </dgm:t>
    </dgm:pt>
    <dgm:pt modelId="{02D83376-A8F6-4E4D-8269-11E46A4DC8CB}" type="sibTrans" cxnId="{C693E2CB-E4D7-407B-A4DD-39C805CF1308}">
      <dgm:prSet/>
      <dgm:spPr/>
      <dgm:t>
        <a:bodyPr/>
        <a:lstStyle/>
        <a:p>
          <a:endParaRPr lang="uk-UA"/>
        </a:p>
      </dgm:t>
    </dgm:pt>
    <dgm:pt modelId="{BB83808B-08A7-4E00-B494-1F6C1CDCFCD0}" type="pres">
      <dgm:prSet presAssocID="{13BE036D-B9E4-44E1-8644-528DE134216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1D8D6C03-0D05-443E-90CD-85C6A0BDEEE6}" type="pres">
      <dgm:prSet presAssocID="{26920513-7B92-4C65-8FE9-077A8C3E0A4B}" presName="root" presStyleCnt="0"/>
      <dgm:spPr/>
    </dgm:pt>
    <dgm:pt modelId="{5C9F8329-3F36-4D5C-A7BB-0C7301549A87}" type="pres">
      <dgm:prSet presAssocID="{26920513-7B92-4C65-8FE9-077A8C3E0A4B}" presName="rootComposite" presStyleCnt="0"/>
      <dgm:spPr/>
    </dgm:pt>
    <dgm:pt modelId="{8F59C840-B9E1-4DCE-BC6F-62376EA99290}" type="pres">
      <dgm:prSet presAssocID="{26920513-7B92-4C65-8FE9-077A8C3E0A4B}" presName="rootText" presStyleLbl="node1" presStyleIdx="0" presStyleCnt="1" custScaleX="380373" custScaleY="83413"/>
      <dgm:spPr/>
      <dgm:t>
        <a:bodyPr/>
        <a:lstStyle/>
        <a:p>
          <a:endParaRPr lang="uk-UA"/>
        </a:p>
      </dgm:t>
    </dgm:pt>
    <dgm:pt modelId="{757CADBC-AA02-41C6-A656-3B4173E139E5}" type="pres">
      <dgm:prSet presAssocID="{26920513-7B92-4C65-8FE9-077A8C3E0A4B}" presName="rootConnector" presStyleLbl="node1" presStyleIdx="0" presStyleCnt="1"/>
      <dgm:spPr/>
      <dgm:t>
        <a:bodyPr/>
        <a:lstStyle/>
        <a:p>
          <a:endParaRPr lang="uk-UA"/>
        </a:p>
      </dgm:t>
    </dgm:pt>
    <dgm:pt modelId="{36C90FBA-E167-4224-BCC9-CF2592C2A368}" type="pres">
      <dgm:prSet presAssocID="{26920513-7B92-4C65-8FE9-077A8C3E0A4B}" presName="childShape" presStyleCnt="0"/>
      <dgm:spPr/>
    </dgm:pt>
    <dgm:pt modelId="{B9DFDBD7-5CB9-4C44-817E-9B95A72B10CF}" type="pres">
      <dgm:prSet presAssocID="{13F7EDE6-FFAA-453B-B0AF-C4A9DB603195}" presName="Name13" presStyleLbl="parChTrans1D2" presStyleIdx="0" presStyleCnt="4"/>
      <dgm:spPr/>
      <dgm:t>
        <a:bodyPr/>
        <a:lstStyle/>
        <a:p>
          <a:endParaRPr lang="uk-UA"/>
        </a:p>
      </dgm:t>
    </dgm:pt>
    <dgm:pt modelId="{067EFC8B-5036-44A3-AB82-9FFFCD0498F1}" type="pres">
      <dgm:prSet presAssocID="{18141434-7B24-47C5-BB8A-EC84FFE49242}" presName="childText" presStyleLbl="bgAcc1" presStyleIdx="0" presStyleCnt="4" custScaleX="45174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9CC4A12-27CD-45D3-A792-095E69C32C6F}" type="pres">
      <dgm:prSet presAssocID="{FBAEB0F9-48B4-45EB-957E-4177F405A8E8}" presName="Name13" presStyleLbl="parChTrans1D2" presStyleIdx="1" presStyleCnt="4"/>
      <dgm:spPr/>
      <dgm:t>
        <a:bodyPr/>
        <a:lstStyle/>
        <a:p>
          <a:endParaRPr lang="uk-UA"/>
        </a:p>
      </dgm:t>
    </dgm:pt>
    <dgm:pt modelId="{F8CF1E80-AB64-40BC-AB40-69E20334C02C}" type="pres">
      <dgm:prSet presAssocID="{F776A8EA-441F-4D0C-ADAB-FB35B15A1A9C}" presName="childText" presStyleLbl="bgAcc1" presStyleIdx="1" presStyleCnt="4" custScaleX="45174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FD9784C-FD76-43DD-A353-7C52B52506A9}" type="pres">
      <dgm:prSet presAssocID="{28D5E605-569B-407E-BC02-3F5E7213EC6F}" presName="Name13" presStyleLbl="parChTrans1D2" presStyleIdx="2" presStyleCnt="4"/>
      <dgm:spPr/>
      <dgm:t>
        <a:bodyPr/>
        <a:lstStyle/>
        <a:p>
          <a:endParaRPr lang="uk-UA"/>
        </a:p>
      </dgm:t>
    </dgm:pt>
    <dgm:pt modelId="{0CEE0C1E-9791-41AC-9224-D59239DA76B0}" type="pres">
      <dgm:prSet presAssocID="{3192B8C0-58EA-43FA-9954-26DBB3194945}" presName="childText" presStyleLbl="bgAcc1" presStyleIdx="2" presStyleCnt="4" custScaleX="45174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D7D57C5-4F1F-4825-AD39-D40B92EE3BA9}" type="pres">
      <dgm:prSet presAssocID="{4128741E-539A-4E73-BCF7-8C819181E5C7}" presName="Name13" presStyleLbl="parChTrans1D2" presStyleIdx="3" presStyleCnt="4"/>
      <dgm:spPr/>
      <dgm:t>
        <a:bodyPr/>
        <a:lstStyle/>
        <a:p>
          <a:endParaRPr lang="uk-UA"/>
        </a:p>
      </dgm:t>
    </dgm:pt>
    <dgm:pt modelId="{23EEB9F3-9993-458D-B672-E48CBE561DB0}" type="pres">
      <dgm:prSet presAssocID="{D4F3738D-5CD4-4292-80AF-AED1F16AE9FF}" presName="childText" presStyleLbl="bgAcc1" presStyleIdx="3" presStyleCnt="4" custScaleX="71729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6C18B8A-FEE7-408E-AF3F-321C259CC2E9}" srcId="{26920513-7B92-4C65-8FE9-077A8C3E0A4B}" destId="{3192B8C0-58EA-43FA-9954-26DBB3194945}" srcOrd="2" destOrd="0" parTransId="{28D5E605-569B-407E-BC02-3F5E7213EC6F}" sibTransId="{0214C91B-C6DD-48AA-84A8-6A2F653B9DD3}"/>
    <dgm:cxn modelId="{92A97537-3CCA-4F5C-B373-50684931B215}" type="presOf" srcId="{26920513-7B92-4C65-8FE9-077A8C3E0A4B}" destId="{8F59C840-B9E1-4DCE-BC6F-62376EA99290}" srcOrd="0" destOrd="0" presId="urn:microsoft.com/office/officeart/2005/8/layout/hierarchy3"/>
    <dgm:cxn modelId="{26A4F729-F014-443E-8DB5-A0E60646CF9F}" type="presOf" srcId="{D4F3738D-5CD4-4292-80AF-AED1F16AE9FF}" destId="{23EEB9F3-9993-458D-B672-E48CBE561DB0}" srcOrd="0" destOrd="0" presId="urn:microsoft.com/office/officeart/2005/8/layout/hierarchy3"/>
    <dgm:cxn modelId="{B288984C-DECE-43F6-8867-51CCB1BBBC08}" type="presOf" srcId="{F776A8EA-441F-4D0C-ADAB-FB35B15A1A9C}" destId="{F8CF1E80-AB64-40BC-AB40-69E20334C02C}" srcOrd="0" destOrd="0" presId="urn:microsoft.com/office/officeart/2005/8/layout/hierarchy3"/>
    <dgm:cxn modelId="{23FAB518-6533-4EF9-9829-6F0A40BFF543}" type="presOf" srcId="{26920513-7B92-4C65-8FE9-077A8C3E0A4B}" destId="{757CADBC-AA02-41C6-A656-3B4173E139E5}" srcOrd="1" destOrd="0" presId="urn:microsoft.com/office/officeart/2005/8/layout/hierarchy3"/>
    <dgm:cxn modelId="{40EF861D-C125-49E7-A128-A01B9E95A074}" type="presOf" srcId="{18141434-7B24-47C5-BB8A-EC84FFE49242}" destId="{067EFC8B-5036-44A3-AB82-9FFFCD0498F1}" srcOrd="0" destOrd="0" presId="urn:microsoft.com/office/officeart/2005/8/layout/hierarchy3"/>
    <dgm:cxn modelId="{446231ED-C595-4D23-A952-58FAFE7A515F}" srcId="{26920513-7B92-4C65-8FE9-077A8C3E0A4B}" destId="{F776A8EA-441F-4D0C-ADAB-FB35B15A1A9C}" srcOrd="1" destOrd="0" parTransId="{FBAEB0F9-48B4-45EB-957E-4177F405A8E8}" sibTransId="{54D3CF4F-27DC-41E4-BDE0-3AA43C899C7D}"/>
    <dgm:cxn modelId="{BF71A36A-C838-4B59-99AD-31904D7D4364}" type="presOf" srcId="{13BE036D-B9E4-44E1-8644-528DE1342167}" destId="{BB83808B-08A7-4E00-B494-1F6C1CDCFCD0}" srcOrd="0" destOrd="0" presId="urn:microsoft.com/office/officeart/2005/8/layout/hierarchy3"/>
    <dgm:cxn modelId="{8F3ED703-1289-41B5-BBB2-673493FB2F80}" srcId="{13BE036D-B9E4-44E1-8644-528DE1342167}" destId="{26920513-7B92-4C65-8FE9-077A8C3E0A4B}" srcOrd="0" destOrd="0" parTransId="{B33F6B58-9415-4AFD-B120-1134D89D3EDD}" sibTransId="{9E5A418B-1496-4847-9C90-F44EC8098A3F}"/>
    <dgm:cxn modelId="{83C224E3-2D05-450F-ACF6-98C590338EDD}" type="presOf" srcId="{28D5E605-569B-407E-BC02-3F5E7213EC6F}" destId="{FFD9784C-FD76-43DD-A353-7C52B52506A9}" srcOrd="0" destOrd="0" presId="urn:microsoft.com/office/officeart/2005/8/layout/hierarchy3"/>
    <dgm:cxn modelId="{8CA36691-22F2-409A-895A-DB274738D33A}" type="presOf" srcId="{4128741E-539A-4E73-BCF7-8C819181E5C7}" destId="{9D7D57C5-4F1F-4825-AD39-D40B92EE3BA9}" srcOrd="0" destOrd="0" presId="urn:microsoft.com/office/officeart/2005/8/layout/hierarchy3"/>
    <dgm:cxn modelId="{BD266A10-9D84-473A-8CF3-6F75C58F7D60}" srcId="{26920513-7B92-4C65-8FE9-077A8C3E0A4B}" destId="{18141434-7B24-47C5-BB8A-EC84FFE49242}" srcOrd="0" destOrd="0" parTransId="{13F7EDE6-FFAA-453B-B0AF-C4A9DB603195}" sibTransId="{AAD75623-5E36-4BBB-8ADA-BF5461B97037}"/>
    <dgm:cxn modelId="{8A7193B6-3C36-4F0D-90DA-87879C07EEAB}" type="presOf" srcId="{FBAEB0F9-48B4-45EB-957E-4177F405A8E8}" destId="{49CC4A12-27CD-45D3-A792-095E69C32C6F}" srcOrd="0" destOrd="0" presId="urn:microsoft.com/office/officeart/2005/8/layout/hierarchy3"/>
    <dgm:cxn modelId="{807E316C-2C63-4F67-9797-67B962D3D2BE}" type="presOf" srcId="{3192B8C0-58EA-43FA-9954-26DBB3194945}" destId="{0CEE0C1E-9791-41AC-9224-D59239DA76B0}" srcOrd="0" destOrd="0" presId="urn:microsoft.com/office/officeart/2005/8/layout/hierarchy3"/>
    <dgm:cxn modelId="{C693E2CB-E4D7-407B-A4DD-39C805CF1308}" srcId="{26920513-7B92-4C65-8FE9-077A8C3E0A4B}" destId="{D4F3738D-5CD4-4292-80AF-AED1F16AE9FF}" srcOrd="3" destOrd="0" parTransId="{4128741E-539A-4E73-BCF7-8C819181E5C7}" sibTransId="{02D83376-A8F6-4E4D-8269-11E46A4DC8CB}"/>
    <dgm:cxn modelId="{792B80BF-A87A-4D26-ADF0-7B05ED1DF5BF}" type="presOf" srcId="{13F7EDE6-FFAA-453B-B0AF-C4A9DB603195}" destId="{B9DFDBD7-5CB9-4C44-817E-9B95A72B10CF}" srcOrd="0" destOrd="0" presId="urn:microsoft.com/office/officeart/2005/8/layout/hierarchy3"/>
    <dgm:cxn modelId="{45EA95B4-1A02-4141-8744-B6625B2B33EE}" type="presParOf" srcId="{BB83808B-08A7-4E00-B494-1F6C1CDCFCD0}" destId="{1D8D6C03-0D05-443E-90CD-85C6A0BDEEE6}" srcOrd="0" destOrd="0" presId="urn:microsoft.com/office/officeart/2005/8/layout/hierarchy3"/>
    <dgm:cxn modelId="{E1572DA5-CE18-4446-BFC6-6EB170A5F91C}" type="presParOf" srcId="{1D8D6C03-0D05-443E-90CD-85C6A0BDEEE6}" destId="{5C9F8329-3F36-4D5C-A7BB-0C7301549A87}" srcOrd="0" destOrd="0" presId="urn:microsoft.com/office/officeart/2005/8/layout/hierarchy3"/>
    <dgm:cxn modelId="{DDF87862-C751-48FE-921C-86BF7F6FCF6C}" type="presParOf" srcId="{5C9F8329-3F36-4D5C-A7BB-0C7301549A87}" destId="{8F59C840-B9E1-4DCE-BC6F-62376EA99290}" srcOrd="0" destOrd="0" presId="urn:microsoft.com/office/officeart/2005/8/layout/hierarchy3"/>
    <dgm:cxn modelId="{EE603D4F-A253-4405-B93F-2457A9DE840F}" type="presParOf" srcId="{5C9F8329-3F36-4D5C-A7BB-0C7301549A87}" destId="{757CADBC-AA02-41C6-A656-3B4173E139E5}" srcOrd="1" destOrd="0" presId="urn:microsoft.com/office/officeart/2005/8/layout/hierarchy3"/>
    <dgm:cxn modelId="{E2C12825-241A-4720-9A46-97224F295C1E}" type="presParOf" srcId="{1D8D6C03-0D05-443E-90CD-85C6A0BDEEE6}" destId="{36C90FBA-E167-4224-BCC9-CF2592C2A368}" srcOrd="1" destOrd="0" presId="urn:microsoft.com/office/officeart/2005/8/layout/hierarchy3"/>
    <dgm:cxn modelId="{89AE530B-11CB-438F-9735-153521BB0A25}" type="presParOf" srcId="{36C90FBA-E167-4224-BCC9-CF2592C2A368}" destId="{B9DFDBD7-5CB9-4C44-817E-9B95A72B10CF}" srcOrd="0" destOrd="0" presId="urn:microsoft.com/office/officeart/2005/8/layout/hierarchy3"/>
    <dgm:cxn modelId="{DF49C9C7-EE43-4E1E-8220-2B375003F393}" type="presParOf" srcId="{36C90FBA-E167-4224-BCC9-CF2592C2A368}" destId="{067EFC8B-5036-44A3-AB82-9FFFCD0498F1}" srcOrd="1" destOrd="0" presId="urn:microsoft.com/office/officeart/2005/8/layout/hierarchy3"/>
    <dgm:cxn modelId="{CEA0719B-26B1-4B08-8AFC-91F03F59FB01}" type="presParOf" srcId="{36C90FBA-E167-4224-BCC9-CF2592C2A368}" destId="{49CC4A12-27CD-45D3-A792-095E69C32C6F}" srcOrd="2" destOrd="0" presId="urn:microsoft.com/office/officeart/2005/8/layout/hierarchy3"/>
    <dgm:cxn modelId="{BA923DCE-D2D6-4907-9C6D-0D3893D6C9EA}" type="presParOf" srcId="{36C90FBA-E167-4224-BCC9-CF2592C2A368}" destId="{F8CF1E80-AB64-40BC-AB40-69E20334C02C}" srcOrd="3" destOrd="0" presId="urn:microsoft.com/office/officeart/2005/8/layout/hierarchy3"/>
    <dgm:cxn modelId="{B73928FE-6A5A-4567-9783-24B8EA85366B}" type="presParOf" srcId="{36C90FBA-E167-4224-BCC9-CF2592C2A368}" destId="{FFD9784C-FD76-43DD-A353-7C52B52506A9}" srcOrd="4" destOrd="0" presId="urn:microsoft.com/office/officeart/2005/8/layout/hierarchy3"/>
    <dgm:cxn modelId="{F27004B4-B24A-42BE-A253-1D95780C8F8D}" type="presParOf" srcId="{36C90FBA-E167-4224-BCC9-CF2592C2A368}" destId="{0CEE0C1E-9791-41AC-9224-D59239DA76B0}" srcOrd="5" destOrd="0" presId="urn:microsoft.com/office/officeart/2005/8/layout/hierarchy3"/>
    <dgm:cxn modelId="{708FA3BE-74D9-4354-8C95-5D45CD6B4B97}" type="presParOf" srcId="{36C90FBA-E167-4224-BCC9-CF2592C2A368}" destId="{9D7D57C5-4F1F-4825-AD39-D40B92EE3BA9}" srcOrd="6" destOrd="0" presId="urn:microsoft.com/office/officeart/2005/8/layout/hierarchy3"/>
    <dgm:cxn modelId="{4167DEBB-DE2D-423D-B06A-B7FA2EB5564C}" type="presParOf" srcId="{36C90FBA-E167-4224-BCC9-CF2592C2A368}" destId="{23EEB9F3-9993-458D-B672-E48CBE561DB0}" srcOrd="7" destOrd="0" presId="urn:microsoft.com/office/officeart/2005/8/layout/hierarchy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C41A54-9EA3-4467-AC1B-E6094C625E79}" type="doc">
      <dgm:prSet loTypeId="urn:microsoft.com/office/officeart/2005/8/layout/chevron2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uk-UA"/>
        </a:p>
      </dgm:t>
    </dgm:pt>
    <dgm:pt modelId="{27AAB7C0-E050-4432-9DDF-4FE305DCE467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До роботи допускаються </a:t>
          </a:r>
          <a:br>
            <a:rPr lang="uk-UA" sz="2000" b="1" dirty="0" smtClean="0">
              <a:latin typeface="+mn-lt"/>
            </a:rPr>
          </a:br>
          <a:r>
            <a:rPr lang="uk-UA" sz="2000" b="1" dirty="0" smtClean="0">
              <a:latin typeface="+mn-lt"/>
            </a:rPr>
            <a:t>лише ті особи, які пройшли </a:t>
          </a:r>
          <a:br>
            <a:rPr lang="uk-UA" sz="2000" b="1" dirty="0" smtClean="0">
              <a:latin typeface="+mn-lt"/>
            </a:rPr>
          </a:br>
          <a:r>
            <a:rPr lang="uk-UA" sz="2000" b="1" dirty="0" smtClean="0">
              <a:latin typeface="+mn-lt"/>
            </a:rPr>
            <a:t>інструктаж. </a:t>
          </a:r>
          <a:endParaRPr lang="uk-UA" sz="2000" dirty="0">
            <a:latin typeface="+mn-lt"/>
          </a:endParaRPr>
        </a:p>
      </dgm:t>
    </dgm:pt>
    <dgm:pt modelId="{C9F4F949-F76A-4C2C-A9A7-B410DB987BA1}" type="parTrans" cxnId="{7D707B2B-6275-48F4-8877-CE95AC6B0286}">
      <dgm:prSet/>
      <dgm:spPr/>
      <dgm:t>
        <a:bodyPr/>
        <a:lstStyle/>
        <a:p>
          <a:endParaRPr lang="uk-UA"/>
        </a:p>
      </dgm:t>
    </dgm:pt>
    <dgm:pt modelId="{7AD48968-5541-4FAF-9188-A5927C10CD36}" type="sibTrans" cxnId="{7D707B2B-6275-48F4-8877-CE95AC6B0286}">
      <dgm:prSet/>
      <dgm:spPr/>
      <dgm:t>
        <a:bodyPr/>
        <a:lstStyle/>
        <a:p>
          <a:endParaRPr lang="uk-UA"/>
        </a:p>
      </dgm:t>
    </dgm:pt>
    <dgm:pt modelId="{8E0FFA64-DA2D-4ED3-A002-59B7C8E4CCD5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Ручний інструмент має бути справним. Ручки добре оброблені і міцно з’єднані з інструментом. </a:t>
          </a:r>
          <a:endParaRPr lang="uk-UA" sz="2000" b="1" dirty="0">
            <a:latin typeface="+mn-lt"/>
          </a:endParaRPr>
        </a:p>
      </dgm:t>
    </dgm:pt>
    <dgm:pt modelId="{60ADAD41-1D64-4A38-9D17-FB83A7AC6024}" type="parTrans" cxnId="{ACB74BA1-AE52-4D83-8B4D-A54470B05C59}">
      <dgm:prSet/>
      <dgm:spPr/>
      <dgm:t>
        <a:bodyPr/>
        <a:lstStyle/>
        <a:p>
          <a:endParaRPr lang="uk-UA"/>
        </a:p>
      </dgm:t>
    </dgm:pt>
    <dgm:pt modelId="{AAF924DD-F802-4DA7-8DCA-4003A8334D17}" type="sibTrans" cxnId="{ACB74BA1-AE52-4D83-8B4D-A54470B05C59}">
      <dgm:prSet/>
      <dgm:spPr/>
      <dgm:t>
        <a:bodyPr/>
        <a:lstStyle/>
        <a:p>
          <a:endParaRPr lang="uk-UA"/>
        </a:p>
      </dgm:t>
    </dgm:pt>
    <dgm:pt modelId="{67F8EF96-AF46-4DC3-AD4A-5CEFD6168F96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Потрібно виконувати операції з підготовки поверхні під оштукатурення в спецодязі, респіраторі або масці.</a:t>
          </a:r>
          <a:endParaRPr lang="uk-UA" sz="2000" b="1" dirty="0">
            <a:latin typeface="+mn-lt"/>
          </a:endParaRPr>
        </a:p>
      </dgm:t>
    </dgm:pt>
    <dgm:pt modelId="{E10FD36D-ED8A-4452-9885-C0E71A0BD5B8}" type="parTrans" cxnId="{279805DB-8156-492F-9056-DB1667DD188C}">
      <dgm:prSet/>
      <dgm:spPr/>
      <dgm:t>
        <a:bodyPr/>
        <a:lstStyle/>
        <a:p>
          <a:endParaRPr lang="uk-UA"/>
        </a:p>
      </dgm:t>
    </dgm:pt>
    <dgm:pt modelId="{D2587EC9-0268-42C2-B4AD-A69AB9F1EB0A}" type="sibTrans" cxnId="{279805DB-8156-492F-9056-DB1667DD188C}">
      <dgm:prSet/>
      <dgm:spPr/>
      <dgm:t>
        <a:bodyPr/>
        <a:lstStyle/>
        <a:p>
          <a:endParaRPr lang="uk-UA"/>
        </a:p>
      </dgm:t>
    </dgm:pt>
    <dgm:pt modelId="{D26DF7A4-4733-4B7B-B068-3070F2CEF91B}">
      <dgm:prSet phldrT="[Текст]" custT="1"/>
      <dgm:spPr/>
      <dgm:t>
        <a:bodyPr/>
        <a:lstStyle/>
        <a:p>
          <a:endParaRPr lang="uk-UA" sz="2000" dirty="0">
            <a:latin typeface="+mn-lt"/>
          </a:endParaRPr>
        </a:p>
      </dgm:t>
    </dgm:pt>
    <dgm:pt modelId="{110B435D-CF44-4AE8-8AAD-0F5083098D96}" type="parTrans" cxnId="{47D72AAB-960C-45FB-9FFF-5F40F372EEC0}">
      <dgm:prSet/>
      <dgm:spPr/>
      <dgm:t>
        <a:bodyPr/>
        <a:lstStyle/>
        <a:p>
          <a:endParaRPr lang="uk-UA"/>
        </a:p>
      </dgm:t>
    </dgm:pt>
    <dgm:pt modelId="{08E019F0-18B0-4A9C-BD3C-36798D50230F}" type="sibTrans" cxnId="{47D72AAB-960C-45FB-9FFF-5F40F372EEC0}">
      <dgm:prSet/>
      <dgm:spPr/>
      <dgm:t>
        <a:bodyPr/>
        <a:lstStyle/>
        <a:p>
          <a:endParaRPr lang="uk-UA"/>
        </a:p>
      </dgm:t>
    </dgm:pt>
    <dgm:pt modelId="{5080BA1B-199C-40CD-A5C8-DEB89081DFEB}">
      <dgm:prSet phldrT="[Текст]" custT="1"/>
      <dgm:spPr/>
      <dgm:t>
        <a:bodyPr/>
        <a:lstStyle/>
        <a:p>
          <a:endParaRPr lang="uk-UA" sz="2000" b="1" dirty="0">
            <a:latin typeface="+mn-lt"/>
          </a:endParaRPr>
        </a:p>
      </dgm:t>
    </dgm:pt>
    <dgm:pt modelId="{64D8E63E-0B89-4B66-B7A0-681681D0AD21}" type="parTrans" cxnId="{6C89D6C9-A9C6-4BA2-A460-FACCA2B13070}">
      <dgm:prSet/>
      <dgm:spPr/>
      <dgm:t>
        <a:bodyPr/>
        <a:lstStyle/>
        <a:p>
          <a:endParaRPr lang="uk-UA"/>
        </a:p>
      </dgm:t>
    </dgm:pt>
    <dgm:pt modelId="{607C75BC-6DD1-407E-8470-10E35050DE36}" type="sibTrans" cxnId="{6C89D6C9-A9C6-4BA2-A460-FACCA2B13070}">
      <dgm:prSet/>
      <dgm:spPr/>
      <dgm:t>
        <a:bodyPr/>
        <a:lstStyle/>
        <a:p>
          <a:endParaRPr lang="uk-UA"/>
        </a:p>
      </dgm:t>
    </dgm:pt>
    <dgm:pt modelId="{B7A73217-DC6D-4484-8605-856B55AB5479}">
      <dgm:prSet phldrT="[Текст]" custT="1"/>
      <dgm:spPr/>
      <dgm:t>
        <a:bodyPr/>
        <a:lstStyle/>
        <a:p>
          <a:endParaRPr lang="uk-UA" sz="2000" b="1" dirty="0">
            <a:latin typeface="+mn-lt"/>
          </a:endParaRPr>
        </a:p>
      </dgm:t>
    </dgm:pt>
    <dgm:pt modelId="{E773A9EB-BB70-4E62-AA6F-0662101A457D}" type="parTrans" cxnId="{6724DAE9-7275-4272-A92D-64B23AB66378}">
      <dgm:prSet/>
      <dgm:spPr/>
      <dgm:t>
        <a:bodyPr/>
        <a:lstStyle/>
        <a:p>
          <a:endParaRPr lang="uk-UA"/>
        </a:p>
      </dgm:t>
    </dgm:pt>
    <dgm:pt modelId="{19131622-54B5-4060-9D73-BB9061B57FAE}" type="sibTrans" cxnId="{6724DAE9-7275-4272-A92D-64B23AB66378}">
      <dgm:prSet/>
      <dgm:spPr/>
      <dgm:t>
        <a:bodyPr/>
        <a:lstStyle/>
        <a:p>
          <a:endParaRPr lang="uk-UA"/>
        </a:p>
      </dgm:t>
    </dgm:pt>
    <dgm:pt modelId="{95D4A594-07EC-48F9-8AD3-547BC0635A4E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Розчищення швів цегляного мурування потрібно виконувати в захисних окулярах і в рукавичках</a:t>
          </a:r>
          <a:r>
            <a:rPr lang="uk-UA" sz="2000" dirty="0" smtClean="0">
              <a:latin typeface="+mn-lt"/>
            </a:rPr>
            <a:t>.</a:t>
          </a:r>
          <a:endParaRPr lang="uk-UA" sz="2000" dirty="0">
            <a:latin typeface="+mn-lt"/>
          </a:endParaRPr>
        </a:p>
      </dgm:t>
    </dgm:pt>
    <dgm:pt modelId="{0FC6A9FA-B224-4D51-9DE6-31E0F000C2F3}" type="parTrans" cxnId="{78735C60-699E-4801-831B-84C273F08AEC}">
      <dgm:prSet/>
      <dgm:spPr/>
      <dgm:t>
        <a:bodyPr/>
        <a:lstStyle/>
        <a:p>
          <a:endParaRPr lang="uk-UA"/>
        </a:p>
      </dgm:t>
    </dgm:pt>
    <dgm:pt modelId="{057ED1A3-8D6B-4C3C-9001-9A7C4A6724A9}" type="sibTrans" cxnId="{78735C60-699E-4801-831B-84C273F08AEC}">
      <dgm:prSet/>
      <dgm:spPr/>
      <dgm:t>
        <a:bodyPr/>
        <a:lstStyle/>
        <a:p>
          <a:endParaRPr lang="uk-UA"/>
        </a:p>
      </dgm:t>
    </dgm:pt>
    <dgm:pt modelId="{DE2CE3B2-62D2-45A9-B595-DC336CF0593F}">
      <dgm:prSet phldrT="[Текст]" custT="1"/>
      <dgm:spPr/>
      <dgm:t>
        <a:bodyPr/>
        <a:lstStyle/>
        <a:p>
          <a:endParaRPr lang="uk-UA" sz="2000" dirty="0">
            <a:latin typeface="+mn-lt"/>
          </a:endParaRPr>
        </a:p>
      </dgm:t>
    </dgm:pt>
    <dgm:pt modelId="{0CEC1451-6158-4EA1-9820-A23D4797E0BD}" type="parTrans" cxnId="{8F99DA68-A210-4C40-803A-7A159010D095}">
      <dgm:prSet/>
      <dgm:spPr/>
      <dgm:t>
        <a:bodyPr/>
        <a:lstStyle/>
        <a:p>
          <a:endParaRPr lang="uk-UA"/>
        </a:p>
      </dgm:t>
    </dgm:pt>
    <dgm:pt modelId="{6EDB769A-CF2C-4A72-B775-7802CA510F62}" type="sibTrans" cxnId="{8F99DA68-A210-4C40-803A-7A159010D095}">
      <dgm:prSet/>
      <dgm:spPr/>
      <dgm:t>
        <a:bodyPr/>
        <a:lstStyle/>
        <a:p>
          <a:endParaRPr lang="uk-UA"/>
        </a:p>
      </dgm:t>
    </dgm:pt>
    <dgm:pt modelId="{1D513A19-519A-47C3-8BAC-A9A829AD25B2}" type="pres">
      <dgm:prSet presAssocID="{26C41A54-9EA3-4467-AC1B-E6094C625E7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BA76DBE-245B-4674-8DBE-B76C2B8B0573}" type="pres">
      <dgm:prSet presAssocID="{D26DF7A4-4733-4B7B-B068-3070F2CEF91B}" presName="composite" presStyleCnt="0"/>
      <dgm:spPr/>
    </dgm:pt>
    <dgm:pt modelId="{16BB64F9-9575-43E2-8C10-C9B08EC53896}" type="pres">
      <dgm:prSet presAssocID="{D26DF7A4-4733-4B7B-B068-3070F2CEF91B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7858C15-F955-4C1F-A007-77748CC9A4A8}" type="pres">
      <dgm:prSet presAssocID="{D26DF7A4-4733-4B7B-B068-3070F2CEF91B}" presName="descendantText" presStyleLbl="alignAcc1" presStyleIdx="0" presStyleCnt="4" custScaleY="15559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4273D2D-34C6-4ED1-8B95-2ABBA87E594E}" type="pres">
      <dgm:prSet presAssocID="{08E019F0-18B0-4A9C-BD3C-36798D50230F}" presName="sp" presStyleCnt="0"/>
      <dgm:spPr/>
    </dgm:pt>
    <dgm:pt modelId="{2D40B8BD-1633-42D9-881B-F4A125BF4687}" type="pres">
      <dgm:prSet presAssocID="{5080BA1B-199C-40CD-A5C8-DEB89081DFEB}" presName="composite" presStyleCnt="0"/>
      <dgm:spPr/>
    </dgm:pt>
    <dgm:pt modelId="{A775FABE-FDA4-4175-8E2C-85067DF8550F}" type="pres">
      <dgm:prSet presAssocID="{5080BA1B-199C-40CD-A5C8-DEB89081DFE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14958DC-F855-4492-BE55-9427718200B0}" type="pres">
      <dgm:prSet presAssocID="{5080BA1B-199C-40CD-A5C8-DEB89081DFEB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FA6ADC0-A99A-49CE-9229-F0AA874C2BEE}" type="pres">
      <dgm:prSet presAssocID="{607C75BC-6DD1-407E-8470-10E35050DE36}" presName="sp" presStyleCnt="0"/>
      <dgm:spPr/>
    </dgm:pt>
    <dgm:pt modelId="{C7D533FD-A1A6-48BD-912E-5C5710713DB0}" type="pres">
      <dgm:prSet presAssocID="{B7A73217-DC6D-4484-8605-856B55AB5479}" presName="composite" presStyleCnt="0"/>
      <dgm:spPr/>
    </dgm:pt>
    <dgm:pt modelId="{7469E186-6928-459D-92B3-8BB8B27499E0}" type="pres">
      <dgm:prSet presAssocID="{B7A73217-DC6D-4484-8605-856B55AB5479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A05CCC3-C504-4219-94EA-150CA427CB48}" type="pres">
      <dgm:prSet presAssocID="{B7A73217-DC6D-4484-8605-856B55AB5479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BA5B09B-E364-4B49-8D00-DE8335F733D1}" type="pres">
      <dgm:prSet presAssocID="{19131622-54B5-4060-9D73-BB9061B57FAE}" presName="sp" presStyleCnt="0"/>
      <dgm:spPr/>
    </dgm:pt>
    <dgm:pt modelId="{FA46EBDE-A287-4967-8771-941E47A398FF}" type="pres">
      <dgm:prSet presAssocID="{DE2CE3B2-62D2-45A9-B595-DC336CF0593F}" presName="composite" presStyleCnt="0"/>
      <dgm:spPr/>
    </dgm:pt>
    <dgm:pt modelId="{C07D66E1-E172-4810-B495-7FEC3C517EC5}" type="pres">
      <dgm:prSet presAssocID="{DE2CE3B2-62D2-45A9-B595-DC336CF0593F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B11FAC5-8C96-4650-AC9B-DEDFA8EF9119}" type="pres">
      <dgm:prSet presAssocID="{DE2CE3B2-62D2-45A9-B595-DC336CF0593F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D707B2B-6275-48F4-8877-CE95AC6B0286}" srcId="{D26DF7A4-4733-4B7B-B068-3070F2CEF91B}" destId="{27AAB7C0-E050-4432-9DDF-4FE305DCE467}" srcOrd="0" destOrd="0" parTransId="{C9F4F949-F76A-4C2C-A9A7-B410DB987BA1}" sibTransId="{7AD48968-5541-4FAF-9188-A5927C10CD36}"/>
    <dgm:cxn modelId="{6F35C6D4-6880-490C-8043-9893A4E53E16}" type="presOf" srcId="{67F8EF96-AF46-4DC3-AD4A-5CEFD6168F96}" destId="{EA05CCC3-C504-4219-94EA-150CA427CB48}" srcOrd="0" destOrd="0" presId="urn:microsoft.com/office/officeart/2005/8/layout/chevron2"/>
    <dgm:cxn modelId="{68607C55-BBDB-441E-927A-A2A4FE387E69}" type="presOf" srcId="{26C41A54-9EA3-4467-AC1B-E6094C625E79}" destId="{1D513A19-519A-47C3-8BAC-A9A829AD25B2}" srcOrd="0" destOrd="0" presId="urn:microsoft.com/office/officeart/2005/8/layout/chevron2"/>
    <dgm:cxn modelId="{E7AF3D83-3320-4AF8-BDD9-BD9E88C8E0C8}" type="presOf" srcId="{DE2CE3B2-62D2-45A9-B595-DC336CF0593F}" destId="{C07D66E1-E172-4810-B495-7FEC3C517EC5}" srcOrd="0" destOrd="0" presId="urn:microsoft.com/office/officeart/2005/8/layout/chevron2"/>
    <dgm:cxn modelId="{78735C60-699E-4801-831B-84C273F08AEC}" srcId="{DE2CE3B2-62D2-45A9-B595-DC336CF0593F}" destId="{95D4A594-07EC-48F9-8AD3-547BC0635A4E}" srcOrd="0" destOrd="0" parTransId="{0FC6A9FA-B224-4D51-9DE6-31E0F000C2F3}" sibTransId="{057ED1A3-8D6B-4C3C-9001-9A7C4A6724A9}"/>
    <dgm:cxn modelId="{2C16BEA5-1BCD-431D-8B8E-5A77DA0806D7}" type="presOf" srcId="{8E0FFA64-DA2D-4ED3-A002-59B7C8E4CCD5}" destId="{A14958DC-F855-4492-BE55-9427718200B0}" srcOrd="0" destOrd="0" presId="urn:microsoft.com/office/officeart/2005/8/layout/chevron2"/>
    <dgm:cxn modelId="{C7D4F30B-FEE0-44A6-A550-A05537F6F8EC}" type="presOf" srcId="{B7A73217-DC6D-4484-8605-856B55AB5479}" destId="{7469E186-6928-459D-92B3-8BB8B27499E0}" srcOrd="0" destOrd="0" presId="urn:microsoft.com/office/officeart/2005/8/layout/chevron2"/>
    <dgm:cxn modelId="{A4077998-6A23-473B-B4BF-05E93BB79E86}" type="presOf" srcId="{5080BA1B-199C-40CD-A5C8-DEB89081DFEB}" destId="{A775FABE-FDA4-4175-8E2C-85067DF8550F}" srcOrd="0" destOrd="0" presId="urn:microsoft.com/office/officeart/2005/8/layout/chevron2"/>
    <dgm:cxn modelId="{468150C6-7BF4-4313-A13C-7EEA83B5E007}" type="presOf" srcId="{27AAB7C0-E050-4432-9DDF-4FE305DCE467}" destId="{57858C15-F955-4C1F-A007-77748CC9A4A8}" srcOrd="0" destOrd="0" presId="urn:microsoft.com/office/officeart/2005/8/layout/chevron2"/>
    <dgm:cxn modelId="{6C89D6C9-A9C6-4BA2-A460-FACCA2B13070}" srcId="{26C41A54-9EA3-4467-AC1B-E6094C625E79}" destId="{5080BA1B-199C-40CD-A5C8-DEB89081DFEB}" srcOrd="1" destOrd="0" parTransId="{64D8E63E-0B89-4B66-B7A0-681681D0AD21}" sibTransId="{607C75BC-6DD1-407E-8470-10E35050DE36}"/>
    <dgm:cxn modelId="{D40ECA0B-1EA0-4A96-9E97-DF86F854DF44}" type="presOf" srcId="{D26DF7A4-4733-4B7B-B068-3070F2CEF91B}" destId="{16BB64F9-9575-43E2-8C10-C9B08EC53896}" srcOrd="0" destOrd="0" presId="urn:microsoft.com/office/officeart/2005/8/layout/chevron2"/>
    <dgm:cxn modelId="{47D72AAB-960C-45FB-9FFF-5F40F372EEC0}" srcId="{26C41A54-9EA3-4467-AC1B-E6094C625E79}" destId="{D26DF7A4-4733-4B7B-B068-3070F2CEF91B}" srcOrd="0" destOrd="0" parTransId="{110B435D-CF44-4AE8-8AAD-0F5083098D96}" sibTransId="{08E019F0-18B0-4A9C-BD3C-36798D50230F}"/>
    <dgm:cxn modelId="{279805DB-8156-492F-9056-DB1667DD188C}" srcId="{B7A73217-DC6D-4484-8605-856B55AB5479}" destId="{67F8EF96-AF46-4DC3-AD4A-5CEFD6168F96}" srcOrd="0" destOrd="0" parTransId="{E10FD36D-ED8A-4452-9885-C0E71A0BD5B8}" sibTransId="{D2587EC9-0268-42C2-B4AD-A69AB9F1EB0A}"/>
    <dgm:cxn modelId="{ACB74BA1-AE52-4D83-8B4D-A54470B05C59}" srcId="{5080BA1B-199C-40CD-A5C8-DEB89081DFEB}" destId="{8E0FFA64-DA2D-4ED3-A002-59B7C8E4CCD5}" srcOrd="0" destOrd="0" parTransId="{60ADAD41-1D64-4A38-9D17-FB83A7AC6024}" sibTransId="{AAF924DD-F802-4DA7-8DCA-4003A8334D17}"/>
    <dgm:cxn modelId="{8F99DA68-A210-4C40-803A-7A159010D095}" srcId="{26C41A54-9EA3-4467-AC1B-E6094C625E79}" destId="{DE2CE3B2-62D2-45A9-B595-DC336CF0593F}" srcOrd="3" destOrd="0" parTransId="{0CEC1451-6158-4EA1-9820-A23D4797E0BD}" sibTransId="{6EDB769A-CF2C-4A72-B775-7802CA510F62}"/>
    <dgm:cxn modelId="{6724DAE9-7275-4272-A92D-64B23AB66378}" srcId="{26C41A54-9EA3-4467-AC1B-E6094C625E79}" destId="{B7A73217-DC6D-4484-8605-856B55AB5479}" srcOrd="2" destOrd="0" parTransId="{E773A9EB-BB70-4E62-AA6F-0662101A457D}" sibTransId="{19131622-54B5-4060-9D73-BB9061B57FAE}"/>
    <dgm:cxn modelId="{FA389967-814D-4199-8861-9BAC64B21897}" type="presOf" srcId="{95D4A594-07EC-48F9-8AD3-547BC0635A4E}" destId="{FB11FAC5-8C96-4650-AC9B-DEDFA8EF9119}" srcOrd="0" destOrd="0" presId="urn:microsoft.com/office/officeart/2005/8/layout/chevron2"/>
    <dgm:cxn modelId="{4B778202-681E-4AAE-9DDB-34A72421874A}" type="presParOf" srcId="{1D513A19-519A-47C3-8BAC-A9A829AD25B2}" destId="{EBA76DBE-245B-4674-8DBE-B76C2B8B0573}" srcOrd="0" destOrd="0" presId="urn:microsoft.com/office/officeart/2005/8/layout/chevron2"/>
    <dgm:cxn modelId="{F9BFFE4E-687D-4950-987E-597229078B42}" type="presParOf" srcId="{EBA76DBE-245B-4674-8DBE-B76C2B8B0573}" destId="{16BB64F9-9575-43E2-8C10-C9B08EC53896}" srcOrd="0" destOrd="0" presId="urn:microsoft.com/office/officeart/2005/8/layout/chevron2"/>
    <dgm:cxn modelId="{DC85DCC1-41A7-44F3-9E74-4D4C69BAFFE1}" type="presParOf" srcId="{EBA76DBE-245B-4674-8DBE-B76C2B8B0573}" destId="{57858C15-F955-4C1F-A007-77748CC9A4A8}" srcOrd="1" destOrd="0" presId="urn:microsoft.com/office/officeart/2005/8/layout/chevron2"/>
    <dgm:cxn modelId="{B504BC20-C59E-4DCE-A37C-AABF37D2429F}" type="presParOf" srcId="{1D513A19-519A-47C3-8BAC-A9A829AD25B2}" destId="{74273D2D-34C6-4ED1-8B95-2ABBA87E594E}" srcOrd="1" destOrd="0" presId="urn:microsoft.com/office/officeart/2005/8/layout/chevron2"/>
    <dgm:cxn modelId="{961267C5-942F-41A3-B2AA-724C64B2486A}" type="presParOf" srcId="{1D513A19-519A-47C3-8BAC-A9A829AD25B2}" destId="{2D40B8BD-1633-42D9-881B-F4A125BF4687}" srcOrd="2" destOrd="0" presId="urn:microsoft.com/office/officeart/2005/8/layout/chevron2"/>
    <dgm:cxn modelId="{DAE27854-FC71-4414-9B02-05EB60CA73C3}" type="presParOf" srcId="{2D40B8BD-1633-42D9-881B-F4A125BF4687}" destId="{A775FABE-FDA4-4175-8E2C-85067DF8550F}" srcOrd="0" destOrd="0" presId="urn:microsoft.com/office/officeart/2005/8/layout/chevron2"/>
    <dgm:cxn modelId="{04E7AC2D-39EE-4F44-A504-C55443E771CE}" type="presParOf" srcId="{2D40B8BD-1633-42D9-881B-F4A125BF4687}" destId="{A14958DC-F855-4492-BE55-9427718200B0}" srcOrd="1" destOrd="0" presId="urn:microsoft.com/office/officeart/2005/8/layout/chevron2"/>
    <dgm:cxn modelId="{E3BC42F4-A958-4324-8290-CB7738661202}" type="presParOf" srcId="{1D513A19-519A-47C3-8BAC-A9A829AD25B2}" destId="{DFA6ADC0-A99A-49CE-9229-F0AA874C2BEE}" srcOrd="3" destOrd="0" presId="urn:microsoft.com/office/officeart/2005/8/layout/chevron2"/>
    <dgm:cxn modelId="{13A50010-E59C-438F-8489-C86967820417}" type="presParOf" srcId="{1D513A19-519A-47C3-8BAC-A9A829AD25B2}" destId="{C7D533FD-A1A6-48BD-912E-5C5710713DB0}" srcOrd="4" destOrd="0" presId="urn:microsoft.com/office/officeart/2005/8/layout/chevron2"/>
    <dgm:cxn modelId="{45AF462B-157D-433F-B99E-BA440FC191F4}" type="presParOf" srcId="{C7D533FD-A1A6-48BD-912E-5C5710713DB0}" destId="{7469E186-6928-459D-92B3-8BB8B27499E0}" srcOrd="0" destOrd="0" presId="urn:microsoft.com/office/officeart/2005/8/layout/chevron2"/>
    <dgm:cxn modelId="{E054C20F-96B4-4FB0-B02C-16CFA548BB5C}" type="presParOf" srcId="{C7D533FD-A1A6-48BD-912E-5C5710713DB0}" destId="{EA05CCC3-C504-4219-94EA-150CA427CB48}" srcOrd="1" destOrd="0" presId="urn:microsoft.com/office/officeart/2005/8/layout/chevron2"/>
    <dgm:cxn modelId="{E4582B70-96CD-4204-807E-5E67B30567D5}" type="presParOf" srcId="{1D513A19-519A-47C3-8BAC-A9A829AD25B2}" destId="{9BA5B09B-E364-4B49-8D00-DE8335F733D1}" srcOrd="5" destOrd="0" presId="urn:microsoft.com/office/officeart/2005/8/layout/chevron2"/>
    <dgm:cxn modelId="{63F28D0A-CF03-4566-958E-2CC03D9F56AC}" type="presParOf" srcId="{1D513A19-519A-47C3-8BAC-A9A829AD25B2}" destId="{FA46EBDE-A287-4967-8771-941E47A398FF}" srcOrd="6" destOrd="0" presId="urn:microsoft.com/office/officeart/2005/8/layout/chevron2"/>
    <dgm:cxn modelId="{204700AC-6B08-453D-8205-76DF7B1095B0}" type="presParOf" srcId="{FA46EBDE-A287-4967-8771-941E47A398FF}" destId="{C07D66E1-E172-4810-B495-7FEC3C517EC5}" srcOrd="0" destOrd="0" presId="urn:microsoft.com/office/officeart/2005/8/layout/chevron2"/>
    <dgm:cxn modelId="{402FB216-510C-4098-BCE3-CDD010C63830}" type="presParOf" srcId="{FA46EBDE-A287-4967-8771-941E47A398FF}" destId="{FB11FAC5-8C96-4650-AC9B-DEDFA8EF9119}" srcOrd="1" destOrd="0" presId="urn:microsoft.com/office/officeart/2005/8/layout/chevron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6C41A54-9EA3-4467-AC1B-E6094C625E79}" type="doc">
      <dgm:prSet loTypeId="urn:microsoft.com/office/officeart/2005/8/layout/chevron2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uk-UA"/>
        </a:p>
      </dgm:t>
    </dgm:pt>
    <dgm:pt modelId="{824460EE-32C7-4AF2-866D-D9BFB3604BAD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Робочі місця розміщені над землею вище 1 м мають бути обгороджені поруччям заввишки не менше 1 м.</a:t>
          </a:r>
          <a:endParaRPr lang="uk-UA" sz="2000" dirty="0">
            <a:latin typeface="+mn-lt"/>
          </a:endParaRPr>
        </a:p>
      </dgm:t>
    </dgm:pt>
    <dgm:pt modelId="{A5EDFA4E-8122-4B1A-852C-999E387024B6}" type="parTrans" cxnId="{0F05C796-5ADE-4F9D-A85A-05379123A09A}">
      <dgm:prSet/>
      <dgm:spPr/>
      <dgm:t>
        <a:bodyPr/>
        <a:lstStyle/>
        <a:p>
          <a:endParaRPr lang="uk-UA"/>
        </a:p>
      </dgm:t>
    </dgm:pt>
    <dgm:pt modelId="{323D62B1-2C34-4F78-83D4-766758B823A2}" type="sibTrans" cxnId="{0F05C796-5ADE-4F9D-A85A-05379123A09A}">
      <dgm:prSet/>
      <dgm:spPr/>
      <dgm:t>
        <a:bodyPr/>
        <a:lstStyle/>
        <a:p>
          <a:endParaRPr lang="uk-UA"/>
        </a:p>
      </dgm:t>
    </dgm:pt>
    <dgm:pt modelId="{FCCAE1BE-4A54-4779-8997-58900109E3F7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Дерев’яні елементи помосту виготовляють з якісних обрізних дощок не нижче 2 сорту.</a:t>
          </a:r>
          <a:endParaRPr lang="uk-UA" sz="2000" dirty="0">
            <a:latin typeface="+mn-lt"/>
          </a:endParaRPr>
        </a:p>
      </dgm:t>
    </dgm:pt>
    <dgm:pt modelId="{75D7DE24-113D-43EA-AC98-702C5F7E62DD}" type="parTrans" cxnId="{2B33B84E-2121-423B-8AC7-1F1E4CACF5E0}">
      <dgm:prSet/>
      <dgm:spPr/>
      <dgm:t>
        <a:bodyPr/>
        <a:lstStyle/>
        <a:p>
          <a:endParaRPr lang="uk-UA"/>
        </a:p>
      </dgm:t>
    </dgm:pt>
    <dgm:pt modelId="{BAB33328-AB6B-40E9-99B4-5AC91669EA02}" type="sibTrans" cxnId="{2B33B84E-2121-423B-8AC7-1F1E4CACF5E0}">
      <dgm:prSet/>
      <dgm:spPr/>
      <dgm:t>
        <a:bodyPr/>
        <a:lstStyle/>
        <a:p>
          <a:endParaRPr lang="uk-UA"/>
        </a:p>
      </dgm:t>
    </dgm:pt>
    <dgm:pt modelId="{894D13E9-5B0D-4D63-B8A3-6599F5ECD8DC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Категорично заборонено застосовувати для роботи на висоті тимчасовий поміст, спираючи настил на бочки, цеглу та інше.</a:t>
          </a:r>
          <a:endParaRPr lang="uk-UA" sz="2000" b="1" dirty="0">
            <a:latin typeface="+mn-lt"/>
          </a:endParaRPr>
        </a:p>
      </dgm:t>
    </dgm:pt>
    <dgm:pt modelId="{C2BF818F-C653-4223-A141-01662BDBC416}" type="parTrans" cxnId="{E2BA2104-95D3-4B79-99E5-804FE0A2BB87}">
      <dgm:prSet/>
      <dgm:spPr/>
      <dgm:t>
        <a:bodyPr/>
        <a:lstStyle/>
        <a:p>
          <a:endParaRPr lang="uk-UA"/>
        </a:p>
      </dgm:t>
    </dgm:pt>
    <dgm:pt modelId="{5F593E81-A4B0-43F3-8366-F369E0C6B296}" type="sibTrans" cxnId="{E2BA2104-95D3-4B79-99E5-804FE0A2BB87}">
      <dgm:prSet/>
      <dgm:spPr/>
      <dgm:t>
        <a:bodyPr/>
        <a:lstStyle/>
        <a:p>
          <a:endParaRPr lang="uk-UA"/>
        </a:p>
      </dgm:t>
    </dgm:pt>
    <dgm:pt modelId="{ADEF90F2-7C29-4F49-833D-54F494EF369F}">
      <dgm:prSet phldrT="[Текст]" custT="1"/>
      <dgm:spPr/>
      <dgm:t>
        <a:bodyPr/>
        <a:lstStyle/>
        <a:p>
          <a:endParaRPr lang="uk-UA" sz="2000" dirty="0">
            <a:latin typeface="+mn-lt"/>
          </a:endParaRPr>
        </a:p>
      </dgm:t>
    </dgm:pt>
    <dgm:pt modelId="{BF340F84-0019-4A0E-8739-99904C2CCBF9}" type="parTrans" cxnId="{7F584AAD-A5D3-432B-8F5D-AA4869E5FDFE}">
      <dgm:prSet/>
      <dgm:spPr/>
      <dgm:t>
        <a:bodyPr/>
        <a:lstStyle/>
        <a:p>
          <a:endParaRPr lang="uk-UA"/>
        </a:p>
      </dgm:t>
    </dgm:pt>
    <dgm:pt modelId="{97CAE2DF-68AF-4948-BBE2-B486F057F662}" type="sibTrans" cxnId="{7F584AAD-A5D3-432B-8F5D-AA4869E5FDFE}">
      <dgm:prSet/>
      <dgm:spPr/>
      <dgm:t>
        <a:bodyPr/>
        <a:lstStyle/>
        <a:p>
          <a:endParaRPr lang="uk-UA"/>
        </a:p>
      </dgm:t>
    </dgm:pt>
    <dgm:pt modelId="{94A5E283-7B9B-4A23-A8BB-9665264A6C03}">
      <dgm:prSet phldrT="[Текст]" custT="1"/>
      <dgm:spPr/>
      <dgm:t>
        <a:bodyPr/>
        <a:lstStyle/>
        <a:p>
          <a:endParaRPr lang="uk-UA" sz="2000" dirty="0">
            <a:latin typeface="+mn-lt"/>
          </a:endParaRPr>
        </a:p>
      </dgm:t>
    </dgm:pt>
    <dgm:pt modelId="{29DD6679-F785-4181-8577-709C9B946733}" type="parTrans" cxnId="{8EF6D8D9-3A23-49B1-BC3A-DD126654B18C}">
      <dgm:prSet/>
      <dgm:spPr/>
      <dgm:t>
        <a:bodyPr/>
        <a:lstStyle/>
        <a:p>
          <a:endParaRPr lang="uk-UA"/>
        </a:p>
      </dgm:t>
    </dgm:pt>
    <dgm:pt modelId="{EE8312B0-B60F-44EE-B441-ED98CCB9CBA9}" type="sibTrans" cxnId="{8EF6D8D9-3A23-49B1-BC3A-DD126654B18C}">
      <dgm:prSet/>
      <dgm:spPr/>
      <dgm:t>
        <a:bodyPr/>
        <a:lstStyle/>
        <a:p>
          <a:endParaRPr lang="uk-UA"/>
        </a:p>
      </dgm:t>
    </dgm:pt>
    <dgm:pt modelId="{32520138-E150-49E3-A406-FCA2B085E08B}">
      <dgm:prSet phldrT="[Текст]" custT="1"/>
      <dgm:spPr/>
      <dgm:t>
        <a:bodyPr/>
        <a:lstStyle/>
        <a:p>
          <a:endParaRPr lang="uk-UA" sz="2000" b="1" dirty="0">
            <a:latin typeface="+mn-lt"/>
          </a:endParaRPr>
        </a:p>
      </dgm:t>
    </dgm:pt>
    <dgm:pt modelId="{21F88295-59B9-479A-A960-4CBDA1BC9F96}" type="parTrans" cxnId="{17D2D041-7523-4051-A574-90B62BCC21DF}">
      <dgm:prSet/>
      <dgm:spPr/>
      <dgm:t>
        <a:bodyPr/>
        <a:lstStyle/>
        <a:p>
          <a:endParaRPr lang="uk-UA"/>
        </a:p>
      </dgm:t>
    </dgm:pt>
    <dgm:pt modelId="{E227B0AC-EEEB-4AAA-85F0-49DEEFEE42AC}" type="sibTrans" cxnId="{17D2D041-7523-4051-A574-90B62BCC21DF}">
      <dgm:prSet/>
      <dgm:spPr/>
      <dgm:t>
        <a:bodyPr/>
        <a:lstStyle/>
        <a:p>
          <a:endParaRPr lang="uk-UA"/>
        </a:p>
      </dgm:t>
    </dgm:pt>
    <dgm:pt modelId="{7A73500A-3AF1-425E-B9AA-C9E81B9484DF}">
      <dgm:prSet phldrT="[Текст]" custT="1"/>
      <dgm:spPr/>
      <dgm:t>
        <a:bodyPr/>
        <a:lstStyle/>
        <a:p>
          <a:pPr marL="3048000" indent="0"/>
          <a:r>
            <a:rPr lang="uk-UA" sz="2000" b="1" dirty="0" smtClean="0">
              <a:latin typeface="+mn-lt"/>
            </a:rPr>
            <a:t>При ударі молотком з вузьким обушком по зубилу (троянці) щоб не схибити необхідно використовувати кулачки.</a:t>
          </a:r>
          <a:endParaRPr lang="uk-UA" sz="2000" b="1" dirty="0">
            <a:latin typeface="+mn-lt"/>
          </a:endParaRPr>
        </a:p>
      </dgm:t>
    </dgm:pt>
    <dgm:pt modelId="{BA417B8A-81EC-45E8-8DFF-4FA1A34D3657}" type="parTrans" cxnId="{1D6D8774-5487-4D5F-BDDB-3D0A0271A2AB}">
      <dgm:prSet/>
      <dgm:spPr/>
      <dgm:t>
        <a:bodyPr/>
        <a:lstStyle/>
        <a:p>
          <a:endParaRPr lang="uk-UA"/>
        </a:p>
      </dgm:t>
    </dgm:pt>
    <dgm:pt modelId="{D28FE151-C48E-4211-9652-6B17D73E956C}" type="sibTrans" cxnId="{1D6D8774-5487-4D5F-BDDB-3D0A0271A2AB}">
      <dgm:prSet/>
      <dgm:spPr/>
      <dgm:t>
        <a:bodyPr/>
        <a:lstStyle/>
        <a:p>
          <a:endParaRPr lang="uk-UA"/>
        </a:p>
      </dgm:t>
    </dgm:pt>
    <dgm:pt modelId="{17CA7A9A-7A3E-4B7F-A7CB-9C4D5A3878CD}">
      <dgm:prSet phldrT="[Текст]" custT="1"/>
      <dgm:spPr/>
      <dgm:t>
        <a:bodyPr/>
        <a:lstStyle/>
        <a:p>
          <a:endParaRPr lang="uk-UA" sz="2000" dirty="0">
            <a:latin typeface="+mn-lt"/>
          </a:endParaRPr>
        </a:p>
      </dgm:t>
    </dgm:pt>
    <dgm:pt modelId="{1E256F97-A89B-4C5F-8A5F-DE7F647CC578}" type="parTrans" cxnId="{A69D50E7-66ED-4D25-AEDB-F596C769EEEC}">
      <dgm:prSet/>
      <dgm:spPr/>
      <dgm:t>
        <a:bodyPr/>
        <a:lstStyle/>
        <a:p>
          <a:endParaRPr lang="uk-UA"/>
        </a:p>
      </dgm:t>
    </dgm:pt>
    <dgm:pt modelId="{1E31C95F-F75F-454C-A2AF-92FC46C37807}" type="sibTrans" cxnId="{A69D50E7-66ED-4D25-AEDB-F596C769EEEC}">
      <dgm:prSet/>
      <dgm:spPr/>
      <dgm:t>
        <a:bodyPr/>
        <a:lstStyle/>
        <a:p>
          <a:endParaRPr lang="uk-UA"/>
        </a:p>
      </dgm:t>
    </dgm:pt>
    <dgm:pt modelId="{1D513A19-519A-47C3-8BAC-A9A829AD25B2}" type="pres">
      <dgm:prSet presAssocID="{26C41A54-9EA3-4467-AC1B-E6094C625E7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D6951EC-2763-43FA-8F73-85445647B3A5}" type="pres">
      <dgm:prSet presAssocID="{17CA7A9A-7A3E-4B7F-A7CB-9C4D5A3878CD}" presName="composite" presStyleCnt="0"/>
      <dgm:spPr/>
    </dgm:pt>
    <dgm:pt modelId="{C15EC59D-53B4-4CD4-87B3-D916CB67CFF5}" type="pres">
      <dgm:prSet presAssocID="{17CA7A9A-7A3E-4B7F-A7CB-9C4D5A3878CD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48F8DF0-F425-49A6-9106-453F44543799}" type="pres">
      <dgm:prSet presAssocID="{17CA7A9A-7A3E-4B7F-A7CB-9C4D5A3878CD}" presName="descendantText" presStyleLbl="alignAcc1" presStyleIdx="0" presStyleCnt="4" custScaleY="15133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719F18E-BBFC-47CE-B7ED-58B1FC1AE252}" type="pres">
      <dgm:prSet presAssocID="{1E31C95F-F75F-454C-A2AF-92FC46C37807}" presName="sp" presStyleCnt="0"/>
      <dgm:spPr/>
    </dgm:pt>
    <dgm:pt modelId="{3FE9B0FF-287E-44F9-A269-963A7A53A48B}" type="pres">
      <dgm:prSet presAssocID="{ADEF90F2-7C29-4F49-833D-54F494EF369F}" presName="composite" presStyleCnt="0"/>
      <dgm:spPr/>
    </dgm:pt>
    <dgm:pt modelId="{7F7407F4-A0FD-4D48-8FDF-94AD8069508C}" type="pres">
      <dgm:prSet presAssocID="{ADEF90F2-7C29-4F49-833D-54F494EF369F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843DEE1-A6C0-4A4E-8D8C-E5AC3FE29F39}" type="pres">
      <dgm:prSet presAssocID="{ADEF90F2-7C29-4F49-833D-54F494EF369F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11F8CA7-0ED1-417D-B842-F29F5CA8AD72}" type="pres">
      <dgm:prSet presAssocID="{97CAE2DF-68AF-4948-BBE2-B486F057F662}" presName="sp" presStyleCnt="0"/>
      <dgm:spPr/>
    </dgm:pt>
    <dgm:pt modelId="{A0DFEE36-A810-40E0-AFC4-91795845AC37}" type="pres">
      <dgm:prSet presAssocID="{94A5E283-7B9B-4A23-A8BB-9665264A6C03}" presName="composite" presStyleCnt="0"/>
      <dgm:spPr/>
    </dgm:pt>
    <dgm:pt modelId="{AC503C51-5540-40F4-9838-1B9CC1AFC9CC}" type="pres">
      <dgm:prSet presAssocID="{94A5E283-7B9B-4A23-A8BB-9665264A6C03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34386CC-1449-41A1-9D6B-E4E93F9C969C}" type="pres">
      <dgm:prSet presAssocID="{94A5E283-7B9B-4A23-A8BB-9665264A6C03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FC81216-9DFD-4B15-8EE8-4B634F747E14}" type="pres">
      <dgm:prSet presAssocID="{EE8312B0-B60F-44EE-B441-ED98CCB9CBA9}" presName="sp" presStyleCnt="0"/>
      <dgm:spPr/>
    </dgm:pt>
    <dgm:pt modelId="{96E25A89-ACD6-4959-A489-2CC0919E0B46}" type="pres">
      <dgm:prSet presAssocID="{32520138-E150-49E3-A406-FCA2B085E08B}" presName="composite" presStyleCnt="0"/>
      <dgm:spPr/>
    </dgm:pt>
    <dgm:pt modelId="{07FDBE3A-AE2A-48DC-B584-27C24D7D5AD8}" type="pres">
      <dgm:prSet presAssocID="{32520138-E150-49E3-A406-FCA2B085E08B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C0329AA-D9C8-494F-A40F-4899C13FEEAD}" type="pres">
      <dgm:prSet presAssocID="{32520138-E150-49E3-A406-FCA2B085E08B}" presName="descendantText" presStyleLbl="alignAcc1" presStyleIdx="3" presStyleCnt="4" custScaleY="13000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683CBDCC-D295-4E68-831B-D06BCEC418EF}" type="presOf" srcId="{32520138-E150-49E3-A406-FCA2B085E08B}" destId="{07FDBE3A-AE2A-48DC-B584-27C24D7D5AD8}" srcOrd="0" destOrd="0" presId="urn:microsoft.com/office/officeart/2005/8/layout/chevron2"/>
    <dgm:cxn modelId="{E2BA2104-95D3-4B79-99E5-804FE0A2BB87}" srcId="{32520138-E150-49E3-A406-FCA2B085E08B}" destId="{894D13E9-5B0D-4D63-B8A3-6599F5ECD8DC}" srcOrd="0" destOrd="0" parTransId="{C2BF818F-C653-4223-A141-01662BDBC416}" sibTransId="{5F593E81-A4B0-43F3-8366-F369E0C6B296}"/>
    <dgm:cxn modelId="{DCAFF4C7-EA0D-4ED6-95FB-9CA155532017}" type="presOf" srcId="{824460EE-32C7-4AF2-866D-D9BFB3604BAD}" destId="{B843DEE1-A6C0-4A4E-8D8C-E5AC3FE29F39}" srcOrd="0" destOrd="0" presId="urn:microsoft.com/office/officeart/2005/8/layout/chevron2"/>
    <dgm:cxn modelId="{3CDB7DCD-C086-4CE5-BBAA-7FEEA849DA3E}" type="presOf" srcId="{FCCAE1BE-4A54-4779-8997-58900109E3F7}" destId="{134386CC-1449-41A1-9D6B-E4E93F9C969C}" srcOrd="0" destOrd="0" presId="urn:microsoft.com/office/officeart/2005/8/layout/chevron2"/>
    <dgm:cxn modelId="{A5AB5B69-10A3-48CC-88A1-4E14AD578A04}" type="presOf" srcId="{26C41A54-9EA3-4467-AC1B-E6094C625E79}" destId="{1D513A19-519A-47C3-8BAC-A9A829AD25B2}" srcOrd="0" destOrd="0" presId="urn:microsoft.com/office/officeart/2005/8/layout/chevron2"/>
    <dgm:cxn modelId="{0F05C796-5ADE-4F9D-A85A-05379123A09A}" srcId="{ADEF90F2-7C29-4F49-833D-54F494EF369F}" destId="{824460EE-32C7-4AF2-866D-D9BFB3604BAD}" srcOrd="0" destOrd="0" parTransId="{A5EDFA4E-8122-4B1A-852C-999E387024B6}" sibTransId="{323D62B1-2C34-4F78-83D4-766758B823A2}"/>
    <dgm:cxn modelId="{8EF6D8D9-3A23-49B1-BC3A-DD126654B18C}" srcId="{26C41A54-9EA3-4467-AC1B-E6094C625E79}" destId="{94A5E283-7B9B-4A23-A8BB-9665264A6C03}" srcOrd="2" destOrd="0" parTransId="{29DD6679-F785-4181-8577-709C9B946733}" sibTransId="{EE8312B0-B60F-44EE-B441-ED98CCB9CBA9}"/>
    <dgm:cxn modelId="{7F584AAD-A5D3-432B-8F5D-AA4869E5FDFE}" srcId="{26C41A54-9EA3-4467-AC1B-E6094C625E79}" destId="{ADEF90F2-7C29-4F49-833D-54F494EF369F}" srcOrd="1" destOrd="0" parTransId="{BF340F84-0019-4A0E-8739-99904C2CCBF9}" sibTransId="{97CAE2DF-68AF-4948-BBE2-B486F057F662}"/>
    <dgm:cxn modelId="{17D2D041-7523-4051-A574-90B62BCC21DF}" srcId="{26C41A54-9EA3-4467-AC1B-E6094C625E79}" destId="{32520138-E150-49E3-A406-FCA2B085E08B}" srcOrd="3" destOrd="0" parTransId="{21F88295-59B9-479A-A960-4CBDA1BC9F96}" sibTransId="{E227B0AC-EEEB-4AAA-85F0-49DEEFEE42AC}"/>
    <dgm:cxn modelId="{5D0EBCD5-FEE6-44E6-83E7-0ECAA07F0414}" type="presOf" srcId="{17CA7A9A-7A3E-4B7F-A7CB-9C4D5A3878CD}" destId="{C15EC59D-53B4-4CD4-87B3-D916CB67CFF5}" srcOrd="0" destOrd="0" presId="urn:microsoft.com/office/officeart/2005/8/layout/chevron2"/>
    <dgm:cxn modelId="{E7DD7669-CC01-4F79-835C-25BFC733EB0E}" type="presOf" srcId="{ADEF90F2-7C29-4F49-833D-54F494EF369F}" destId="{7F7407F4-A0FD-4D48-8FDF-94AD8069508C}" srcOrd="0" destOrd="0" presId="urn:microsoft.com/office/officeart/2005/8/layout/chevron2"/>
    <dgm:cxn modelId="{912ABD12-B661-4798-8736-D81A8D2441DE}" type="presOf" srcId="{894D13E9-5B0D-4D63-B8A3-6599F5ECD8DC}" destId="{EC0329AA-D9C8-494F-A40F-4899C13FEEAD}" srcOrd="0" destOrd="0" presId="urn:microsoft.com/office/officeart/2005/8/layout/chevron2"/>
    <dgm:cxn modelId="{7F7BADEF-5366-4860-8CA0-587B7E653818}" type="presOf" srcId="{94A5E283-7B9B-4A23-A8BB-9665264A6C03}" destId="{AC503C51-5540-40F4-9838-1B9CC1AFC9CC}" srcOrd="0" destOrd="0" presId="urn:microsoft.com/office/officeart/2005/8/layout/chevron2"/>
    <dgm:cxn modelId="{A69D50E7-66ED-4D25-AEDB-F596C769EEEC}" srcId="{26C41A54-9EA3-4467-AC1B-E6094C625E79}" destId="{17CA7A9A-7A3E-4B7F-A7CB-9C4D5A3878CD}" srcOrd="0" destOrd="0" parTransId="{1E256F97-A89B-4C5F-8A5F-DE7F647CC578}" sibTransId="{1E31C95F-F75F-454C-A2AF-92FC46C37807}"/>
    <dgm:cxn modelId="{1D6D8774-5487-4D5F-BDDB-3D0A0271A2AB}" srcId="{17CA7A9A-7A3E-4B7F-A7CB-9C4D5A3878CD}" destId="{7A73500A-3AF1-425E-B9AA-C9E81B9484DF}" srcOrd="0" destOrd="0" parTransId="{BA417B8A-81EC-45E8-8DFF-4FA1A34D3657}" sibTransId="{D28FE151-C48E-4211-9652-6B17D73E956C}"/>
    <dgm:cxn modelId="{2B33B84E-2121-423B-8AC7-1F1E4CACF5E0}" srcId="{94A5E283-7B9B-4A23-A8BB-9665264A6C03}" destId="{FCCAE1BE-4A54-4779-8997-58900109E3F7}" srcOrd="0" destOrd="0" parTransId="{75D7DE24-113D-43EA-AC98-702C5F7E62DD}" sibTransId="{BAB33328-AB6B-40E9-99B4-5AC91669EA02}"/>
    <dgm:cxn modelId="{0CFC3B5D-7797-4575-8E37-FD882F1CEC96}" type="presOf" srcId="{7A73500A-3AF1-425E-B9AA-C9E81B9484DF}" destId="{D48F8DF0-F425-49A6-9106-453F44543799}" srcOrd="0" destOrd="0" presId="urn:microsoft.com/office/officeart/2005/8/layout/chevron2"/>
    <dgm:cxn modelId="{7D5409A0-5640-4D0A-A052-CBA342AB3088}" type="presParOf" srcId="{1D513A19-519A-47C3-8BAC-A9A829AD25B2}" destId="{ED6951EC-2763-43FA-8F73-85445647B3A5}" srcOrd="0" destOrd="0" presId="urn:microsoft.com/office/officeart/2005/8/layout/chevron2"/>
    <dgm:cxn modelId="{8DC94016-5994-41BC-890C-0D2FD68CD2C3}" type="presParOf" srcId="{ED6951EC-2763-43FA-8F73-85445647B3A5}" destId="{C15EC59D-53B4-4CD4-87B3-D916CB67CFF5}" srcOrd="0" destOrd="0" presId="urn:microsoft.com/office/officeart/2005/8/layout/chevron2"/>
    <dgm:cxn modelId="{303CCD1D-E99C-442B-B434-B9DA6E52A572}" type="presParOf" srcId="{ED6951EC-2763-43FA-8F73-85445647B3A5}" destId="{D48F8DF0-F425-49A6-9106-453F44543799}" srcOrd="1" destOrd="0" presId="urn:microsoft.com/office/officeart/2005/8/layout/chevron2"/>
    <dgm:cxn modelId="{3D371BBB-1405-487D-ABA5-D2BFBD0E24A6}" type="presParOf" srcId="{1D513A19-519A-47C3-8BAC-A9A829AD25B2}" destId="{1719F18E-BBFC-47CE-B7ED-58B1FC1AE252}" srcOrd="1" destOrd="0" presId="urn:microsoft.com/office/officeart/2005/8/layout/chevron2"/>
    <dgm:cxn modelId="{7264B450-70AB-4A1B-BF2F-DAABA543BBF7}" type="presParOf" srcId="{1D513A19-519A-47C3-8BAC-A9A829AD25B2}" destId="{3FE9B0FF-287E-44F9-A269-963A7A53A48B}" srcOrd="2" destOrd="0" presId="urn:microsoft.com/office/officeart/2005/8/layout/chevron2"/>
    <dgm:cxn modelId="{896A513D-B86A-48C3-82D8-6756BA827F17}" type="presParOf" srcId="{3FE9B0FF-287E-44F9-A269-963A7A53A48B}" destId="{7F7407F4-A0FD-4D48-8FDF-94AD8069508C}" srcOrd="0" destOrd="0" presId="urn:microsoft.com/office/officeart/2005/8/layout/chevron2"/>
    <dgm:cxn modelId="{97FD67B0-F4D6-415B-9431-F2976312FEF7}" type="presParOf" srcId="{3FE9B0FF-287E-44F9-A269-963A7A53A48B}" destId="{B843DEE1-A6C0-4A4E-8D8C-E5AC3FE29F39}" srcOrd="1" destOrd="0" presId="urn:microsoft.com/office/officeart/2005/8/layout/chevron2"/>
    <dgm:cxn modelId="{2AD9B222-3F30-43C1-8BCE-C6DB19BCB29A}" type="presParOf" srcId="{1D513A19-519A-47C3-8BAC-A9A829AD25B2}" destId="{C11F8CA7-0ED1-417D-B842-F29F5CA8AD72}" srcOrd="3" destOrd="0" presId="urn:microsoft.com/office/officeart/2005/8/layout/chevron2"/>
    <dgm:cxn modelId="{8D989BF7-60FA-4F6A-8E3F-17E9EF51A3D1}" type="presParOf" srcId="{1D513A19-519A-47C3-8BAC-A9A829AD25B2}" destId="{A0DFEE36-A810-40E0-AFC4-91795845AC37}" srcOrd="4" destOrd="0" presId="urn:microsoft.com/office/officeart/2005/8/layout/chevron2"/>
    <dgm:cxn modelId="{6533CA77-7533-45CD-B618-D6B5C40E5F65}" type="presParOf" srcId="{A0DFEE36-A810-40E0-AFC4-91795845AC37}" destId="{AC503C51-5540-40F4-9838-1B9CC1AFC9CC}" srcOrd="0" destOrd="0" presId="urn:microsoft.com/office/officeart/2005/8/layout/chevron2"/>
    <dgm:cxn modelId="{7CDDBA48-FB07-4A82-B934-650F96768268}" type="presParOf" srcId="{A0DFEE36-A810-40E0-AFC4-91795845AC37}" destId="{134386CC-1449-41A1-9D6B-E4E93F9C969C}" srcOrd="1" destOrd="0" presId="urn:microsoft.com/office/officeart/2005/8/layout/chevron2"/>
    <dgm:cxn modelId="{5F22B406-6A18-4747-B283-799C7B04B491}" type="presParOf" srcId="{1D513A19-519A-47C3-8BAC-A9A829AD25B2}" destId="{DFC81216-9DFD-4B15-8EE8-4B634F747E14}" srcOrd="5" destOrd="0" presId="urn:microsoft.com/office/officeart/2005/8/layout/chevron2"/>
    <dgm:cxn modelId="{57B782C0-7082-459D-AA7D-127EB3D76332}" type="presParOf" srcId="{1D513A19-519A-47C3-8BAC-A9A829AD25B2}" destId="{96E25A89-ACD6-4959-A489-2CC0919E0B46}" srcOrd="6" destOrd="0" presId="urn:microsoft.com/office/officeart/2005/8/layout/chevron2"/>
    <dgm:cxn modelId="{E7D56F6E-B7B0-41FC-9424-36B69FA283C2}" type="presParOf" srcId="{96E25A89-ACD6-4959-A489-2CC0919E0B46}" destId="{07FDBE3A-AE2A-48DC-B584-27C24D7D5AD8}" srcOrd="0" destOrd="0" presId="urn:microsoft.com/office/officeart/2005/8/layout/chevron2"/>
    <dgm:cxn modelId="{F319A9E0-886F-4346-96DE-44EB30090A25}" type="presParOf" srcId="{96E25A89-ACD6-4959-A489-2CC0919E0B46}" destId="{EC0329AA-D9C8-494F-A40F-4899C13FEEAD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50895F9-16DA-4D5B-8CB9-0E2D81CE488B}" type="datetimeFigureOut">
              <a:rPr lang="ru-RU"/>
              <a:pPr>
                <a:defRPr/>
              </a:pPr>
              <a:t>21.03.2011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C59BE8F-98DB-4980-923B-B24249A557D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uk-UA" dirty="0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2461AE-51AF-45FA-B3C3-D8B391AE634D}" type="slidenum">
              <a:rPr lang="uk-UA" smtClean="0">
                <a:latin typeface="Arial" pitchFamily="34" charset="0"/>
              </a:rPr>
              <a:pPr/>
              <a:t>5</a:t>
            </a:fld>
            <a:endParaRPr lang="uk-U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uk-UA" dirty="0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2461AE-51AF-45FA-B3C3-D8B391AE634D}" type="slidenum">
              <a:rPr lang="uk-UA" smtClean="0">
                <a:latin typeface="Arial" pitchFamily="34" charset="0"/>
              </a:rPr>
              <a:pPr/>
              <a:t>6</a:t>
            </a:fld>
            <a:endParaRPr lang="uk-U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077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6078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D5B82-B52E-4B02-AFA3-D63121739B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39245-4A96-4917-8EB4-5D3E4EEBF6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0446D-CFA5-407C-AC18-62C74D5D07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388DF-66B4-45AC-B33A-FD485258CA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388DF-66B4-45AC-B33A-FD485258CA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388DF-66B4-45AC-B33A-FD485258CA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388DF-66B4-45AC-B33A-FD485258CA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6D221-8E12-4E78-804D-D7C523BC4A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E4CBE-FDDD-477D-8B54-FBDBEFC32A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06598-E14A-42CF-862C-FEAC3CE48D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7E836-186E-44BF-90A3-7C1A1D116F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5C68E-CA2C-417E-B583-388BD6DB09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56C1E-67D6-48A7-B8E8-CE0D565088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069B6-780D-46DC-8337-BD053C55E2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1250D-C0A7-4F72-8BBD-3E64F221D7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B4388DF-66B4-45AC-B33A-FD485258CA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5975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975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975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975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975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5975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75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597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97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97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0" r:id="rId1"/>
    <p:sldLayoutId id="2147484181" r:id="rId2"/>
    <p:sldLayoutId id="2147484182" r:id="rId3"/>
    <p:sldLayoutId id="2147484183" r:id="rId4"/>
    <p:sldLayoutId id="2147484184" r:id="rId5"/>
    <p:sldLayoutId id="2147484185" r:id="rId6"/>
    <p:sldLayoutId id="2147484186" r:id="rId7"/>
    <p:sldLayoutId id="2147484187" r:id="rId8"/>
    <p:sldLayoutId id="2147484188" r:id="rId9"/>
    <p:sldLayoutId id="2147484189" r:id="rId10"/>
    <p:sldLayoutId id="2147484190" r:id="rId11"/>
    <p:sldLayoutId id="2147484191" r:id="rId12"/>
    <p:sldLayoutId id="2147484192" r:id="rId13"/>
    <p:sldLayoutId id="2147484193" r:id="rId14"/>
    <p:sldLayoutId id="2147484194" r:id="rId15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2844" y="3714752"/>
            <a:ext cx="4929191" cy="1857388"/>
          </a:xfrm>
        </p:spPr>
        <p:txBody>
          <a:bodyPr rtlCol="0">
            <a:noAutofit/>
          </a:bodyPr>
          <a:lstStyle/>
          <a:p>
            <a:pPr marL="63500" eaLnBrk="1" fontAlgn="auto" hangingPunct="1">
              <a:spcAft>
                <a:spcPts val="0"/>
              </a:spcAft>
              <a:defRPr/>
            </a:pPr>
            <a:r>
              <a:rPr lang="ru-RU" b="1" dirty="0" err="1" smtClean="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/>
                <a:latin typeface="Arial Black" pitchFamily="34" charset="0"/>
              </a:rPr>
              <a:t>Виконала</a:t>
            </a:r>
            <a:r>
              <a:rPr lang="uk-UA" b="1" dirty="0" smtClean="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/>
                <a:latin typeface="Arial Black" pitchFamily="34" charset="0"/>
              </a:rPr>
              <a:t> </a:t>
            </a:r>
            <a:r>
              <a:rPr lang="ru-RU" b="1" dirty="0" err="1" smtClean="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/>
                <a:latin typeface="Arial Black" pitchFamily="34" charset="0"/>
              </a:rPr>
              <a:t>учениця</a:t>
            </a:r>
            <a:r>
              <a:rPr lang="ru-RU" b="1" dirty="0" smtClean="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/>
                <a:latin typeface="Arial Black" pitchFamily="34" charset="0"/>
              </a:rPr>
              <a:t> </a:t>
            </a:r>
            <a:r>
              <a:rPr lang="ru-RU" b="1" dirty="0" err="1" smtClean="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/>
                <a:latin typeface="Arial Black" pitchFamily="34" charset="0"/>
              </a:rPr>
              <a:t>групи</a:t>
            </a:r>
            <a:r>
              <a:rPr lang="ru-RU" b="1" dirty="0" smtClean="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/>
                <a:latin typeface="Arial Black" pitchFamily="34" charset="0"/>
              </a:rPr>
              <a:t> 117: </a:t>
            </a:r>
            <a:r>
              <a:rPr lang="ru-RU" b="1" dirty="0" err="1" smtClean="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/>
                <a:latin typeface="Arial Black" pitchFamily="34" charset="0"/>
              </a:rPr>
              <a:t>Корнійчук</a:t>
            </a:r>
            <a:r>
              <a:rPr lang="ru-RU" b="1" dirty="0" smtClean="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/>
                <a:latin typeface="Arial Black" pitchFamily="34" charset="0"/>
              </a:rPr>
              <a:t> Людмила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85728"/>
            <a:ext cx="864399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4000" b="1" cap="none" spc="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ПІДГОТОВКА ЦЕГЛЯНИХ</a:t>
            </a:r>
          </a:p>
          <a:p>
            <a:pPr algn="ctr">
              <a:lnSpc>
                <a:spcPct val="120000"/>
              </a:lnSpc>
            </a:pPr>
            <a:r>
              <a:rPr lang="ru-RU" sz="4000" b="1" cap="none" spc="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50000"/>
                    <a:lumOff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man Old Style" pitchFamily="18" charset="0"/>
              </a:rPr>
              <a:t>ПОВЕРХОНЬ ПІД ОБШТУКАТУРЮВАННЯ</a:t>
            </a:r>
            <a:endParaRPr lang="ru-RU" sz="4000" b="1" cap="none" spc="0" dirty="0">
              <a:ln w="12700" cmpd="sng">
                <a:solidFill>
                  <a:schemeClr val="tx1"/>
                </a:solidFill>
                <a:prstDash val="solid"/>
              </a:ln>
              <a:solidFill>
                <a:schemeClr val="accent4">
                  <a:lumMod val="50000"/>
                  <a:lumOff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build="p" autoUpdateAnimBg="0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 noGrp="1"/>
          </p:cNvSpPr>
          <p:nvPr>
            <p:ph type="title"/>
          </p:nvPr>
        </p:nvSpPr>
        <p:spPr>
          <a:xfrm>
            <a:off x="214282" y="214290"/>
            <a:ext cx="8686800" cy="685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 lang="uk-UA" spc="300" sz="4000">
                <a:ln w="28575">
                  <a:solidFill>
                    <a:srgbClr val="663300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charset="0" pitchFamily="34" typeface="Arial Black"/>
              </a:rPr>
              <a:t>Вимоги до якості</a:t>
            </a:r>
            <a:endParaRPr dirty="0" lang="ru-RU" spc="300" sz="4000">
              <a:ln w="28575">
                <a:solidFill>
                  <a:srgbClr val="663300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charset="0" pitchFamily="34" typeface="Arial Black"/>
            </a:endParaRPr>
          </a:p>
        </p:txBody>
      </p:sp>
      <p:sp>
        <p:nvSpPr>
          <p:cNvPr id="5" name="Rectangle 3"/>
          <p:cNvSpPr>
            <a:spLocks noChangeArrowheads="1" noGrp="1"/>
          </p:cNvSpPr>
          <p:nvPr>
            <p:ph idx="1"/>
          </p:nvPr>
        </p:nvSpPr>
        <p:spPr>
          <a:xfrm>
            <a:off x="214282" y="1214422"/>
            <a:ext cx="8429684" cy="2071702"/>
          </a:xfrm>
        </p:spPr>
        <p:txBody>
          <a:bodyPr/>
          <a:lstStyle/>
          <a:p>
            <a:pPr eaLnBrk="1" hangingPunct="1" indent="449263" marL="87313">
              <a:lnSpc>
                <a:spcPct val="120000"/>
              </a:lnSpc>
              <a:buClr>
                <a:srgbClr val="663300"/>
              </a:buClr>
              <a:buFont charset="2" pitchFamily="2" typeface="Wingdings"/>
              <a:buChar char="v"/>
              <a:tabLst>
                <a:tab algn="l" pos="87313"/>
              </a:tabLst>
            </a:pPr>
            <a:r>
              <a:rPr dirty="0" lang="uk-UA" smtClean="0" sz="2500">
                <a:solidFill>
                  <a:srgbClr val="000000"/>
                </a:solidFill>
                <a:effectLst/>
                <a:latin charset="0" pitchFamily="18" typeface="Cambria"/>
                <a:cs charset="0" pitchFamily="18" typeface="Times New Roman"/>
              </a:rPr>
              <a:t>Поверхня повинна бути строго вертикальна і горизонтальна. Допустимі відхилення кутів мурування від вертикалі на 1 поверх цегляних стін не повинні перевищувати 10 мм, на усю висоту будинку – 30 мм.</a:t>
            </a:r>
          </a:p>
        </p:txBody>
      </p:sp>
      <p:pic>
        <p:nvPicPr>
          <p:cNvPr descr="Конкурс «Каменщик – 2007»" id="6" name="Picture 9"/>
          <p:cNvPicPr>
            <a:picLocks noChangeArrowheads="1" noChangeAspect="1"/>
          </p:cNvPicPr>
          <p:nvPr/>
        </p:nvPicPr>
        <p:blipFill>
          <a:blip r:embed="rId2"/>
          <a:srcRect r="25"/>
          <a:stretch>
            <a:fillRect/>
          </a:stretch>
        </p:blipFill>
        <p:spPr bwMode="auto">
          <a:xfrm>
            <a:off x="5500694" y="3357562"/>
            <a:ext cx="3286148" cy="3077488"/>
          </a:xfrm>
          <a:prstGeom prst="round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85720" y="3286124"/>
            <a:ext cx="507209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algn="l" defTabSz="914400" eaLnBrk="1" fontAlgn="base" hangingPunct="1" indent="449263" latinLnBrk="0" lvl="0" marL="87313" marR="0" rtl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663300"/>
              </a:buClr>
              <a:buSzPct val="70000"/>
              <a:buFont charset="2" pitchFamily="2" typeface="Wingdings"/>
              <a:buChar char="v"/>
              <a:tabLst>
                <a:tab algn="l" pos="87313"/>
                <a:tab algn="l" pos="6367463"/>
              </a:tabLst>
              <a:defRPr/>
            </a:pPr>
            <a:r>
              <a:rPr b="0" baseline="0" cap="none" dirty="0" i="0" kern="0" kumimoji="0" lang="uk-UA" noProof="0" normalizeH="0" smtClean="0" spc="0" strike="noStrike" sz="2500" u="none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charset="0" pitchFamily="18" typeface="Cambria"/>
                <a:ea typeface="+mn-ea"/>
                <a:cs charset="0" pitchFamily="18" typeface="Times New Roman"/>
              </a:rPr>
              <a:t>Нерівності на вертикальних поверхнях допускаються для стін з цегли до 10 мм. Відхилення рядів мурування за </a:t>
            </a:r>
            <a:r>
              <a:rPr b="0" baseline="0" cap="none" dirty="0" err="1" i="0" kern="0" kumimoji="0" lang="uk-UA" noProof="0" normalizeH="0" smtClean="0" spc="0" strike="noStrike" sz="2500" u="none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charset="0" pitchFamily="18" typeface="Cambria"/>
                <a:ea typeface="+mn-ea"/>
                <a:cs charset="0" pitchFamily="18" typeface="Times New Roman"/>
              </a:rPr>
              <a:t>гориз</a:t>
            </a:r>
            <a:r>
              <a:rPr dirty="0" kern="0" lang="uk-UA" smtClean="0" sz="2500">
                <a:solidFill>
                  <a:srgbClr val="000000"/>
                </a:solidFill>
                <a:latin charset="0" pitchFamily="18" typeface="Cambria"/>
                <a:cs charset="0" pitchFamily="18" typeface="Times New Roman"/>
              </a:rPr>
              <a:t>о</a:t>
            </a:r>
            <a:r>
              <a:rPr b="0" baseline="0" cap="none" dirty="0" err="1" i="0" kern="0" kumimoji="0" lang="uk-UA" noProof="0" normalizeH="0" smtClean="0" spc="0" strike="noStrike" sz="2500" u="none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charset="0" pitchFamily="18" typeface="Cambria"/>
                <a:ea typeface="+mn-ea"/>
                <a:cs charset="0" pitchFamily="18" typeface="Times New Roman"/>
              </a:rPr>
              <a:t>нталлю</a:t>
            </a:r>
            <a:r>
              <a:rPr b="0" baseline="0" cap="none" dirty="0" i="0" kern="0" kumimoji="0" lang="uk-UA" noProof="0" normalizeH="0" smtClean="0" spc="0" strike="noStrike" sz="2500" u="none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charset="0" pitchFamily="18" typeface="Cambria"/>
                <a:ea typeface="+mn-ea"/>
                <a:cs charset="0" pitchFamily="18" typeface="Times New Roman"/>
              </a:rPr>
              <a:t> на 10 м довжини стін допускаються до 20 мм.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1"/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6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8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5"/>
      <p:bldP build="p" grpId="0" spid="7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ChangeArrowheads="1" noGrp="1"/>
          </p:cNvSpPr>
          <p:nvPr>
            <p:ph type="title"/>
          </p:nvPr>
        </p:nvSpPr>
        <p:spPr>
          <a:xfrm>
            <a:off x="142844" y="142852"/>
            <a:ext cx="4143372" cy="2571744"/>
          </a:xfrm>
        </p:spPr>
        <p:txBody>
          <a:bodyPr/>
          <a:lstStyle/>
          <a:p>
            <a:pPr eaLnBrk="1" hangingPunct="1">
              <a:defRPr/>
            </a:pPr>
            <a:r>
              <a:rPr dirty="0" lang="uk-UA" smtClean="0" spc="300" sz="4000">
                <a:ln w="28575">
                  <a:solidFill>
                    <a:srgbClr val="663300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charset="0" pitchFamily="34" typeface="Arial Black"/>
              </a:rPr>
              <a:t>Охорона та безпека праці</a:t>
            </a:r>
            <a:endParaRPr dirty="0" lang="ru-RU" smtClean="0" spc="300" sz="4000">
              <a:ln w="28575">
                <a:solidFill>
                  <a:srgbClr val="663300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charset="0" pitchFamily="34" typeface="Arial Black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42844" y="2643182"/>
          <a:ext cx="8643998" cy="4214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5" r:dm="rId2" r:lo="rId3" r:qs="rId4"/>
          </a:graphicData>
        </a:graphic>
      </p:graphicFrame>
      <p:pic>
        <p:nvPicPr>
          <p:cNvPr descr="1266876749_builders-15.jpg" id="5" name="Рисунок 4"/>
          <p:cNvPicPr>
            <a:picLocks noChangeAspect="1"/>
          </p:cNvPicPr>
          <p:nvPr/>
        </p:nvPicPr>
        <p:blipFill>
          <a:blip r:embed="rId6"/>
          <a:srcRect r="105"/>
          <a:stretch>
            <a:fillRect/>
          </a:stretch>
        </p:blipFill>
        <p:spPr>
          <a:xfrm>
            <a:off x="4643406" y="0"/>
            <a:ext cx="4500594" cy="35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0" y="285728"/>
          <a:ext cx="8929718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D:\документи\реферати\406 диплом\во\зубило (долото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357166"/>
            <a:ext cx="2714644" cy="14692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188"/>
            <a:ext cx="9144000" cy="714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spc="300" dirty="0" smtClean="0">
                <a:ln w="28575">
                  <a:solidFill>
                    <a:srgbClr val="663300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 Black" pitchFamily="34" charset="0"/>
              </a:rPr>
              <a:t>Література</a:t>
            </a:r>
            <a:endParaRPr lang="ru-RU" sz="4000" spc="300" dirty="0" smtClean="0">
              <a:ln w="28575">
                <a:solidFill>
                  <a:srgbClr val="663300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1500188"/>
            <a:ext cx="8001056" cy="5072084"/>
          </a:xfrm>
        </p:spPr>
        <p:txBody>
          <a:bodyPr rtlCol="0">
            <a:noAutofit/>
          </a:bodyPr>
          <a:lstStyle/>
          <a:p>
            <a:pPr marL="609600" indent="-609600" eaLnBrk="1" fontAlgn="auto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AutoNum type="arabicPeriod"/>
              <a:defRPr/>
            </a:pP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Добровольський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 Г.М. Штукатурні і облицювальні роботи. – К.: </a:t>
            </a: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“Техніка”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, 1997. – 308с.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AutoNum type="arabicPeriod"/>
              <a:defRPr/>
            </a:pP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Карапузов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 Є.К. Матеріали і технологія сучасного виробництва. – К.: </a:t>
            </a: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“Вища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школа”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, 2005. – 495с.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AutoNum type="arabicPeriod"/>
              <a:defRPr/>
            </a:pP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Винокурова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 Л.Е. та інші. Основи охорони праці. – К.: </a:t>
            </a: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“Факт”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, 2005. – 342с.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AutoNum type="arabicPeriod"/>
              <a:defRPr/>
            </a:pP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Остапченко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 Т.Є. Технологія опоряджувальних робіт. - К.: </a:t>
            </a: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“Вища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школа”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, 2003. – 383с.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80975" y="285728"/>
            <a:ext cx="8963025" cy="10287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spc="300" dirty="0" smtClean="0">
                <a:ln w="28575">
                  <a:solidFill>
                    <a:srgbClr val="663300"/>
                  </a:solidFill>
                </a:ln>
                <a:solidFill>
                  <a:schemeClr val="accent4">
                    <a:lumMod val="50000"/>
                    <a:lumOff val="50000"/>
                  </a:schemeClr>
                </a:solidFill>
                <a:latin typeface="Arial Black" pitchFamily="34" charset="0"/>
              </a:rPr>
              <a:t>Організація  праці  та робочого  місця</a:t>
            </a:r>
            <a:r>
              <a:rPr lang="ru-RU" sz="4000" spc="300" dirty="0" smtClean="0">
                <a:ln w="28575">
                  <a:solidFill>
                    <a:srgbClr val="663300"/>
                  </a:solidFill>
                </a:ln>
                <a:solidFill>
                  <a:schemeClr val="accent4">
                    <a:lumMod val="50000"/>
                    <a:lumOff val="50000"/>
                  </a:schemeClr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0" y="1571625"/>
            <a:ext cx="9144000" cy="5286375"/>
          </a:xfrm>
        </p:spPr>
        <p:txBody>
          <a:bodyPr rtlCol="0">
            <a:noAutofit/>
          </a:bodyPr>
          <a:lstStyle/>
          <a:p>
            <a:pPr marL="87313" indent="536575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663300"/>
              </a:buClr>
              <a:buSzPct val="100000"/>
              <a:buFont typeface="Wingdings" pitchFamily="2" charset="2"/>
              <a:buChar char=""/>
              <a:defRPr/>
            </a:pPr>
            <a:r>
              <a:rPr lang="uk-UA" sz="2600" b="1" dirty="0" smtClean="0">
                <a:effectLst/>
                <a:cs typeface="Times New Roman" pitchFamily="18" charset="0"/>
              </a:rPr>
              <a:t>Наукова організація праці (НОП) передбачає здійснення комплексу організаційно-технічних і соціально-економічних заходів.  Найважливіша вимога НОП – поділ і кооперування праці.</a:t>
            </a:r>
          </a:p>
          <a:p>
            <a:pPr marL="87313" indent="536575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663300"/>
              </a:buClr>
              <a:buSzPct val="100000"/>
              <a:buFont typeface="Wingdings" pitchFamily="2" charset="2"/>
              <a:buChar char=""/>
              <a:defRPr/>
            </a:pPr>
            <a:r>
              <a:rPr lang="uk-UA" sz="2600" b="1" dirty="0" smtClean="0">
                <a:effectLst/>
                <a:cs typeface="Times New Roman" pitchFamily="18" charset="0"/>
              </a:rPr>
              <a:t>Кількісний і професійно-кваліфікаційний склад бригади має відповідати виду трудомісткості й термінам виконання робіт із дотриманням стабільного складу виконавців</a:t>
            </a:r>
          </a:p>
          <a:p>
            <a:pPr marL="87313" indent="536575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663300"/>
              </a:buClr>
              <a:buSzPct val="100000"/>
              <a:buFont typeface="Wingdings" pitchFamily="2" charset="2"/>
              <a:buChar char=""/>
              <a:defRPr/>
            </a:pPr>
            <a:r>
              <a:rPr lang="uk-UA" sz="2600" b="1" dirty="0" smtClean="0">
                <a:effectLst/>
                <a:cs typeface="Times New Roman" pitchFamily="18" charset="0"/>
              </a:rPr>
              <a:t>Продуктивність праці робітника залежить і від правильної організації його робочого місця.</a:t>
            </a:r>
            <a:r>
              <a:rPr lang="uk-UA" sz="2600" b="1" dirty="0">
                <a:solidFill>
                  <a:schemeClr val="accent5">
                    <a:lumMod val="10000"/>
                  </a:schemeClr>
                </a:solidFill>
                <a:effectLst/>
                <a:cs typeface="Times New Roman" pitchFamily="18" charset="0"/>
              </a:rPr>
              <a:t> </a:t>
            </a:r>
            <a:endParaRPr lang="uk-UA" sz="2600" b="1" dirty="0" smtClean="0">
              <a:solidFill>
                <a:schemeClr val="accent5">
                  <a:lumMod val="10000"/>
                </a:schemeClr>
              </a:solidFill>
              <a:effectLst/>
              <a:cs typeface="Times New Roman" pitchFamily="18" charset="0"/>
            </a:endParaRPr>
          </a:p>
          <a:p>
            <a:pPr marL="87313" indent="536575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663300"/>
              </a:buClr>
              <a:buSzPct val="100000"/>
              <a:buFont typeface="Wingdings" pitchFamily="2" charset="2"/>
              <a:buChar char=""/>
              <a:defRPr/>
            </a:pPr>
            <a:r>
              <a:rPr lang="uk-UA" sz="2600" b="1" i="1" dirty="0" smtClean="0">
                <a:solidFill>
                  <a:schemeClr val="accent5">
                    <a:lumMod val="10000"/>
                  </a:schemeClr>
                </a:solidFill>
                <a:effectLst/>
                <a:cs typeface="Times New Roman" pitchFamily="18" charset="0"/>
              </a:rPr>
              <a:t>Робочим </a:t>
            </a:r>
            <a:r>
              <a:rPr lang="uk-UA" sz="2600" b="1" i="1" dirty="0">
                <a:solidFill>
                  <a:schemeClr val="accent5">
                    <a:lumMod val="10000"/>
                  </a:schemeClr>
                </a:solidFill>
                <a:effectLst/>
                <a:cs typeface="Times New Roman" pitchFamily="18" charset="0"/>
              </a:rPr>
              <a:t>місцем робітника-опоряджувальника називають ділянку, у межах якої він працює і може доцільно розміщувати потрібні для роботи пристрої, </a:t>
            </a:r>
            <a:br>
              <a:rPr lang="uk-UA" sz="2600" b="1" i="1" dirty="0">
                <a:solidFill>
                  <a:schemeClr val="accent5">
                    <a:lumMod val="10000"/>
                  </a:schemeClr>
                </a:solidFill>
                <a:effectLst/>
                <a:cs typeface="Times New Roman" pitchFamily="18" charset="0"/>
              </a:rPr>
            </a:br>
            <a:r>
              <a:rPr lang="uk-UA" sz="2600" b="1" i="1" dirty="0">
                <a:solidFill>
                  <a:schemeClr val="accent5">
                    <a:lumMod val="10000"/>
                  </a:schemeClr>
                </a:solidFill>
                <a:effectLst/>
                <a:cs typeface="Times New Roman" pitchFamily="18" charset="0"/>
              </a:rPr>
              <a:t>інструменти та матеріали.</a:t>
            </a:r>
          </a:p>
          <a:p>
            <a:pPr marL="87313" indent="53657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endParaRPr lang="uk-UA" sz="2500" b="1" dirty="0" smtClean="0">
              <a:effectLst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111125" y="214313"/>
            <a:ext cx="9032875" cy="6643687"/>
          </a:xfrm>
        </p:spPr>
        <p:txBody>
          <a:bodyPr/>
          <a:lstStyle/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600" b="1" dirty="0" smtClean="0">
                <a:effectLst/>
                <a:cs typeface="Times New Roman" pitchFamily="18" charset="0"/>
              </a:rPr>
              <a:t>Механізми і матеріали на робочому місці розмістити так, щоб під час роботи не доводилося робити зайвих рухів.</a:t>
            </a:r>
          </a:p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600" b="1" dirty="0" smtClean="0">
                <a:effectLst/>
                <a:cs typeface="Times New Roman" pitchFamily="18" charset="0"/>
              </a:rPr>
              <a:t>На робочому місці не повинно бути будівельного сміття, зайвих матеріалів, які заважатимуть пересуванню робітника.</a:t>
            </a:r>
          </a:p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600" b="1" dirty="0" smtClean="0">
                <a:effectLst/>
                <a:cs typeface="Times New Roman" pitchFamily="18" charset="0"/>
              </a:rPr>
              <a:t>Для виконання робіт на висоті потрібно встановити на робочому місці потрібні пристрої.</a:t>
            </a:r>
          </a:p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600" b="1" dirty="0" smtClean="0">
                <a:effectLst/>
                <a:cs typeface="Times New Roman" pitchFamily="18" charset="0"/>
              </a:rPr>
              <a:t>Велике значення в організації робіт має своєчасне підготування потрібних матеріалів.</a:t>
            </a:r>
          </a:p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600" b="1" dirty="0" smtClean="0">
                <a:effectLst/>
                <a:cs typeface="Times New Roman" pitchFamily="18" charset="0"/>
              </a:rPr>
              <a:t>Робоче місце повинно бути добре освітлене природнім світлом і температура має бути 18-20</a:t>
            </a:r>
            <a:r>
              <a:rPr lang="uk-UA" sz="2600" b="1" baseline="30000" dirty="0" smtClean="0">
                <a:effectLst/>
                <a:cs typeface="Times New Roman" pitchFamily="18" charset="0"/>
              </a:rPr>
              <a:t>о</a:t>
            </a:r>
            <a:r>
              <a:rPr lang="uk-UA" sz="2600" b="1" dirty="0" smtClean="0">
                <a:effectLst/>
                <a:cs typeface="Times New Roman" pitchFamily="18" charset="0"/>
              </a:rPr>
              <a:t>С.</a:t>
            </a:r>
          </a:p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600" b="1" dirty="0" smtClean="0">
                <a:effectLst/>
                <a:cs typeface="Times New Roman" pitchFamily="18" charset="0"/>
              </a:rPr>
              <a:t>Після закінчення роботи потрібно прибрати робоче місце. </a:t>
            </a:r>
            <a:endParaRPr lang="ru-RU" sz="2600" b="1" dirty="0" smtClean="0">
              <a:effectLst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357188"/>
            <a:ext cx="7178675" cy="714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spc="300" dirty="0">
                <a:ln w="28575">
                  <a:solidFill>
                    <a:srgbClr val="663300"/>
                  </a:solidFill>
                </a:ln>
                <a:solidFill>
                  <a:schemeClr val="accent4">
                    <a:lumMod val="50000"/>
                    <a:lumOff val="50000"/>
                  </a:schemeClr>
                </a:solidFill>
                <a:latin typeface="Arial Black" pitchFamily="34" charset="0"/>
              </a:rPr>
              <a:t>Будівельні матеріали</a:t>
            </a:r>
            <a:endParaRPr lang="ru-RU" sz="4000" spc="300" dirty="0">
              <a:ln w="28575">
                <a:solidFill>
                  <a:srgbClr val="663300"/>
                </a:solidFill>
              </a:ln>
              <a:solidFill>
                <a:schemeClr val="accent4">
                  <a:lumMod val="50000"/>
                  <a:lumOff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4500562" y="1857364"/>
            <a:ext cx="3643338" cy="2571768"/>
          </a:xfrm>
        </p:spPr>
        <p:txBody>
          <a:bodyPr/>
          <a:lstStyle/>
          <a:p>
            <a:pPr marL="87313" indent="449263" algn="ctr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3000" b="1" dirty="0" smtClean="0">
                <a:effectLst/>
                <a:cs typeface="Times New Roman" pitchFamily="18" charset="0"/>
              </a:rPr>
              <a:t>Вода – для змочування поверхні.</a:t>
            </a:r>
            <a:endParaRPr lang="ru-RU" sz="2400" b="1" dirty="0" smtClean="0">
              <a:effectLst/>
              <a:cs typeface="Times New Roman" pitchFamily="18" charset="0"/>
            </a:endParaRPr>
          </a:p>
        </p:txBody>
      </p:sp>
      <p:pic>
        <p:nvPicPr>
          <p:cNvPr id="6" name="Рисунок 5" descr="ведро з водой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714488"/>
            <a:ext cx="3962421" cy="4572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метал щетка.jpeg"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1428736"/>
            <a:ext cx="2643206" cy="1762138"/>
          </a:xfrm>
          <a:prstGeom prst="rect">
            <a:avLst/>
          </a:prstGeom>
        </p:spPr>
      </p:pic>
      <p:sp>
        <p:nvSpPr>
          <p:cNvPr id="77826" name="Rectangle 2"/>
          <p:cNvSpPr>
            <a:spLocks noChangeArrowheads="1" noGrp="1"/>
          </p:cNvSpPr>
          <p:nvPr>
            <p:ph type="title"/>
          </p:nvPr>
        </p:nvSpPr>
        <p:spPr>
          <a:xfrm>
            <a:off x="214313" y="357188"/>
            <a:ext cx="8686800" cy="7143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 lang="uk-UA" spc="300" sz="4000">
                <a:ln w="28575">
                  <a:solidFill>
                    <a:srgbClr val="663300"/>
                  </a:solidFill>
                </a:ln>
                <a:solidFill>
                  <a:schemeClr val="accent4">
                    <a:lumMod val="50000"/>
                    <a:lumOff val="50000"/>
                  </a:schemeClr>
                </a:solidFill>
                <a:latin charset="0" pitchFamily="34" typeface="Arial Black"/>
              </a:rPr>
              <a:t>Інструменти </a:t>
            </a:r>
            <a:r>
              <a:rPr dirty="0" lang="uk-UA" smtClean="0" spc="300" sz="4000">
                <a:ln w="28575">
                  <a:solidFill>
                    <a:srgbClr val="663300"/>
                  </a:solidFill>
                </a:ln>
                <a:solidFill>
                  <a:schemeClr val="accent4">
                    <a:lumMod val="50000"/>
                    <a:lumOff val="50000"/>
                  </a:schemeClr>
                </a:solidFill>
                <a:latin charset="0" pitchFamily="34" typeface="Arial Black"/>
              </a:rPr>
              <a:t/>
            </a:r>
            <a:br>
              <a:rPr dirty="0" lang="uk-UA" smtClean="0" spc="300" sz="4000">
                <a:ln w="28575">
                  <a:solidFill>
                    <a:srgbClr val="663300"/>
                  </a:solidFill>
                </a:ln>
                <a:solidFill>
                  <a:schemeClr val="accent4">
                    <a:lumMod val="50000"/>
                    <a:lumOff val="50000"/>
                  </a:schemeClr>
                </a:solidFill>
                <a:latin charset="0" pitchFamily="34" typeface="Arial Black"/>
              </a:rPr>
            </a:br>
            <a:r>
              <a:rPr dirty="0" lang="uk-UA" smtClean="0" spc="300" sz="4000">
                <a:ln w="28575">
                  <a:solidFill>
                    <a:srgbClr val="663300"/>
                  </a:solidFill>
                </a:ln>
                <a:solidFill>
                  <a:schemeClr val="accent4">
                    <a:lumMod val="50000"/>
                    <a:lumOff val="50000"/>
                  </a:schemeClr>
                </a:solidFill>
                <a:latin charset="0" pitchFamily="34" typeface="Arial Black"/>
              </a:rPr>
              <a:t>та </a:t>
            </a:r>
            <a:r>
              <a:rPr dirty="0" lang="uk-UA" spc="300" sz="4000">
                <a:ln w="28575">
                  <a:solidFill>
                    <a:srgbClr val="663300"/>
                  </a:solidFill>
                </a:ln>
                <a:solidFill>
                  <a:schemeClr val="accent4">
                    <a:lumMod val="50000"/>
                    <a:lumOff val="50000"/>
                  </a:schemeClr>
                </a:solidFill>
                <a:latin charset="0" pitchFamily="34" typeface="Arial Black"/>
              </a:rPr>
              <a:t>пристосування</a:t>
            </a:r>
            <a:endParaRPr dirty="0" lang="ru-RU" spc="300" sz="4000">
              <a:ln w="28575">
                <a:solidFill>
                  <a:srgbClr val="663300"/>
                </a:solidFill>
              </a:ln>
              <a:solidFill>
                <a:schemeClr val="accent4">
                  <a:lumMod val="50000"/>
                  <a:lumOff val="50000"/>
                </a:schemeClr>
              </a:solidFill>
              <a:latin charset="0" pitchFamily="34" typeface="Arial Black"/>
            </a:endParaRPr>
          </a:p>
        </p:txBody>
      </p: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428596" y="5929330"/>
            <a:ext cx="83581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dirty="0" lang="uk-UA" sz="2400">
                <a:latin typeface="+mn-lt"/>
                <a:cs charset="0" pitchFamily="18" typeface="Times New Roman"/>
              </a:rPr>
              <a:t>а – </a:t>
            </a:r>
            <a:r>
              <a:rPr dirty="0" lang="uk-UA" smtClean="0" sz="2400">
                <a:latin typeface="+mn-lt"/>
                <a:cs charset="0" pitchFamily="18" typeface="Times New Roman"/>
              </a:rPr>
              <a:t>штукатурний молоток; </a:t>
            </a:r>
            <a:r>
              <a:rPr dirty="0" lang="uk-UA" sz="2400">
                <a:latin typeface="+mn-lt"/>
                <a:cs charset="0" pitchFamily="18" typeface="Times New Roman"/>
              </a:rPr>
              <a:t>б </a:t>
            </a:r>
            <a:r>
              <a:rPr dirty="0" lang="uk-UA" smtClean="0" sz="2400">
                <a:latin typeface="+mn-lt"/>
                <a:cs charset="0" pitchFamily="18" typeface="Times New Roman"/>
              </a:rPr>
              <a:t>– </a:t>
            </a:r>
            <a:r>
              <a:rPr dirty="0" err="1" lang="uk-UA" smtClean="0" sz="2400">
                <a:latin typeface="+mn-lt"/>
                <a:cs charset="0" pitchFamily="18" typeface="Times New Roman"/>
              </a:rPr>
              <a:t>бучарда</a:t>
            </a:r>
            <a:r>
              <a:rPr dirty="0" lang="uk-UA" smtClean="0" sz="2400">
                <a:latin typeface="+mn-lt"/>
                <a:cs charset="0" pitchFamily="18" typeface="Times New Roman"/>
              </a:rPr>
              <a:t>; в – зубило; г – металева  щітка; </a:t>
            </a:r>
            <a:r>
              <a:rPr dirty="0" i="1" lang="uk-UA" smtClean="0" sz="2400">
                <a:latin typeface="+mn-lt"/>
                <a:cs charset="0" pitchFamily="18" typeface="Times New Roman"/>
              </a:rPr>
              <a:t>д</a:t>
            </a:r>
            <a:r>
              <a:rPr dirty="0" lang="uk-UA" smtClean="0" sz="2400">
                <a:latin typeface="+mn-lt"/>
                <a:cs charset="0" pitchFamily="18" typeface="Times New Roman"/>
              </a:rPr>
              <a:t> – щітка для змочування </a:t>
            </a:r>
            <a:endParaRPr dirty="0" lang="uk-UA" sz="2400">
              <a:latin typeface="+mn-lt"/>
              <a:cs charset="0" pitchFamily="18" typeface="Times New Roman"/>
            </a:endParaRPr>
          </a:p>
        </p:txBody>
      </p:sp>
      <p:pic>
        <p:nvPicPr>
          <p:cNvPr descr="proizvodstvo~3.jpg" id="6" name="Рисунок 5"/>
          <p:cNvPicPr>
            <a:picLocks noChangeAspect="1"/>
          </p:cNvPicPr>
          <p:nvPr/>
        </p:nvPicPr>
        <p:blipFill>
          <a:blip r:embed="rId4"/>
          <a:srcRect r="191"/>
          <a:stretch>
            <a:fillRect/>
          </a:stretch>
        </p:blipFill>
        <p:spPr>
          <a:xfrm>
            <a:off x="142844" y="1643050"/>
            <a:ext cx="2000638" cy="314327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14348" y="4929198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000"/>
              <a:t>а</a:t>
            </a:r>
            <a:endParaRPr b="1" dirty="0" lang="uk-UA" sz="2000"/>
          </a:p>
        </p:txBody>
      </p:sp>
      <p:sp>
        <p:nvSpPr>
          <p:cNvPr id="15" name="TextBox 14"/>
          <p:cNvSpPr txBox="1"/>
          <p:nvPr/>
        </p:nvSpPr>
        <p:spPr>
          <a:xfrm>
            <a:off x="2928926" y="5072074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000"/>
              <a:t>б</a:t>
            </a:r>
            <a:endParaRPr b="1" dirty="0" lang="uk-UA" sz="2000"/>
          </a:p>
        </p:txBody>
      </p:sp>
      <p:sp>
        <p:nvSpPr>
          <p:cNvPr id="16" name="TextBox 15"/>
          <p:cNvSpPr txBox="1"/>
          <p:nvPr/>
        </p:nvSpPr>
        <p:spPr>
          <a:xfrm>
            <a:off x="4643438" y="1785926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000"/>
              <a:t>в</a:t>
            </a:r>
            <a:endParaRPr b="1" dirty="0" lang="uk-UA" sz="2000"/>
          </a:p>
        </p:txBody>
      </p:sp>
      <p:sp>
        <p:nvSpPr>
          <p:cNvPr id="17" name="TextBox 16"/>
          <p:cNvSpPr txBox="1"/>
          <p:nvPr/>
        </p:nvSpPr>
        <p:spPr>
          <a:xfrm>
            <a:off x="7643834" y="2500306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000"/>
              <a:t>г</a:t>
            </a:r>
            <a:endParaRPr b="1" dirty="0" lang="uk-UA" sz="2000"/>
          </a:p>
        </p:txBody>
      </p:sp>
      <p:sp>
        <p:nvSpPr>
          <p:cNvPr id="18" name="TextBox 17"/>
          <p:cNvSpPr txBox="1"/>
          <p:nvPr/>
        </p:nvSpPr>
        <p:spPr>
          <a:xfrm>
            <a:off x="6715140" y="4857760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z="2000"/>
              <a:t>д</a:t>
            </a:r>
          </a:p>
        </p:txBody>
      </p:sp>
      <p:pic>
        <p:nvPicPr>
          <p:cNvPr descr="s_bucharda.jpg" id="20" name="Рисунок 19"/>
          <p:cNvPicPr>
            <a:picLocks noChangeAspect="1"/>
          </p:cNvPicPr>
          <p:nvPr/>
        </p:nvPicPr>
        <p:blipFill>
          <a:blip r:embed="rId5"/>
          <a:srcRect b="557"/>
          <a:stretch>
            <a:fillRect/>
          </a:stretch>
        </p:blipFill>
        <p:spPr>
          <a:xfrm>
            <a:off x="1785918" y="3143248"/>
            <a:ext cx="3071834" cy="1857388"/>
          </a:xfrm>
          <a:prstGeom prst="rect">
            <a:avLst/>
          </a:prstGeom>
        </p:spPr>
      </p:pic>
      <p:pic>
        <p:nvPicPr>
          <p:cNvPr descr="зубило.jpg"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7422" y="1571612"/>
            <a:ext cx="2286000" cy="889000"/>
          </a:xfrm>
          <a:prstGeom prst="rect">
            <a:avLst/>
          </a:prstGeom>
        </p:spPr>
      </p:pic>
      <p:pic>
        <p:nvPicPr>
          <p:cNvPr id="28" name="Picture 9"/>
          <p:cNvPicPr>
            <a:picLocks noChangeArrowheads="1" noChangeAspect="1"/>
          </p:cNvPicPr>
          <p:nvPr/>
        </p:nvPicPr>
        <p:blipFill>
          <a:blip r:embed="rId7"/>
          <a:srcRect r="97"/>
          <a:stretch>
            <a:fillRect/>
          </a:stretch>
        </p:blipFill>
        <p:spPr bwMode="auto">
          <a:xfrm rot="4785446">
            <a:off x="6552425" y="2305831"/>
            <a:ext cx="1090603" cy="3765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rrowheads="1" noChangeAspect="1"/>
          </p:cNvPicPr>
          <p:nvPr/>
        </p:nvPicPr>
        <p:blipFill>
          <a:blip r:embed="rId3"/>
          <a:srcRect b="3515" l="6064" r="51484" t="52921"/>
          <a:stretch>
            <a:fillRect/>
          </a:stretch>
        </p:blipFill>
        <p:spPr bwMode="auto">
          <a:xfrm>
            <a:off x="142844" y="4000504"/>
            <a:ext cx="200026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0" y="6396335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dirty="0" lang="uk-UA" smtClean="0" sz="2400">
                <a:latin typeface="+mn-lt"/>
                <a:cs charset="0" pitchFamily="18" typeface="Times New Roman"/>
              </a:rPr>
              <a:t>б </a:t>
            </a:r>
            <a:r>
              <a:rPr dirty="0" lang="uk-UA" sz="2400">
                <a:latin typeface="+mn-lt"/>
                <a:cs charset="0" pitchFamily="18" typeface="Times New Roman"/>
              </a:rPr>
              <a:t>– </a:t>
            </a:r>
            <a:r>
              <a:rPr dirty="0" lang="uk-UA" smtClean="0" sz="2400">
                <a:latin typeface="+mn-lt"/>
                <a:cs charset="0" pitchFamily="18" typeface="Times New Roman"/>
              </a:rPr>
              <a:t>скарпель і троянка; в – водяний рівень; г – будівельний рівень </a:t>
            </a:r>
            <a:endParaRPr dirty="0" lang="uk-UA" sz="2400">
              <a:latin typeface="+mn-lt"/>
              <a:cs charset="0" pitchFamily="18"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6512" y="2786058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000"/>
              <a:t>г</a:t>
            </a:r>
            <a:endParaRPr b="1" dirty="0" lang="uk-UA" sz="2000"/>
          </a:p>
        </p:txBody>
      </p:sp>
      <p:sp>
        <p:nvSpPr>
          <p:cNvPr id="18" name="TextBox 17"/>
          <p:cNvSpPr txBox="1"/>
          <p:nvPr/>
        </p:nvSpPr>
        <p:spPr>
          <a:xfrm>
            <a:off x="1714480" y="5572140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z="2000"/>
              <a:t>б</a:t>
            </a:r>
          </a:p>
        </p:txBody>
      </p:sp>
      <p:pic>
        <p:nvPicPr>
          <p:cNvPr id="19" name="Picture 2"/>
          <p:cNvPicPr>
            <a:picLocks noChangeArrowheads="1" noChangeAspect="1"/>
          </p:cNvPicPr>
          <p:nvPr/>
        </p:nvPicPr>
        <p:blipFill>
          <a:blip r:embed="rId3"/>
          <a:srcRect b="51597"/>
          <a:stretch>
            <a:fillRect/>
          </a:stretch>
        </p:blipFill>
        <p:spPr bwMode="auto">
          <a:xfrm>
            <a:off x="214282" y="214290"/>
            <a:ext cx="801534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водяной уровень.jpg"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4000504"/>
            <a:ext cx="3000388" cy="230029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285984" y="5857892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2000"/>
              <a:t>в</a:t>
            </a:r>
            <a:endParaRPr b="1" dirty="0" i="1" lang="uk-UA" sz="2000"/>
          </a:p>
        </p:txBody>
      </p:sp>
      <p:pic>
        <p:nvPicPr>
          <p:cNvPr descr="уровень.jpg" id="23" name="Рисунок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2132" y="4071942"/>
            <a:ext cx="3286148" cy="221457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500958" y="5857892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2000"/>
              <a:t>г</a:t>
            </a:r>
            <a:endParaRPr b="1" dirty="0" i="1" lang="uk-UA" sz="2000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l="5963" t="1746" r="5151" b="1935"/>
          <a:stretch>
            <a:fillRect/>
          </a:stretch>
        </p:blipFill>
        <p:spPr bwMode="auto">
          <a:xfrm>
            <a:off x="2500298" y="214290"/>
            <a:ext cx="6215106" cy="6390854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285720" y="357166"/>
            <a:ext cx="4357718" cy="31700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Пересувні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інвента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h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ні столики: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а –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різновисотний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б –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двовисотний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є – універсальний;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1 – нерухомий стояк;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2 – драбина; 3 – висувний стояк; 4 – настил; 5 – штир;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6 – підкіс; 7 – полиця;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8 – поруччя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spc="300" dirty="0">
                <a:ln w="28575">
                  <a:solidFill>
                    <a:srgbClr val="663300"/>
                  </a:solidFill>
                </a:ln>
                <a:solidFill>
                  <a:schemeClr val="accent4">
                    <a:lumMod val="50000"/>
                    <a:lumOff val="50000"/>
                  </a:schemeClr>
                </a:solidFill>
                <a:latin typeface="Arial Black" pitchFamily="34" charset="0"/>
              </a:rPr>
              <a:t>Технологічний процес</a:t>
            </a:r>
            <a:endParaRPr lang="ru-RU" sz="4000" spc="300" dirty="0">
              <a:ln w="28575">
                <a:solidFill>
                  <a:srgbClr val="663300"/>
                </a:solidFill>
              </a:ln>
              <a:solidFill>
                <a:schemeClr val="accent4">
                  <a:lumMod val="50000"/>
                  <a:lumOff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111125" y="2500306"/>
            <a:ext cx="8818563" cy="1643074"/>
          </a:xfrm>
        </p:spPr>
        <p:txBody>
          <a:bodyPr/>
          <a:lstStyle/>
          <a:p>
            <a:pPr marL="87313" indent="449263" eaLnBrk="1" hangingPunct="1">
              <a:lnSpc>
                <a:spcPct val="95000"/>
              </a:lnSpc>
              <a:buClr>
                <a:srgbClr val="663300"/>
              </a:buClr>
              <a:buNone/>
              <a:tabLst>
                <a:tab pos="87313" algn="l"/>
              </a:tabLst>
            </a:pPr>
            <a:r>
              <a:rPr lang="uk-UA" sz="2500" b="1" dirty="0" smtClean="0">
                <a:solidFill>
                  <a:srgbClr val="C00000"/>
                </a:solidFill>
                <a:effectLst/>
                <a:latin typeface="Arial Black" pitchFamily="34" charset="0"/>
                <a:cs typeface="Times New Roman" pitchFamily="18" charset="0"/>
              </a:rPr>
              <a:t>Особливість поверхні: </a:t>
            </a:r>
            <a:r>
              <a:rPr lang="uk-UA" sz="2500" b="1" dirty="0" smtClean="0">
                <a:solidFill>
                  <a:srgbClr val="7030A0"/>
                </a:solidFill>
                <a:effectLst/>
                <a:latin typeface="Arial Black" pitchFamily="34" charset="0"/>
                <a:cs typeface="Times New Roman" pitchFamily="18" charset="0"/>
              </a:rPr>
              <a:t/>
            </a:r>
            <a:br>
              <a:rPr lang="uk-UA" sz="2500" b="1" dirty="0" smtClean="0">
                <a:solidFill>
                  <a:srgbClr val="7030A0"/>
                </a:solidFill>
                <a:effectLst/>
                <a:latin typeface="Arial Black" pitchFamily="34" charset="0"/>
                <a:cs typeface="Times New Roman" pitchFamily="18" charset="0"/>
              </a:rPr>
            </a:br>
            <a:r>
              <a:rPr lang="uk-UA" sz="2500" b="1" dirty="0" smtClean="0">
                <a:effectLst/>
                <a:cs typeface="Times New Roman" pitchFamily="18" charset="0"/>
              </a:rPr>
              <a:t>незаповнені шви з цегляного мурування створюють добру шорсткість поверхні, отже, забезпечують добре зчеплення штукатурного шару.</a:t>
            </a:r>
            <a:endParaRPr lang="uk-UA" sz="2500" dirty="0" smtClean="0">
              <a:effectLst/>
              <a:cs typeface="Times New Roman" pitchFamily="18" charset="0"/>
            </a:endParaRPr>
          </a:p>
          <a:p>
            <a:pPr marL="87313" indent="449263" eaLnBrk="1" hangingPunct="1">
              <a:lnSpc>
                <a:spcPct val="95000"/>
              </a:lnSpc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endParaRPr lang="ru-RU" sz="2500" dirty="0" smtClean="0">
              <a:cs typeface="Times New Roman" pitchFamily="18" charset="0"/>
            </a:endParaRPr>
          </a:p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endParaRPr lang="ru-RU" sz="2600" dirty="0" smtClean="0"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5" y="1214422"/>
            <a:ext cx="88583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Підготовка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цегляних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стін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</a:p>
          <a:p>
            <a:pPr algn="ctr"/>
            <a:r>
              <a:rPr lang="ru-RU" sz="36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мурованих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600" b="1" cap="none" spc="0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впустошовку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accent4">
                  <a:lumMod val="75000"/>
                  <a:lumOff val="2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14282" y="3929066"/>
          <a:ext cx="8429684" cy="2928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 noGrp="1"/>
          </p:cNvSpPr>
          <p:nvPr>
            <p:ph idx="1"/>
          </p:nvPr>
        </p:nvSpPr>
        <p:spPr>
          <a:xfrm>
            <a:off x="0" y="1571612"/>
            <a:ext cx="8818563" cy="1285884"/>
          </a:xfrm>
        </p:spPr>
        <p:txBody>
          <a:bodyPr/>
          <a:lstStyle/>
          <a:p>
            <a:pPr eaLnBrk="1" hangingPunct="1" indent="449263" marL="87313">
              <a:lnSpc>
                <a:spcPct val="95000"/>
              </a:lnSpc>
              <a:buClr>
                <a:srgbClr val="663300"/>
              </a:buClr>
              <a:buNone/>
              <a:tabLst>
                <a:tab algn="l" pos="87313"/>
              </a:tabLst>
            </a:pPr>
            <a:r>
              <a:rPr b="1" dirty="0" lang="uk-UA" smtClean="0" sz="2500">
                <a:solidFill>
                  <a:srgbClr val="C00000"/>
                </a:solidFill>
                <a:effectLst/>
                <a:latin charset="0" pitchFamily="34" typeface="Arial Black"/>
                <a:cs charset="0" pitchFamily="18" typeface="Times New Roman"/>
              </a:rPr>
              <a:t>Особливість поверхні: </a:t>
            </a:r>
            <a:r>
              <a:rPr b="1" dirty="0" lang="uk-UA" smtClean="0" sz="2500">
                <a:solidFill>
                  <a:srgbClr val="7030A0"/>
                </a:solidFill>
                <a:effectLst/>
                <a:latin charset="0" pitchFamily="34" typeface="Arial Black"/>
                <a:cs charset="0" pitchFamily="18" typeface="Times New Roman"/>
              </a:rPr>
              <a:t/>
            </a:r>
            <a:br>
              <a:rPr b="1" dirty="0" lang="uk-UA" smtClean="0" sz="2500">
                <a:solidFill>
                  <a:srgbClr val="7030A0"/>
                </a:solidFill>
                <a:effectLst/>
                <a:latin charset="0" pitchFamily="34" typeface="Arial Black"/>
                <a:cs charset="0" pitchFamily="18" typeface="Times New Roman"/>
              </a:rPr>
            </a:br>
            <a:r>
              <a:rPr b="1" dirty="0" lang="uk-UA" smtClean="0" sz="2500">
                <a:effectLst/>
                <a:cs charset="0" pitchFamily="18" typeface="Times New Roman"/>
              </a:rPr>
              <a:t>поверхня гладка і не забезпечує доброго зчеплення з розчином.</a:t>
            </a:r>
            <a:endParaRPr dirty="0" lang="uk-UA" smtClean="0" sz="2500">
              <a:effectLst/>
              <a:cs charset="0" pitchFamily="18" typeface="Times New Roman"/>
            </a:endParaRPr>
          </a:p>
          <a:p>
            <a:pPr eaLnBrk="1" hangingPunct="1" indent="449263" marL="87313">
              <a:lnSpc>
                <a:spcPct val="95000"/>
              </a:lnSpc>
              <a:buClr>
                <a:srgbClr val="663300"/>
              </a:buClr>
              <a:buFont charset="2" pitchFamily="2" typeface="Wingdings"/>
              <a:buChar char="Ì"/>
              <a:tabLst>
                <a:tab algn="l" pos="87313"/>
              </a:tabLst>
            </a:pPr>
            <a:endParaRPr dirty="0" lang="ru-RU" smtClean="0" sz="2500">
              <a:cs charset="0" pitchFamily="18" typeface="Times New Roman"/>
            </a:endParaRPr>
          </a:p>
          <a:p>
            <a:pPr eaLnBrk="1" hangingPunct="1" indent="449263" marL="87313">
              <a:buClr>
                <a:srgbClr val="663300"/>
              </a:buClr>
              <a:buFont charset="2" pitchFamily="2" typeface="Wingdings"/>
              <a:buChar char="Ì"/>
              <a:tabLst>
                <a:tab algn="l" pos="87313"/>
              </a:tabLst>
            </a:pPr>
            <a:endParaRPr dirty="0" lang="ru-RU" smtClean="0" sz="2600">
              <a:cs charset="0" pitchFamily="18"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14290"/>
            <a:ext cx="8858312" cy="1200329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cap="none" dirty="0" err="1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Підготовка</a:t>
            </a:r>
            <a:r>
              <a:rPr b="1" cap="none" dirty="0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 </a:t>
            </a:r>
            <a:r>
              <a:rPr b="1" cap="none" dirty="0" err="1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цегляних</a:t>
            </a:r>
            <a:r>
              <a:rPr b="1" cap="none" dirty="0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 </a:t>
            </a:r>
            <a:r>
              <a:rPr b="1" cap="none" dirty="0" err="1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поверхонь</a:t>
            </a:r>
            <a:r>
              <a:rPr b="1" cap="none" dirty="0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, </a:t>
            </a:r>
          </a:p>
          <a:p>
            <a:pPr algn="ctr"/>
            <a:r>
              <a:rPr b="1" cap="none" dirty="0" err="1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мурованих</a:t>
            </a:r>
            <a:r>
              <a:rPr b="1" cap="none" dirty="0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 </a:t>
            </a:r>
            <a:r>
              <a:rPr b="1" cap="none" dirty="0" err="1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з</a:t>
            </a:r>
            <a:r>
              <a:rPr b="1" cap="none" dirty="0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 </a:t>
            </a:r>
            <a:r>
              <a:rPr b="1" cap="none" dirty="0" err="1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підрізанням</a:t>
            </a:r>
            <a:r>
              <a:rPr b="1" cap="none" dirty="0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 </a:t>
            </a:r>
            <a:r>
              <a:rPr b="1" cap="none" dirty="0" err="1" lang="ru-RU" smtClean="0" spc="0" sz="36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>
                  <a:outerShdw algn="tl" blurRad="50800" rotWithShape="0">
                    <a:srgbClr val="000000"/>
                  </a:outerShdw>
                </a:effectLst>
              </a:rPr>
              <a:t>розчину</a:t>
            </a:r>
            <a:endParaRPr b="1" cap="none" dirty="0" lang="ru-RU" spc="0" sz="3600">
              <a:ln cmpd="sng" w="17780">
                <a:solidFill>
                  <a:schemeClr val="tx1"/>
                </a:solidFill>
                <a:prstDash val="solid"/>
                <a:miter lim="800000"/>
              </a:ln>
              <a:solidFill>
                <a:schemeClr val="accent4">
                  <a:lumMod val="75000"/>
                  <a:lumOff val="25000"/>
                </a:schemeClr>
              </a:solidFill>
              <a:effectLst>
                <a:outerShdw algn="tl" blurRad="50800" rotWithShape="0">
                  <a:srgbClr val="000000"/>
                </a:outerShdw>
              </a:effectLst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0" y="2714620"/>
          <a:ext cx="8929718" cy="3929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5" r:dm="rId2" r:lo="rId3" r:qs="rId4"/>
          </a:graphicData>
        </a:graphic>
      </p:graphicFrame>
      <p:pic>
        <p:nvPicPr>
          <p:cNvPr id="2050" name="Picture 2"/>
          <p:cNvPicPr>
            <a:picLocks noChangeArrowheads="1" noChangeAspect="1"/>
          </p:cNvPicPr>
          <p:nvPr/>
        </p:nvPicPr>
        <p:blipFill>
          <a:blip r:embed="rId6"/>
          <a:srcRect l="53063" t="54857"/>
          <a:stretch>
            <a:fillRect/>
          </a:stretch>
        </p:blipFill>
        <p:spPr bwMode="auto">
          <a:xfrm>
            <a:off x="6215074" y="3286124"/>
            <a:ext cx="2768223" cy="2500330"/>
          </a:xfrm>
          <a:prstGeom prst="round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4"/>
    </p:bldLst>
  </p:timing>
</p:sld>
</file>

<file path=ppt/theme/theme1.xml><?xml version="1.0" encoding="utf-8"?>
<a:theme xmlns:a="http://schemas.openxmlformats.org/drawingml/2006/main" name="Тема2">
  <a:themeElements>
    <a:clrScheme name="Течение 8">
      <a:dk1>
        <a:srgbClr val="4B2500"/>
      </a:dk1>
      <a:lt1>
        <a:srgbClr val="F9F0D3"/>
      </a:lt1>
      <a:dk2>
        <a:srgbClr val="A69564"/>
      </a:dk2>
      <a:lt2>
        <a:srgbClr val="EFDEAF"/>
      </a:lt2>
      <a:accent1>
        <a:srgbClr val="FFFFE3"/>
      </a:accent1>
      <a:accent2>
        <a:srgbClr val="BFBFA7"/>
      </a:accent2>
      <a:accent3>
        <a:srgbClr val="FBF6E6"/>
      </a:accent3>
      <a:accent4>
        <a:srgbClr val="3F1E00"/>
      </a:accent4>
      <a:accent5>
        <a:srgbClr val="FFFFEF"/>
      </a:accent5>
      <a:accent6>
        <a:srgbClr val="ADAD97"/>
      </a:accent6>
      <a:hlink>
        <a:srgbClr val="7B6D47"/>
      </a:hlink>
      <a:folHlink>
        <a:srgbClr val="A99D2F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3077</TotalTime>
  <Words>643</Words>
  <Application>Microsoft Office PowerPoint</Application>
  <PresentationFormat>Экран (4:3)</PresentationFormat>
  <Paragraphs>70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Тема2</vt:lpstr>
      <vt:lpstr>Слайд 1</vt:lpstr>
      <vt:lpstr>Організація  праці  та робочого  місця </vt:lpstr>
      <vt:lpstr>Слайд 3</vt:lpstr>
      <vt:lpstr>Будівельні матеріали</vt:lpstr>
      <vt:lpstr>Інструменти  та пристосування</vt:lpstr>
      <vt:lpstr>Слайд 6</vt:lpstr>
      <vt:lpstr>Слайд 7</vt:lpstr>
      <vt:lpstr>Технологічний процес</vt:lpstr>
      <vt:lpstr>Слайд 9</vt:lpstr>
      <vt:lpstr>Вимоги до якості</vt:lpstr>
      <vt:lpstr>Охорона та безпека праці</vt:lpstr>
      <vt:lpstr>Слайд 12</vt:lpstr>
      <vt:lpstr>Література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Якубенко</dc:title>
  <dc:creator>ПК-1</dc:creator>
  <cp:lastModifiedBy>Пользователь</cp:lastModifiedBy>
  <cp:revision>479</cp:revision>
  <dcterms:created xsi:type="dcterms:W3CDTF">2009-10-05T12:08:26Z</dcterms:created>
  <dcterms:modified xsi:type="dcterms:W3CDTF">2011-03-21T09:41:08Z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370114</vt:lpwstr>
  </property>
  <property fmtid="{D5CDD505-2E9C-101B-9397-08002B2CF9AE}" name="NXPowerLiteVersion" pid="3">
    <vt:lpwstr>D4.1.4</vt:lpwstr>
  </property>
</Properties>
</file>