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  <p:sldId id="275" r:id="rId4"/>
    <p:sldId id="258" r:id="rId5"/>
    <p:sldId id="260" r:id="rId6"/>
    <p:sldId id="262" r:id="rId7"/>
    <p:sldId id="264" r:id="rId8"/>
    <p:sldId id="266" r:id="rId9"/>
    <p:sldId id="268" r:id="rId10"/>
    <p:sldId id="272" r:id="rId11"/>
    <p:sldId id="274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4638" autoAdjust="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10475132"/>
      </p:ext>
    </p:extLst>
  </p:cSld>
  <p:clrMapOvr>
    <a:masterClrMapping/>
  </p:clrMapOvr>
  <p:transition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960095"/>
      </p:ext>
    </p:extLst>
  </p:cSld>
  <p:clrMapOvr>
    <a:masterClrMapping/>
  </p:clrMapOvr>
  <p:transition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363480"/>
      </p:ext>
    </p:extLst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7775126"/>
      </p:ext>
    </p:extLst>
  </p:cSld>
  <p:clrMapOvr>
    <a:masterClrMapping/>
  </p:clrMapOvr>
  <p:transition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07549972"/>
      </p:ext>
    </p:extLst>
  </p:cSld>
  <p:clrMapOvr>
    <a:masterClrMapping/>
  </p:clrMapOvr>
  <p:transition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0009508"/>
      </p:ext>
    </p:extLst>
  </p:cSld>
  <p:clrMapOvr>
    <a:masterClrMapping/>
  </p:clrMapOvr>
  <p:transition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0623442"/>
      </p:ext>
    </p:extLst>
  </p:cSld>
  <p:clrMapOvr>
    <a:masterClrMapping/>
  </p:clrMapOvr>
  <p:transition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9306664"/>
      </p:ext>
    </p:extLst>
  </p:cSld>
  <p:clrMapOvr>
    <a:masterClrMapping/>
  </p:clrMapOvr>
  <p:transition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5301814"/>
      </p:ext>
    </p:extLst>
  </p:cSld>
  <p:clrMapOvr>
    <a:masterClrMapping/>
  </p:clrMapOvr>
  <p:transition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1904673"/>
      </p:ext>
    </p:extLst>
  </p:cSld>
  <p:clrMapOvr>
    <a:masterClrMapping/>
  </p:clrMapOvr>
  <p:transition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3716436"/>
      </p:ext>
    </p:extLst>
  </p:cSld>
  <p:clrMapOvr>
    <a:masterClrMapping/>
  </p:clrMapOvr>
  <p:transition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DE8CA-D885-46C0-86D1-F2D3E1C9BCF9}" type="datetimeFigureOut">
              <a:rPr lang="uk-UA" smtClean="0"/>
              <a:pPr/>
              <a:t>02.02.2015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18D4E-AD10-4E70-ABB9-717DC6ADBF0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4889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Презентація  1</a:t>
            </a:r>
            <a:endParaRPr lang="uk-UA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20747057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djigger-mernyy-stak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4664"/>
            <a:ext cx="5688633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755149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29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7172"/>
            <a:ext cx="8844136" cy="442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851696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1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758" y="404663"/>
            <a:ext cx="5814594" cy="581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070420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ренда посуды для выездного обслуживания в Киев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567295" cy="502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104628" y="4578499"/>
                <a:ext cx="32403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uk-UA" sz="5400" i="1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uk-UA" sz="5400" dirty="0" smtClean="0"/>
                  <a:t>200 мм</a:t>
                </a:r>
                <a:endParaRPr lang="uk-UA" sz="5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4628" y="4578499"/>
                <a:ext cx="3240360" cy="923330"/>
              </a:xfrm>
              <a:prstGeom prst="rect">
                <a:avLst/>
              </a:prstGeom>
              <a:blipFill rotWithShape="1">
                <a:blip r:embed="rId3"/>
                <a:stretch>
                  <a:fillRect t="-17763" b="-39474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2560897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Pintinox-képek-3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06" y="371044"/>
            <a:ext cx="7922732" cy="507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985608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7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64704"/>
            <a:ext cx="5904656" cy="526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049122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6525--1360154750.jpg_m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18" y="12373"/>
            <a:ext cx="8568426" cy="636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5013176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7200" dirty="0"/>
          </a:p>
        </p:txBody>
      </p:sp>
    </p:spTree>
    <p:extLst>
      <p:ext uri="{BB962C8B-B14F-4D97-AF65-F5344CB8AC3E}">
        <p14:creationId xmlns:p14="http://schemas.microsoft.com/office/powerpoint/2010/main" val="4247454980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b_eg-42200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548679"/>
            <a:ext cx="7298026" cy="547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867678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499836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465" y="-1"/>
            <a:ext cx="6886927" cy="606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494119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user\Desktop\4Pcs-Stainless-Steel-Stopper-Wine-Bottle-Bar-Supplies-Bottle-Spout-Pourer-1J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6840760" cy="555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5445224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     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738899755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6</Words>
  <Application>Microsoft Office PowerPoint</Application>
  <PresentationFormat>Экран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Презентація 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</cp:revision>
  <dcterms:created xsi:type="dcterms:W3CDTF">2014-12-05T11:06:18Z</dcterms:created>
  <dcterms:modified xsi:type="dcterms:W3CDTF">2015-02-02T09:48:24Z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244247</vt:lpwstr>
  </property>
  <property fmtid="{D5CDD505-2E9C-101B-9397-08002B2CF9AE}" name="NXPowerLiteVersion" pid="3">
    <vt:lpwstr>D4.1.4</vt:lpwstr>
  </property>
</Properties>
</file>