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7" r:id="rId3"/>
    <p:sldId id="276" r:id="rId4"/>
    <p:sldId id="259" r:id="rId5"/>
    <p:sldId id="261" r:id="rId6"/>
    <p:sldId id="263" r:id="rId7"/>
    <p:sldId id="265" r:id="rId8"/>
    <p:sldId id="267" r:id="rId9"/>
    <p:sldId id="271" r:id="rId10"/>
    <p:sldId id="273" r:id="rId11"/>
    <p:sldId id="275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047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960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363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7775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7549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0009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0623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9306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530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190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371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488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8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Презентація  </a:t>
            </a:r>
            <a:r>
              <a:rPr lang="en-US" sz="8800" b="1" cap="all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5152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90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21" y="836712"/>
            <a:ext cx="7678703" cy="5938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262792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27384"/>
            <a:ext cx="655272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9388587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-blender-dragone-ce-sirma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71" y="332656"/>
            <a:ext cx="886134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5383609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val="896940123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упить фаянс кубаньфарфор в регионе Россия. Цена, где купить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489654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932040" y="4161854"/>
                <a:ext cx="374441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uk-UA" sz="5400" i="1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uk-UA" sz="5400" dirty="0" smtClean="0"/>
                  <a:t>175мм</a:t>
                </a:r>
                <a:endParaRPr lang="uk-UA" sz="5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4161854"/>
                <a:ext cx="3744416" cy="923330"/>
              </a:xfrm>
              <a:prstGeom prst="rect">
                <a:avLst/>
              </a:prstGeom>
              <a:blipFill rotWithShape="1">
                <a:blip r:embed="rId3"/>
                <a:stretch>
                  <a:fillRect t="-17881" b="-4039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2959015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LAC-67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34" y="1844824"/>
            <a:ext cx="4611830" cy="436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LAC-67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526569"/>
            <a:ext cx="4737857" cy="448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112066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50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5760640" cy="576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923321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d2e45f704b7ea200608b1ef6f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662189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629032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_________________51babfc8317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97466"/>
            <a:ext cx="7056784" cy="625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298378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12-1007-28-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71" y="332656"/>
            <a:ext cx="876097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369361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rimmer-opisa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583264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437629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Презентація 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2014-12-05T11:06:18Z</dcterms:created>
  <dcterms:modified xsi:type="dcterms:W3CDTF">2015-02-02T09:49:31Z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248274</vt:lpwstr>
  </property>
  <property fmtid="{D5CDD505-2E9C-101B-9397-08002B2CF9AE}" name="NXPowerLiteVersion" pid="3">
    <vt:lpwstr>D4.1.4</vt:lpwstr>
  </property>
</Properties>
</file>