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9" r:id="rId2"/>
    <p:sldId id="258" r:id="rId3"/>
    <p:sldId id="261" r:id="rId4"/>
    <p:sldId id="282" r:id="rId5"/>
    <p:sldId id="283" r:id="rId6"/>
    <p:sldId id="284" r:id="rId7"/>
    <p:sldId id="285" r:id="rId8"/>
    <p:sldId id="281" r:id="rId9"/>
    <p:sldId id="265" r:id="rId10"/>
    <p:sldId id="262" r:id="rId11"/>
    <p:sldId id="28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FF97B9D-EFFB-42FF-BE04-ED3CF5FE3148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6E36FC5-7771-40E7-BDA3-21D3CB012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Імбирне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печиво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139016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2816"/>
            <a:ext cx="522007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39552" y="64922"/>
            <a:ext cx="8215370" cy="132343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Фарбуємо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айсинг та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оздоблюємо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печиво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Paint  some icing and decorate the gingerbread.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5203" y="3284984"/>
            <a:ext cx="4727222" cy="311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0924"/>
            <a:ext cx="4434716" cy="2772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Приємного апетиту!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Delicious! Bon Appetite!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оксана\Desktop\бінарний урок з англійської мови та виробничого навчання\фото\DSC_0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345968" cy="4608512"/>
          </a:xfrm>
          <a:prstGeom prst="rect">
            <a:avLst/>
          </a:prstGeom>
          <a:noFill/>
        </p:spPr>
      </p:pic>
      <p:pic>
        <p:nvPicPr>
          <p:cNvPr id="1027" name="Picture 3" descr="C:\Users\оксана\Desktop\бінарний урок з англійської мови та виробничого навчання\фото\DSC_01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88840"/>
            <a:ext cx="403860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820472" cy="1224136"/>
          </a:xfrm>
          <a:solidFill>
            <a:schemeClr val="accent4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Технологічна карта</a:t>
            </a:r>
            <a:b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Кондитерського виробу</a:t>
            </a:r>
            <a:b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Печиво 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імбирне</a:t>
            </a:r>
            <a:r>
              <a:rPr lang="uk-UA" sz="20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2" name="Пі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7" name="Таблиця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8592507"/>
              </p:ext>
            </p:extLst>
          </p:nvPr>
        </p:nvGraphicFramePr>
        <p:xfrm>
          <a:off x="971600" y="1412776"/>
          <a:ext cx="7416824" cy="534624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520280"/>
                <a:gridCol w="1944216"/>
                <a:gridCol w="1512168"/>
                <a:gridCol w="1440160"/>
              </a:tblGrid>
              <a:tr h="360040">
                <a:tc rowSpan="2"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Сировина</a:t>
                      </a:r>
                      <a:endParaRPr lang="uk-UA" sz="1400" b="1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 anchor="ctr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Ingredients</a:t>
                      </a:r>
                      <a:endParaRPr lang="uk-UA" sz="1400" b="1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 gridSpan="2"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Витрати 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сировини 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9324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Брут</a:t>
                      </a:r>
                      <a:r>
                        <a:rPr lang="uk-UA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uk-UA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г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Gross, g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 anchor="ctr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r>
                        <a:rPr lang="uk-UA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uk-UA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г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Netto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g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 anchor="ctr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Борошно пшеничне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lour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Масло вершкове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utter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Цукор пісок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ugar sand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Сіль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alt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 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oney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Яйця 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eggs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Гвоздика 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cloves</a:t>
                      </a:r>
                      <a:endParaRPr lang="uk-UA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Імбир мелений 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ginger powder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Кардамон </a:t>
                      </a: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мелений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cardamon</a:t>
                      </a:r>
                      <a:endParaRPr lang="uk-UA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313902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Кориця мелена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innamon powder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156951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Розпушувач 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Baking</a:t>
                      </a:r>
                      <a:r>
                        <a:rPr lang="en-US" sz="1400" b="0" i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powder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  <a:tr h="156951">
                <a:tc>
                  <a:txBody>
                    <a:bodyPr/>
                    <a:lstStyle/>
                    <a:p>
                      <a:pPr marL="228600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Вихід</a:t>
                      </a:r>
                      <a:endParaRPr lang="uk-UA" sz="14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Output</a:t>
                      </a:r>
                    </a:p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k-UA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uk-UA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868" marR="43868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5190" y="154087"/>
            <a:ext cx="8286841" cy="1077218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</a:pPr>
            <a:r>
              <a:rPr lang="uk-UA" sz="3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 для приготування </a:t>
            </a:r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імбирного тіста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6588" y="1369992"/>
            <a:ext cx="6873804" cy="515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Autofit/>
          </a:bodyPr>
          <a:lstStyle/>
          <a:p>
            <a:pPr algn="l"/>
            <a:r>
              <a:rPr lang="uk-UA" sz="2400" dirty="0">
                <a:effectLst/>
              </a:rPr>
              <a:t/>
            </a:r>
            <a:br>
              <a:rPr lang="uk-UA" sz="2400" dirty="0">
                <a:effectLst/>
              </a:rPr>
            </a:b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ємност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змішуємо мелені кардамон, корицю, гвоздику, імбир.</a:t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Sift grounded cardamom, cloves and ginger into a mixing </a:t>
            </a:r>
            <a:r>
              <a:rPr lang="en-US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bowl.</a:t>
            </a:r>
            <a:r>
              <a:rPr lang="uk-UA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Всипаємо борошно.   </a:t>
            </a:r>
            <a:r>
              <a:rPr lang="en-US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flour.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28176"/>
            <a:ext cx="4916211" cy="3427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58008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7737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63272" cy="1440160"/>
          </a:xfrm>
        </p:spPr>
        <p:txBody>
          <a:bodyPr>
            <a:noAutofit/>
          </a:bodyPr>
          <a:lstStyle/>
          <a:p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іншій 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ємності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розтираємо цукор з вершковим маслом.</a:t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Blend </a:t>
            </a: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sugar with butter into other bowl</a:t>
            </a:r>
            <a:r>
              <a:rPr lang="en-US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Потім 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додаємо мед і 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яйця,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продовжуємо змішувати.</a:t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Add honey and </a:t>
            </a:r>
            <a:r>
              <a:rPr lang="en-US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eggs </a:t>
            </a: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mix together well</a:t>
            </a:r>
            <a:r>
              <a:rPr lang="en-US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391933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6049" y="2564904"/>
            <a:ext cx="411474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35294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440160"/>
          </a:xfrm>
        </p:spPr>
        <p:txBody>
          <a:bodyPr>
            <a:no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Додаємо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борошняну суміш, 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соду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вимішуємо 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глад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однорідне тісто. </a:t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Add the flour mixture, bicarbonate of soda</a:t>
            </a:r>
            <a:r>
              <a:rPr lang="en-US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fold smooth homogeneous dough.</a:t>
            </a:r>
            <a:r>
              <a:rPr lang="uk-UA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ідправляємо в холодильник на 2 години</a:t>
            </a:r>
            <a:r>
              <a:rPr lang="ru-RU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Put the dough in the fridge for 2 hours.</a:t>
            </a:r>
            <a: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uk-UA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36912"/>
            <a:ext cx="4199968" cy="373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Місце для вмісту 5" descr=" 2 этап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36912"/>
            <a:ext cx="4038600" cy="269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946" y="2636912"/>
            <a:ext cx="4511675" cy="372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3648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2160240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/>
              </a:rPr>
              <a:t/>
            </a:r>
            <a:br>
              <a:rPr lang="en-US" sz="2400" dirty="0" smtClean="0">
                <a:solidFill>
                  <a:schemeClr val="bg1"/>
                </a:solidFill>
                <a:effectLst/>
              </a:rPr>
            </a:br>
            <a:r>
              <a:rPr lang="en-US" sz="2400" dirty="0" smtClean="0">
                <a:solidFill>
                  <a:schemeClr val="bg1"/>
                </a:solidFill>
                <a:effectLst/>
              </a:rPr>
              <a:t/>
            </a:r>
            <a:br>
              <a:rPr lang="en-US" sz="2400" dirty="0" smtClean="0">
                <a:solidFill>
                  <a:schemeClr val="bg1"/>
                </a:solidFill>
                <a:effectLst/>
              </a:rPr>
            </a:br>
            <a:r>
              <a:rPr lang="uk-UA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Ставимо 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розігрівати духовку до температури 180 градусів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Preheat </a:t>
            </a:r>
            <a:r>
              <a:rPr lang="en-US" sz="2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the oven 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ru-RU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180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істо розкачуємо за допомогою качалки в тонкий пласт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Roll out a floured surface to about 3mm thickness</a:t>
            </a:r>
            <a:r>
              <a:rPr lang="en-US" sz="2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Беремо 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спеціальні </a:t>
            </a:r>
            <a:r>
              <a:rPr lang="uk-UA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виїмки</a:t>
            </a:r>
            <a:r>
              <a:rPr lang="uk-UA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і вирізаємо печиво.</a:t>
            </a: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Use floured </a:t>
            </a:r>
            <a:r>
              <a:rPr lang="en-US" sz="2400" dirty="0" err="1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moulds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to cut into shapes.</a:t>
            </a:r>
            <a:r>
              <a:rPr lang="uk-UA" sz="27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>
                <a:solidFill>
                  <a:srgbClr val="C00000"/>
                </a:solidFill>
                <a:effectLst/>
              </a:rPr>
              <a:t/>
            </a:r>
            <a:br>
              <a:rPr lang="uk-UA" sz="2400" dirty="0">
                <a:solidFill>
                  <a:srgbClr val="C00000"/>
                </a:solidFill>
                <a:effectLst/>
              </a:rPr>
            </a:br>
            <a:endParaRPr lang="uk-UA" sz="2400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3" y="2636912"/>
            <a:ext cx="4608513" cy="314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5793"/>
            <a:ext cx="4248472" cy="3213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676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икладаємо печиво і 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випікаємо протягом</a:t>
            </a:r>
            <a:r>
              <a:rPr lang="uk-UA" sz="2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5-7 хвилин.</a:t>
            </a:r>
            <a: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Place on the baking sheets. Bake for 5-7 minutes.</a:t>
            </a:r>
            <a:r>
              <a:rPr lang="uk-UA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32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0432" y="2276872"/>
            <a:ext cx="461356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4315433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4892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571604" y="1000108"/>
            <a:ext cx="285752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2496"/>
          </a:xfrm>
          <a:solidFill>
            <a:schemeClr val="accent3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2200" b="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200" b="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айсингу</a:t>
            </a:r>
            <a:r>
              <a:rPr lang="en-US" sz="2200" b="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200" b="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Icing preparing.</a:t>
            </a:r>
            <a:r>
              <a:rPr lang="ru-RU" sz="2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500" y="1000108"/>
            <a:ext cx="7391500" cy="31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57" y="1011734"/>
            <a:ext cx="3502075" cy="313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500" y="3907156"/>
            <a:ext cx="4395787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405</TotalTime>
  <Words>112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Імбирне печиво </vt:lpstr>
      <vt:lpstr>Технологічна карта Кондитерського виробу «Печиво імбирне»</vt:lpstr>
      <vt:lpstr>Слайд 3</vt:lpstr>
      <vt:lpstr> В ємності змішуємо мелені кардамон, корицю, гвоздику, імбир. Sift grounded cardamom, cloves and ginger into a mixing bowl. Всипаємо борошно.   Add the flour. </vt:lpstr>
      <vt:lpstr>  В іншій ємності розтираємо цукор з вершковим маслом. Blend the sugar with butter into other bowl.  Потім  додаємо мед і яйця, продовжуємо змішувати. Add honey and eggs and mix together well.  </vt:lpstr>
      <vt:lpstr> Додаємо борошняну суміш, соду, вимішуємо гладке однорідне тісто.  Add the flour mixture, bicarbonate of soda, fold smooth homogeneous dough. Відправляємо в холодильник на 2 години. Put the dough in the fridge for 2 hours.    </vt:lpstr>
      <vt:lpstr>  Ставимо розігрівати духовку до температури 180 градусів. Preheat the oven to 180C. Тісто розкачуємо за допомогою качалки в тонкий пласт. Roll out a floured surface to about 3mm thickness.          Беремо спеціальні виїмки і вирізаємо печиво. Use floured moulds to cut into shapes.  </vt:lpstr>
      <vt:lpstr> Викладаємо печиво і випікаємо протягом 5-7 хвилин. Place on the baking sheets. Bake for 5-7 minutes. </vt:lpstr>
      <vt:lpstr>Приготування  айсингу. Icing preparing. </vt:lpstr>
      <vt:lpstr>Слайд 10</vt:lpstr>
      <vt:lpstr>Приємного апетиту!  Delicious! Bon Appetite!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ДО УРОКУ</dc:title>
  <dc:creator>XTreme</dc:creator>
  <cp:lastModifiedBy>оксана</cp:lastModifiedBy>
  <cp:revision>48</cp:revision>
  <dcterms:created xsi:type="dcterms:W3CDTF">2013-05-24T16:14:07Z</dcterms:created>
  <dcterms:modified xsi:type="dcterms:W3CDTF">2016-11-14T09:00:13Z</dcterms:modified>
</cp:coreProperties>
</file>