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934BDE-563A-4C9C-B5C8-CF46AE9AF253}" type="doc">
      <dgm:prSet loTypeId="urn:microsoft.com/office/officeart/2005/8/layout/lProcess3" loCatId="process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8A567152-6085-432F-B009-478CB7F2AFE3}">
      <dgm:prSet phldrT="[Текст]"/>
      <dgm:spPr/>
      <dgm:t>
        <a:bodyPr/>
        <a:lstStyle/>
        <a:p>
          <a:r>
            <a:rPr lang="uk-UA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Інтелектуальна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66CAD3-2C1D-4A49-B5B2-1F39F3F2E4A7}" type="parTrans" cxnId="{00CA4A3E-7055-4685-8BB2-9DB75E431384}">
      <dgm:prSet/>
      <dgm:spPr/>
      <dgm:t>
        <a:bodyPr/>
        <a:lstStyle/>
        <a:p>
          <a:endParaRPr lang="ru-RU"/>
        </a:p>
      </dgm:t>
    </dgm:pt>
    <dgm:pt modelId="{CE64F929-DB1A-415B-BD48-492FA4A72CED}" type="sibTrans" cxnId="{00CA4A3E-7055-4685-8BB2-9DB75E431384}">
      <dgm:prSet/>
      <dgm:spPr/>
      <dgm:t>
        <a:bodyPr/>
        <a:lstStyle/>
        <a:p>
          <a:endParaRPr lang="ru-RU"/>
        </a:p>
      </dgm:t>
    </dgm:pt>
    <dgm:pt modelId="{1BFBAACB-CB32-4BEB-ABA5-6FC359A0F15F}">
      <dgm:prSet phldrT="[Текст]"/>
      <dgm:spPr/>
      <dgm:t>
        <a:bodyPr/>
        <a:lstStyle/>
        <a:p>
          <a:r>
            <a:rPr lang="uk-UA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Сприяти усвідомленню учнями власного інтелектуального потенціалу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97B8772-4FAC-4265-A216-D2FF859F101D}" type="parTrans" cxnId="{F8C064E5-C76F-4915-801C-DB5B824EDC1B}">
      <dgm:prSet/>
      <dgm:spPr/>
      <dgm:t>
        <a:bodyPr/>
        <a:lstStyle/>
        <a:p>
          <a:endParaRPr lang="ru-RU"/>
        </a:p>
      </dgm:t>
    </dgm:pt>
    <dgm:pt modelId="{5DF05601-7FD4-42C9-901A-487219FD4ECE}" type="sibTrans" cxnId="{F8C064E5-C76F-4915-801C-DB5B824EDC1B}">
      <dgm:prSet/>
      <dgm:spPr/>
      <dgm:t>
        <a:bodyPr/>
        <a:lstStyle/>
        <a:p>
          <a:endParaRPr lang="ru-RU"/>
        </a:p>
      </dgm:t>
    </dgm:pt>
    <dgm:pt modelId="{B0FB6B85-308F-44EE-9F40-AF374436D73F}">
      <dgm:prSet phldrT="[Текст]"/>
      <dgm:spPr/>
      <dgm:t>
        <a:bodyPr/>
        <a:lstStyle/>
        <a:p>
          <a:r>
            <a:rPr lang="uk-UA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Участь в олімпіадах. Захист науково-дослідних робіт МАН.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584784F-065C-45F1-A0B2-02DEE77D4135}" type="parTrans" cxnId="{523D8434-F6FC-4884-83F2-35E3E9C5BE7F}">
      <dgm:prSet/>
      <dgm:spPr/>
      <dgm:t>
        <a:bodyPr/>
        <a:lstStyle/>
        <a:p>
          <a:endParaRPr lang="ru-RU"/>
        </a:p>
      </dgm:t>
    </dgm:pt>
    <dgm:pt modelId="{B2152754-056B-4DD8-A660-62DA2D319FE6}" type="sibTrans" cxnId="{523D8434-F6FC-4884-83F2-35E3E9C5BE7F}">
      <dgm:prSet/>
      <dgm:spPr/>
      <dgm:t>
        <a:bodyPr/>
        <a:lstStyle/>
        <a:p>
          <a:endParaRPr lang="ru-RU"/>
        </a:p>
      </dgm:t>
    </dgm:pt>
    <dgm:pt modelId="{67AE4EE3-D268-4363-ACD8-061681056A21}">
      <dgm:prSet phldrT="[Текст]" custT="1"/>
      <dgm:spPr/>
      <dgm:t>
        <a:bodyPr/>
        <a:lstStyle/>
        <a:p>
          <a:r>
            <a:rPr lang="uk-UA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Моральна</a:t>
          </a:r>
          <a:endParaRPr lang="ru-RU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99D4EA-E410-4C4A-8515-A352CA6522D8}" type="parTrans" cxnId="{87B841DA-F03E-4237-A0C2-6356C184C36C}">
      <dgm:prSet/>
      <dgm:spPr/>
      <dgm:t>
        <a:bodyPr/>
        <a:lstStyle/>
        <a:p>
          <a:endParaRPr lang="ru-RU"/>
        </a:p>
      </dgm:t>
    </dgm:pt>
    <dgm:pt modelId="{855326F2-09CF-4810-9D46-10040C685557}" type="sibTrans" cxnId="{87B841DA-F03E-4237-A0C2-6356C184C36C}">
      <dgm:prSet/>
      <dgm:spPr/>
      <dgm:t>
        <a:bodyPr/>
        <a:lstStyle/>
        <a:p>
          <a:endParaRPr lang="ru-RU"/>
        </a:p>
      </dgm:t>
    </dgm:pt>
    <dgm:pt modelId="{75A64E99-20C7-406D-9F3E-6C262EF51FAB}">
      <dgm:prSet phldrT="[Текст]"/>
      <dgm:spPr/>
      <dgm:t>
        <a:bodyPr/>
        <a:lstStyle/>
        <a:p>
          <a:r>
            <a:rPr lang="uk-UA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Формувати уявлення про моральні норми поведінки в сучасних суспільно-економічних умовах.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7324C8-5D0D-4188-A44E-D034B96CA5B0}" type="parTrans" cxnId="{06857566-FEAB-49B0-A8F0-F36C88012D19}">
      <dgm:prSet/>
      <dgm:spPr/>
      <dgm:t>
        <a:bodyPr/>
        <a:lstStyle/>
        <a:p>
          <a:endParaRPr lang="ru-RU"/>
        </a:p>
      </dgm:t>
    </dgm:pt>
    <dgm:pt modelId="{D044BF93-CFC0-4BA8-B3D9-3835F2ED4462}" type="sibTrans" cxnId="{06857566-FEAB-49B0-A8F0-F36C88012D19}">
      <dgm:prSet/>
      <dgm:spPr/>
      <dgm:t>
        <a:bodyPr/>
        <a:lstStyle/>
        <a:p>
          <a:endParaRPr lang="ru-RU"/>
        </a:p>
      </dgm:t>
    </dgm:pt>
    <dgm:pt modelId="{CB15F2AA-98BB-4D52-9ADD-B607FECB9203}">
      <dgm:prSet phldrT="[Текст]"/>
      <dgm:spPr/>
      <dgm:t>
        <a:bodyPr/>
        <a:lstStyle/>
        <a:p>
          <a:r>
            <a:rPr lang="uk-UA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Участь в роботі органів учнівського самоврядування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F83499-9427-4A97-9D94-CC2702AFFEB7}" type="parTrans" cxnId="{614D3542-07D8-41CC-BE0B-98485AE1D9E3}">
      <dgm:prSet/>
      <dgm:spPr/>
      <dgm:t>
        <a:bodyPr/>
        <a:lstStyle/>
        <a:p>
          <a:endParaRPr lang="ru-RU"/>
        </a:p>
      </dgm:t>
    </dgm:pt>
    <dgm:pt modelId="{8FB7A36B-F35F-4DE0-BECD-8DBA1D586DDA}" type="sibTrans" cxnId="{614D3542-07D8-41CC-BE0B-98485AE1D9E3}">
      <dgm:prSet/>
      <dgm:spPr/>
      <dgm:t>
        <a:bodyPr/>
        <a:lstStyle/>
        <a:p>
          <a:endParaRPr lang="ru-RU"/>
        </a:p>
      </dgm:t>
    </dgm:pt>
    <dgm:pt modelId="{ADA8D3CD-5EC1-49AA-877C-D72C18D116D9}">
      <dgm:prSet phldrT="[Текст]" custT="1"/>
      <dgm:spPr/>
      <dgm:t>
        <a:bodyPr/>
        <a:lstStyle/>
        <a:p>
          <a:r>
            <a: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Національна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35234F-86F8-4277-9878-C9EFDBE869F9}" type="parTrans" cxnId="{7DC14F3B-C60E-42ED-B31E-607F9357D90D}">
      <dgm:prSet/>
      <dgm:spPr/>
      <dgm:t>
        <a:bodyPr/>
        <a:lstStyle/>
        <a:p>
          <a:endParaRPr lang="ru-RU"/>
        </a:p>
      </dgm:t>
    </dgm:pt>
    <dgm:pt modelId="{093AEF49-6224-4694-BAE0-60CF358B5BBA}" type="sibTrans" cxnId="{7DC14F3B-C60E-42ED-B31E-607F9357D90D}">
      <dgm:prSet/>
      <dgm:spPr/>
      <dgm:t>
        <a:bodyPr/>
        <a:lstStyle/>
        <a:p>
          <a:endParaRPr lang="ru-RU"/>
        </a:p>
      </dgm:t>
    </dgm:pt>
    <dgm:pt modelId="{52159A75-B625-41D8-95A2-39DD899F13EB}">
      <dgm:prSet phldrT="[Текст]"/>
      <dgm:spPr/>
      <dgm:t>
        <a:bodyPr/>
        <a:lstStyle/>
        <a:p>
          <a:r>
            <a:rPr lang="uk-UA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Виховувати почуття приналежності до своєї нації, повагу до інших.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763061-F79B-432D-8230-0BEDED74F201}" type="parTrans" cxnId="{BDD8C778-E704-47B3-BFC1-4B95F997BDEB}">
      <dgm:prSet/>
      <dgm:spPr/>
      <dgm:t>
        <a:bodyPr/>
        <a:lstStyle/>
        <a:p>
          <a:endParaRPr lang="ru-RU"/>
        </a:p>
      </dgm:t>
    </dgm:pt>
    <dgm:pt modelId="{694FAC76-8BCE-40FC-A14C-DDC0D4579E73}" type="sibTrans" cxnId="{BDD8C778-E704-47B3-BFC1-4B95F997BDEB}">
      <dgm:prSet/>
      <dgm:spPr/>
      <dgm:t>
        <a:bodyPr/>
        <a:lstStyle/>
        <a:p>
          <a:endParaRPr lang="ru-RU"/>
        </a:p>
      </dgm:t>
    </dgm:pt>
    <dgm:pt modelId="{006C1CE0-7A2B-4446-A546-5D10C42FBEC4}">
      <dgm:prSet phldrT="[Текст]"/>
      <dgm:spPr/>
      <dgm:t>
        <a:bodyPr/>
        <a:lstStyle/>
        <a:p>
          <a:r>
            <a:rPr lang="uk-UA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Виховні години «Народна мораль і етикет».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C2E1AA-2DA2-4886-9B1F-461B6F1B0555}" type="parTrans" cxnId="{5E1C3BAD-F22D-4613-8750-E72387700045}">
      <dgm:prSet/>
      <dgm:spPr/>
      <dgm:t>
        <a:bodyPr/>
        <a:lstStyle/>
        <a:p>
          <a:endParaRPr lang="ru-RU"/>
        </a:p>
      </dgm:t>
    </dgm:pt>
    <dgm:pt modelId="{C446AE2A-38A2-4366-AC2D-BC39AF6FDC87}" type="sibTrans" cxnId="{5E1C3BAD-F22D-4613-8750-E72387700045}">
      <dgm:prSet/>
      <dgm:spPr/>
      <dgm:t>
        <a:bodyPr/>
        <a:lstStyle/>
        <a:p>
          <a:endParaRPr lang="ru-RU"/>
        </a:p>
      </dgm:t>
    </dgm:pt>
    <dgm:pt modelId="{964FE4DA-21C1-4763-AC51-0967C6152DF7}" type="pres">
      <dgm:prSet presAssocID="{E4934BDE-563A-4C9C-B5C8-CF46AE9AF253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216A0CC1-C613-483E-8730-AFD285C8996E}" type="pres">
      <dgm:prSet presAssocID="{8A567152-6085-432F-B009-478CB7F2AFE3}" presName="horFlow" presStyleCnt="0"/>
      <dgm:spPr/>
    </dgm:pt>
    <dgm:pt modelId="{C288EE34-BE78-440C-A63A-2CF0ABF0239C}" type="pres">
      <dgm:prSet presAssocID="{8A567152-6085-432F-B009-478CB7F2AFE3}" presName="bigChev" presStyleLbl="node1" presStyleIdx="0" presStyleCnt="3"/>
      <dgm:spPr/>
      <dgm:t>
        <a:bodyPr/>
        <a:lstStyle/>
        <a:p>
          <a:endParaRPr lang="ru-RU"/>
        </a:p>
      </dgm:t>
    </dgm:pt>
    <dgm:pt modelId="{AD7FB236-0E68-44ED-A5BB-97C62894617A}" type="pres">
      <dgm:prSet presAssocID="{D97B8772-4FAC-4265-A216-D2FF859F101D}" presName="parTrans" presStyleCnt="0"/>
      <dgm:spPr/>
    </dgm:pt>
    <dgm:pt modelId="{6EF242DC-4BBC-49EC-B802-465EA12FCF97}" type="pres">
      <dgm:prSet presAssocID="{1BFBAACB-CB32-4BEB-ABA5-6FC359A0F15F}" presName="node" presStyleLbl="alignAccFollowNode1" presStyleIdx="0" presStyleCnt="6" custLinFactNeighborX="23637" custLinFactNeighborY="-36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A16278-A8EF-4C51-AAE5-397AA2604962}" type="pres">
      <dgm:prSet presAssocID="{5DF05601-7FD4-42C9-901A-487219FD4ECE}" presName="sibTrans" presStyleCnt="0"/>
      <dgm:spPr/>
    </dgm:pt>
    <dgm:pt modelId="{1D35F703-254E-4441-86FF-93D7C2FD1EFC}" type="pres">
      <dgm:prSet presAssocID="{B0FB6B85-308F-44EE-9F40-AF374436D73F}" presName="node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32F72C-ADD6-4936-81B5-C195E43B9AA6}" type="pres">
      <dgm:prSet presAssocID="{8A567152-6085-432F-B009-478CB7F2AFE3}" presName="vSp" presStyleCnt="0"/>
      <dgm:spPr/>
    </dgm:pt>
    <dgm:pt modelId="{AF0E4088-003E-45B9-BB9B-82E856DAE663}" type="pres">
      <dgm:prSet presAssocID="{67AE4EE3-D268-4363-ACD8-061681056A21}" presName="horFlow" presStyleCnt="0"/>
      <dgm:spPr/>
    </dgm:pt>
    <dgm:pt modelId="{3194157F-67BC-4D7B-B750-300F5A95DD51}" type="pres">
      <dgm:prSet presAssocID="{67AE4EE3-D268-4363-ACD8-061681056A21}" presName="bigChev" presStyleLbl="node1" presStyleIdx="1" presStyleCnt="3"/>
      <dgm:spPr/>
      <dgm:t>
        <a:bodyPr/>
        <a:lstStyle/>
        <a:p>
          <a:endParaRPr lang="ru-RU"/>
        </a:p>
      </dgm:t>
    </dgm:pt>
    <dgm:pt modelId="{D94CDD03-1127-48D6-B591-96D0A70FBCD7}" type="pres">
      <dgm:prSet presAssocID="{537324C8-5D0D-4188-A44E-D034B96CA5B0}" presName="parTrans" presStyleCnt="0"/>
      <dgm:spPr/>
    </dgm:pt>
    <dgm:pt modelId="{ADB494FD-724F-4596-A2FB-867E206D8EBF}" type="pres">
      <dgm:prSet presAssocID="{75A64E99-20C7-406D-9F3E-6C262EF51FAB}" presName="node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BC12D9-6343-4067-BBC3-3DC7D493EE4F}" type="pres">
      <dgm:prSet presAssocID="{D044BF93-CFC0-4BA8-B3D9-3835F2ED4462}" presName="sibTrans" presStyleCnt="0"/>
      <dgm:spPr/>
    </dgm:pt>
    <dgm:pt modelId="{1E8EEA91-459A-486C-A825-8090C13A6E64}" type="pres">
      <dgm:prSet presAssocID="{CB15F2AA-98BB-4D52-9ADD-B607FECB9203}" presName="node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8B3E89-D9C5-457F-979B-E078D3187816}" type="pres">
      <dgm:prSet presAssocID="{67AE4EE3-D268-4363-ACD8-061681056A21}" presName="vSp" presStyleCnt="0"/>
      <dgm:spPr/>
    </dgm:pt>
    <dgm:pt modelId="{1608AC5F-DF19-4939-9CC0-E34463A84FC1}" type="pres">
      <dgm:prSet presAssocID="{ADA8D3CD-5EC1-49AA-877C-D72C18D116D9}" presName="horFlow" presStyleCnt="0"/>
      <dgm:spPr/>
    </dgm:pt>
    <dgm:pt modelId="{E7BC523D-CBEF-4CDC-9BC6-411C02885918}" type="pres">
      <dgm:prSet presAssocID="{ADA8D3CD-5EC1-49AA-877C-D72C18D116D9}" presName="bigChev" presStyleLbl="node1" presStyleIdx="2" presStyleCnt="3"/>
      <dgm:spPr/>
      <dgm:t>
        <a:bodyPr/>
        <a:lstStyle/>
        <a:p>
          <a:endParaRPr lang="ru-RU"/>
        </a:p>
      </dgm:t>
    </dgm:pt>
    <dgm:pt modelId="{D5F0D2D0-43B5-4E6F-8B48-76BF6E3DED56}" type="pres">
      <dgm:prSet presAssocID="{BB763061-F79B-432D-8230-0BEDED74F201}" presName="parTrans" presStyleCnt="0"/>
      <dgm:spPr/>
    </dgm:pt>
    <dgm:pt modelId="{D8BC93F5-3DF1-48B0-9004-4D53FCFA34F8}" type="pres">
      <dgm:prSet presAssocID="{52159A75-B625-41D8-95A2-39DD899F13EB}" presName="node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691710-B034-40D9-9DB5-8D8058006983}" type="pres">
      <dgm:prSet presAssocID="{694FAC76-8BCE-40FC-A14C-DDC0D4579E73}" presName="sibTrans" presStyleCnt="0"/>
      <dgm:spPr/>
    </dgm:pt>
    <dgm:pt modelId="{8CBB0E6F-B96F-4776-A033-6C7F4287CEAC}" type="pres">
      <dgm:prSet presAssocID="{006C1CE0-7A2B-4446-A546-5D10C42FBEC4}" presName="node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C064E5-C76F-4915-801C-DB5B824EDC1B}" srcId="{8A567152-6085-432F-B009-478CB7F2AFE3}" destId="{1BFBAACB-CB32-4BEB-ABA5-6FC359A0F15F}" srcOrd="0" destOrd="0" parTransId="{D97B8772-4FAC-4265-A216-D2FF859F101D}" sibTransId="{5DF05601-7FD4-42C9-901A-487219FD4ECE}"/>
    <dgm:cxn modelId="{BDD8C778-E704-47B3-BFC1-4B95F997BDEB}" srcId="{ADA8D3CD-5EC1-49AA-877C-D72C18D116D9}" destId="{52159A75-B625-41D8-95A2-39DD899F13EB}" srcOrd="0" destOrd="0" parTransId="{BB763061-F79B-432D-8230-0BEDED74F201}" sibTransId="{694FAC76-8BCE-40FC-A14C-DDC0D4579E73}"/>
    <dgm:cxn modelId="{5BB4B379-303B-4330-A9C0-FD46A6AB984C}" type="presOf" srcId="{1BFBAACB-CB32-4BEB-ABA5-6FC359A0F15F}" destId="{6EF242DC-4BBC-49EC-B802-465EA12FCF97}" srcOrd="0" destOrd="0" presId="urn:microsoft.com/office/officeart/2005/8/layout/lProcess3"/>
    <dgm:cxn modelId="{57D2F014-29AB-46F1-B4D2-54E0973D104E}" type="presOf" srcId="{67AE4EE3-D268-4363-ACD8-061681056A21}" destId="{3194157F-67BC-4D7B-B750-300F5A95DD51}" srcOrd="0" destOrd="0" presId="urn:microsoft.com/office/officeart/2005/8/layout/lProcess3"/>
    <dgm:cxn modelId="{614D3542-07D8-41CC-BE0B-98485AE1D9E3}" srcId="{67AE4EE3-D268-4363-ACD8-061681056A21}" destId="{CB15F2AA-98BB-4D52-9ADD-B607FECB9203}" srcOrd="1" destOrd="0" parTransId="{77F83499-9427-4A97-9D94-CC2702AFFEB7}" sibTransId="{8FB7A36B-F35F-4DE0-BECD-8DBA1D586DDA}"/>
    <dgm:cxn modelId="{7DC14F3B-C60E-42ED-B31E-607F9357D90D}" srcId="{E4934BDE-563A-4C9C-B5C8-CF46AE9AF253}" destId="{ADA8D3CD-5EC1-49AA-877C-D72C18D116D9}" srcOrd="2" destOrd="0" parTransId="{1835234F-86F8-4277-9878-C9EFDBE869F9}" sibTransId="{093AEF49-6224-4694-BAE0-60CF358B5BBA}"/>
    <dgm:cxn modelId="{523D8434-F6FC-4884-83F2-35E3E9C5BE7F}" srcId="{8A567152-6085-432F-B009-478CB7F2AFE3}" destId="{B0FB6B85-308F-44EE-9F40-AF374436D73F}" srcOrd="1" destOrd="0" parTransId="{F584784F-065C-45F1-A0B2-02DEE77D4135}" sibTransId="{B2152754-056B-4DD8-A660-62DA2D319FE6}"/>
    <dgm:cxn modelId="{00CA4A3E-7055-4685-8BB2-9DB75E431384}" srcId="{E4934BDE-563A-4C9C-B5C8-CF46AE9AF253}" destId="{8A567152-6085-432F-B009-478CB7F2AFE3}" srcOrd="0" destOrd="0" parTransId="{0366CAD3-2C1D-4A49-B5B2-1F39F3F2E4A7}" sibTransId="{CE64F929-DB1A-415B-BD48-492FA4A72CED}"/>
    <dgm:cxn modelId="{7E09B52A-5EB2-4028-B2CE-8EFC898216C3}" type="presOf" srcId="{CB15F2AA-98BB-4D52-9ADD-B607FECB9203}" destId="{1E8EEA91-459A-486C-A825-8090C13A6E64}" srcOrd="0" destOrd="0" presId="urn:microsoft.com/office/officeart/2005/8/layout/lProcess3"/>
    <dgm:cxn modelId="{9A39F946-CB9F-48FB-8FAD-4F95A7AE42A2}" type="presOf" srcId="{8A567152-6085-432F-B009-478CB7F2AFE3}" destId="{C288EE34-BE78-440C-A63A-2CF0ABF0239C}" srcOrd="0" destOrd="0" presId="urn:microsoft.com/office/officeart/2005/8/layout/lProcess3"/>
    <dgm:cxn modelId="{5E1C3BAD-F22D-4613-8750-E72387700045}" srcId="{ADA8D3CD-5EC1-49AA-877C-D72C18D116D9}" destId="{006C1CE0-7A2B-4446-A546-5D10C42FBEC4}" srcOrd="1" destOrd="0" parTransId="{22C2E1AA-2DA2-4886-9B1F-461B6F1B0555}" sibTransId="{C446AE2A-38A2-4366-AC2D-BC39AF6FDC87}"/>
    <dgm:cxn modelId="{87B841DA-F03E-4237-A0C2-6356C184C36C}" srcId="{E4934BDE-563A-4C9C-B5C8-CF46AE9AF253}" destId="{67AE4EE3-D268-4363-ACD8-061681056A21}" srcOrd="1" destOrd="0" parTransId="{8799D4EA-E410-4C4A-8515-A352CA6522D8}" sibTransId="{855326F2-09CF-4810-9D46-10040C685557}"/>
    <dgm:cxn modelId="{5B54E0BF-B2A4-4D3D-B666-EDE1A7110F48}" type="presOf" srcId="{75A64E99-20C7-406D-9F3E-6C262EF51FAB}" destId="{ADB494FD-724F-4596-A2FB-867E206D8EBF}" srcOrd="0" destOrd="0" presId="urn:microsoft.com/office/officeart/2005/8/layout/lProcess3"/>
    <dgm:cxn modelId="{F029F936-2AFF-4E0B-880D-B541E7D9BE6B}" type="presOf" srcId="{E4934BDE-563A-4C9C-B5C8-CF46AE9AF253}" destId="{964FE4DA-21C1-4763-AC51-0967C6152DF7}" srcOrd="0" destOrd="0" presId="urn:microsoft.com/office/officeart/2005/8/layout/lProcess3"/>
    <dgm:cxn modelId="{8E667A9B-8E08-49BA-A93B-359D8FE40B75}" type="presOf" srcId="{B0FB6B85-308F-44EE-9F40-AF374436D73F}" destId="{1D35F703-254E-4441-86FF-93D7C2FD1EFC}" srcOrd="0" destOrd="0" presId="urn:microsoft.com/office/officeart/2005/8/layout/lProcess3"/>
    <dgm:cxn modelId="{06857566-FEAB-49B0-A8F0-F36C88012D19}" srcId="{67AE4EE3-D268-4363-ACD8-061681056A21}" destId="{75A64E99-20C7-406D-9F3E-6C262EF51FAB}" srcOrd="0" destOrd="0" parTransId="{537324C8-5D0D-4188-A44E-D034B96CA5B0}" sibTransId="{D044BF93-CFC0-4BA8-B3D9-3835F2ED4462}"/>
    <dgm:cxn modelId="{6AB4642B-21D5-4D4B-9134-7FCC4B92D68D}" type="presOf" srcId="{006C1CE0-7A2B-4446-A546-5D10C42FBEC4}" destId="{8CBB0E6F-B96F-4776-A033-6C7F4287CEAC}" srcOrd="0" destOrd="0" presId="urn:microsoft.com/office/officeart/2005/8/layout/lProcess3"/>
    <dgm:cxn modelId="{06E75327-315B-4579-A425-AFC0D9EE0E81}" type="presOf" srcId="{ADA8D3CD-5EC1-49AA-877C-D72C18D116D9}" destId="{E7BC523D-CBEF-4CDC-9BC6-411C02885918}" srcOrd="0" destOrd="0" presId="urn:microsoft.com/office/officeart/2005/8/layout/lProcess3"/>
    <dgm:cxn modelId="{3C3DBE11-179F-442B-8977-F6A003B0E03B}" type="presOf" srcId="{52159A75-B625-41D8-95A2-39DD899F13EB}" destId="{D8BC93F5-3DF1-48B0-9004-4D53FCFA34F8}" srcOrd="0" destOrd="0" presId="urn:microsoft.com/office/officeart/2005/8/layout/lProcess3"/>
    <dgm:cxn modelId="{404EB02A-9A05-4933-9819-A71F507D7A25}" type="presParOf" srcId="{964FE4DA-21C1-4763-AC51-0967C6152DF7}" destId="{216A0CC1-C613-483E-8730-AFD285C8996E}" srcOrd="0" destOrd="0" presId="urn:microsoft.com/office/officeart/2005/8/layout/lProcess3"/>
    <dgm:cxn modelId="{E3C339FA-135C-4A6F-B0B3-4F9FB1C699BE}" type="presParOf" srcId="{216A0CC1-C613-483E-8730-AFD285C8996E}" destId="{C288EE34-BE78-440C-A63A-2CF0ABF0239C}" srcOrd="0" destOrd="0" presId="urn:microsoft.com/office/officeart/2005/8/layout/lProcess3"/>
    <dgm:cxn modelId="{4CFCDB88-8445-4208-811C-876BB49507BD}" type="presParOf" srcId="{216A0CC1-C613-483E-8730-AFD285C8996E}" destId="{AD7FB236-0E68-44ED-A5BB-97C62894617A}" srcOrd="1" destOrd="0" presId="urn:microsoft.com/office/officeart/2005/8/layout/lProcess3"/>
    <dgm:cxn modelId="{10888738-0D7F-46D2-A72B-3D54CD2B707E}" type="presParOf" srcId="{216A0CC1-C613-483E-8730-AFD285C8996E}" destId="{6EF242DC-4BBC-49EC-B802-465EA12FCF97}" srcOrd="2" destOrd="0" presId="urn:microsoft.com/office/officeart/2005/8/layout/lProcess3"/>
    <dgm:cxn modelId="{D256442D-7A40-49AE-8987-570A3FA7F21F}" type="presParOf" srcId="{216A0CC1-C613-483E-8730-AFD285C8996E}" destId="{F8A16278-A8EF-4C51-AAE5-397AA2604962}" srcOrd="3" destOrd="0" presId="urn:microsoft.com/office/officeart/2005/8/layout/lProcess3"/>
    <dgm:cxn modelId="{54D54C43-6689-4AF7-AAA3-4C5B5930745C}" type="presParOf" srcId="{216A0CC1-C613-483E-8730-AFD285C8996E}" destId="{1D35F703-254E-4441-86FF-93D7C2FD1EFC}" srcOrd="4" destOrd="0" presId="urn:microsoft.com/office/officeart/2005/8/layout/lProcess3"/>
    <dgm:cxn modelId="{47434C7F-83BA-43C5-B567-86CD2ED77822}" type="presParOf" srcId="{964FE4DA-21C1-4763-AC51-0967C6152DF7}" destId="{4932F72C-ADD6-4936-81B5-C195E43B9AA6}" srcOrd="1" destOrd="0" presId="urn:microsoft.com/office/officeart/2005/8/layout/lProcess3"/>
    <dgm:cxn modelId="{A5D6DEE1-E939-45B3-A6FA-922993E385A5}" type="presParOf" srcId="{964FE4DA-21C1-4763-AC51-0967C6152DF7}" destId="{AF0E4088-003E-45B9-BB9B-82E856DAE663}" srcOrd="2" destOrd="0" presId="urn:microsoft.com/office/officeart/2005/8/layout/lProcess3"/>
    <dgm:cxn modelId="{E2D4ECE6-DB88-45FE-834D-3BFE490B4781}" type="presParOf" srcId="{AF0E4088-003E-45B9-BB9B-82E856DAE663}" destId="{3194157F-67BC-4D7B-B750-300F5A95DD51}" srcOrd="0" destOrd="0" presId="urn:microsoft.com/office/officeart/2005/8/layout/lProcess3"/>
    <dgm:cxn modelId="{251C5722-8195-44AE-B222-E9319E28DC17}" type="presParOf" srcId="{AF0E4088-003E-45B9-BB9B-82E856DAE663}" destId="{D94CDD03-1127-48D6-B591-96D0A70FBCD7}" srcOrd="1" destOrd="0" presId="urn:microsoft.com/office/officeart/2005/8/layout/lProcess3"/>
    <dgm:cxn modelId="{15045BAA-48FB-43F6-B293-97528562054E}" type="presParOf" srcId="{AF0E4088-003E-45B9-BB9B-82E856DAE663}" destId="{ADB494FD-724F-4596-A2FB-867E206D8EBF}" srcOrd="2" destOrd="0" presId="urn:microsoft.com/office/officeart/2005/8/layout/lProcess3"/>
    <dgm:cxn modelId="{68C0D04F-01B1-4F5B-B44F-A03CCCCBDA2F}" type="presParOf" srcId="{AF0E4088-003E-45B9-BB9B-82E856DAE663}" destId="{F1BC12D9-6343-4067-BBC3-3DC7D493EE4F}" srcOrd="3" destOrd="0" presId="urn:microsoft.com/office/officeart/2005/8/layout/lProcess3"/>
    <dgm:cxn modelId="{0F796356-D2B6-4035-8DE9-BE64947A4D66}" type="presParOf" srcId="{AF0E4088-003E-45B9-BB9B-82E856DAE663}" destId="{1E8EEA91-459A-486C-A825-8090C13A6E64}" srcOrd="4" destOrd="0" presId="urn:microsoft.com/office/officeart/2005/8/layout/lProcess3"/>
    <dgm:cxn modelId="{46214C80-66C6-4217-B9C4-A09ACE9D39A9}" type="presParOf" srcId="{964FE4DA-21C1-4763-AC51-0967C6152DF7}" destId="{C88B3E89-D9C5-457F-979B-E078D3187816}" srcOrd="3" destOrd="0" presId="urn:microsoft.com/office/officeart/2005/8/layout/lProcess3"/>
    <dgm:cxn modelId="{F70F53B2-CFB3-4C80-94D4-7BC501643237}" type="presParOf" srcId="{964FE4DA-21C1-4763-AC51-0967C6152DF7}" destId="{1608AC5F-DF19-4939-9CC0-E34463A84FC1}" srcOrd="4" destOrd="0" presId="urn:microsoft.com/office/officeart/2005/8/layout/lProcess3"/>
    <dgm:cxn modelId="{8046656E-62F1-435B-AFB2-852FAEFFB97D}" type="presParOf" srcId="{1608AC5F-DF19-4939-9CC0-E34463A84FC1}" destId="{E7BC523D-CBEF-4CDC-9BC6-411C02885918}" srcOrd="0" destOrd="0" presId="urn:microsoft.com/office/officeart/2005/8/layout/lProcess3"/>
    <dgm:cxn modelId="{AFCF71FD-8A0A-4DBB-8ABC-7808B5DAC6C2}" type="presParOf" srcId="{1608AC5F-DF19-4939-9CC0-E34463A84FC1}" destId="{D5F0D2D0-43B5-4E6F-8B48-76BF6E3DED56}" srcOrd="1" destOrd="0" presId="urn:microsoft.com/office/officeart/2005/8/layout/lProcess3"/>
    <dgm:cxn modelId="{256FC8D6-FAC4-4496-9190-28BAC60A7757}" type="presParOf" srcId="{1608AC5F-DF19-4939-9CC0-E34463A84FC1}" destId="{D8BC93F5-3DF1-48B0-9004-4D53FCFA34F8}" srcOrd="2" destOrd="0" presId="urn:microsoft.com/office/officeart/2005/8/layout/lProcess3"/>
    <dgm:cxn modelId="{128DAA02-192F-4BA4-BE1F-118BEDE9C8D4}" type="presParOf" srcId="{1608AC5F-DF19-4939-9CC0-E34463A84FC1}" destId="{8D691710-B034-40D9-9DB5-8D8058006983}" srcOrd="3" destOrd="0" presId="urn:microsoft.com/office/officeart/2005/8/layout/lProcess3"/>
    <dgm:cxn modelId="{C4A58E1E-17F7-4CCF-B283-552438639046}" type="presParOf" srcId="{1608AC5F-DF19-4939-9CC0-E34463A84FC1}" destId="{8CBB0E6F-B96F-4776-A033-6C7F4287CEAC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4934BDE-563A-4C9C-B5C8-CF46AE9AF253}" type="doc">
      <dgm:prSet loTypeId="urn:microsoft.com/office/officeart/2005/8/layout/lProcess3" loCatId="process" qsTypeId="urn:microsoft.com/office/officeart/2005/8/quickstyle/3d1" qsCatId="3D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8A567152-6085-432F-B009-478CB7F2AFE3}">
      <dgm:prSet phldrT="[Текст]"/>
      <dgm:spPr/>
      <dgm:t>
        <a:bodyPr/>
        <a:lstStyle/>
        <a:p>
          <a:r>
            <a:rPr lang="uk-UA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Професійна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66CAD3-2C1D-4A49-B5B2-1F39F3F2E4A7}" type="parTrans" cxnId="{00CA4A3E-7055-4685-8BB2-9DB75E431384}">
      <dgm:prSet/>
      <dgm:spPr/>
      <dgm:t>
        <a:bodyPr/>
        <a:lstStyle/>
        <a:p>
          <a:endParaRPr lang="ru-RU"/>
        </a:p>
      </dgm:t>
    </dgm:pt>
    <dgm:pt modelId="{CE64F929-DB1A-415B-BD48-492FA4A72CED}" type="sibTrans" cxnId="{00CA4A3E-7055-4685-8BB2-9DB75E431384}">
      <dgm:prSet/>
      <dgm:spPr/>
      <dgm:t>
        <a:bodyPr/>
        <a:lstStyle/>
        <a:p>
          <a:endParaRPr lang="ru-RU"/>
        </a:p>
      </dgm:t>
    </dgm:pt>
    <dgm:pt modelId="{1BFBAACB-CB32-4BEB-ABA5-6FC359A0F15F}">
      <dgm:prSet phldrT="[Текст]"/>
      <dgm:spPr/>
      <dgm:t>
        <a:bodyPr/>
        <a:lstStyle/>
        <a:p>
          <a:r>
            <a:rPr lang="uk-UA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Формувати здібності індивідуального стилю діяльності.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97B8772-4FAC-4265-A216-D2FF859F101D}" type="parTrans" cxnId="{F8C064E5-C76F-4915-801C-DB5B824EDC1B}">
      <dgm:prSet/>
      <dgm:spPr/>
      <dgm:t>
        <a:bodyPr/>
        <a:lstStyle/>
        <a:p>
          <a:endParaRPr lang="ru-RU"/>
        </a:p>
      </dgm:t>
    </dgm:pt>
    <dgm:pt modelId="{5DF05601-7FD4-42C9-901A-487219FD4ECE}" type="sibTrans" cxnId="{F8C064E5-C76F-4915-801C-DB5B824EDC1B}">
      <dgm:prSet/>
      <dgm:spPr/>
      <dgm:t>
        <a:bodyPr/>
        <a:lstStyle/>
        <a:p>
          <a:endParaRPr lang="ru-RU"/>
        </a:p>
      </dgm:t>
    </dgm:pt>
    <dgm:pt modelId="{B0FB6B85-308F-44EE-9F40-AF374436D73F}">
      <dgm:prSet phldrT="[Текст]"/>
      <dgm:spPr/>
      <dgm:t>
        <a:bodyPr/>
        <a:lstStyle/>
        <a:p>
          <a:r>
            <a:rPr lang="uk-UA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Зустрічі з представниками підприємств.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584784F-065C-45F1-A0B2-02DEE77D4135}" type="parTrans" cxnId="{523D8434-F6FC-4884-83F2-35E3E9C5BE7F}">
      <dgm:prSet/>
      <dgm:spPr/>
      <dgm:t>
        <a:bodyPr/>
        <a:lstStyle/>
        <a:p>
          <a:endParaRPr lang="ru-RU"/>
        </a:p>
      </dgm:t>
    </dgm:pt>
    <dgm:pt modelId="{B2152754-056B-4DD8-A660-62DA2D319FE6}" type="sibTrans" cxnId="{523D8434-F6FC-4884-83F2-35E3E9C5BE7F}">
      <dgm:prSet/>
      <dgm:spPr/>
      <dgm:t>
        <a:bodyPr/>
        <a:lstStyle/>
        <a:p>
          <a:endParaRPr lang="ru-RU"/>
        </a:p>
      </dgm:t>
    </dgm:pt>
    <dgm:pt modelId="{67AE4EE3-D268-4363-ACD8-061681056A21}">
      <dgm:prSet phldrT="[Текст]"/>
      <dgm:spPr/>
      <dgm:t>
        <a:bodyPr/>
        <a:lstStyle/>
        <a:p>
          <a:r>
            <a:rPr lang="uk-UA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Соціально-стартова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99D4EA-E410-4C4A-8515-A352CA6522D8}" type="parTrans" cxnId="{87B841DA-F03E-4237-A0C2-6356C184C36C}">
      <dgm:prSet/>
      <dgm:spPr/>
      <dgm:t>
        <a:bodyPr/>
        <a:lstStyle/>
        <a:p>
          <a:endParaRPr lang="ru-RU"/>
        </a:p>
      </dgm:t>
    </dgm:pt>
    <dgm:pt modelId="{855326F2-09CF-4810-9D46-10040C685557}" type="sibTrans" cxnId="{87B841DA-F03E-4237-A0C2-6356C184C36C}">
      <dgm:prSet/>
      <dgm:spPr/>
      <dgm:t>
        <a:bodyPr/>
        <a:lstStyle/>
        <a:p>
          <a:endParaRPr lang="ru-RU"/>
        </a:p>
      </dgm:t>
    </dgm:pt>
    <dgm:pt modelId="{75A64E99-20C7-406D-9F3E-6C262EF51FAB}">
      <dgm:prSet phldrT="[Текст]"/>
      <dgm:spPr/>
      <dgm:t>
        <a:bodyPr/>
        <a:lstStyle/>
        <a:p>
          <a:r>
            <a:rPr lang="uk-UA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Вивчати соціальну стратифікацію суспільства, соціальну страту родини учня. 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7324C8-5D0D-4188-A44E-D034B96CA5B0}" type="parTrans" cxnId="{06857566-FEAB-49B0-A8F0-F36C88012D19}">
      <dgm:prSet/>
      <dgm:spPr/>
      <dgm:t>
        <a:bodyPr/>
        <a:lstStyle/>
        <a:p>
          <a:endParaRPr lang="ru-RU"/>
        </a:p>
      </dgm:t>
    </dgm:pt>
    <dgm:pt modelId="{D044BF93-CFC0-4BA8-B3D9-3835F2ED4462}" type="sibTrans" cxnId="{06857566-FEAB-49B0-A8F0-F36C88012D19}">
      <dgm:prSet/>
      <dgm:spPr/>
      <dgm:t>
        <a:bodyPr/>
        <a:lstStyle/>
        <a:p>
          <a:endParaRPr lang="ru-RU"/>
        </a:p>
      </dgm:t>
    </dgm:pt>
    <dgm:pt modelId="{CB15F2AA-98BB-4D52-9ADD-B607FECB9203}">
      <dgm:prSet phldrT="[Текст]"/>
      <dgm:spPr/>
      <dgm:t>
        <a:bodyPr/>
        <a:lstStyle/>
        <a:p>
          <a:r>
            <a:rPr lang="uk-UA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Вивчення предметів «Правознавство», «Основи правових знань», предметів гуманітарного напрямку.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F83499-9427-4A97-9D94-CC2702AFFEB7}" type="parTrans" cxnId="{614D3542-07D8-41CC-BE0B-98485AE1D9E3}">
      <dgm:prSet/>
      <dgm:spPr/>
      <dgm:t>
        <a:bodyPr/>
        <a:lstStyle/>
        <a:p>
          <a:endParaRPr lang="ru-RU"/>
        </a:p>
      </dgm:t>
    </dgm:pt>
    <dgm:pt modelId="{8FB7A36B-F35F-4DE0-BECD-8DBA1D586DDA}" type="sibTrans" cxnId="{614D3542-07D8-41CC-BE0B-98485AE1D9E3}">
      <dgm:prSet/>
      <dgm:spPr/>
      <dgm:t>
        <a:bodyPr/>
        <a:lstStyle/>
        <a:p>
          <a:endParaRPr lang="ru-RU"/>
        </a:p>
      </dgm:t>
    </dgm:pt>
    <dgm:pt modelId="{ADA8D3CD-5EC1-49AA-877C-D72C18D116D9}">
      <dgm:prSet phldrT="[Текст]"/>
      <dgm:spPr/>
      <dgm:t>
        <a:bodyPr/>
        <a:lstStyle/>
        <a:p>
          <a:r>
            <a:rPr lang="uk-UA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Фізична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35234F-86F8-4277-9878-C9EFDBE869F9}" type="parTrans" cxnId="{7DC14F3B-C60E-42ED-B31E-607F9357D90D}">
      <dgm:prSet/>
      <dgm:spPr/>
      <dgm:t>
        <a:bodyPr/>
        <a:lstStyle/>
        <a:p>
          <a:endParaRPr lang="ru-RU"/>
        </a:p>
      </dgm:t>
    </dgm:pt>
    <dgm:pt modelId="{093AEF49-6224-4694-BAE0-60CF358B5BBA}" type="sibTrans" cxnId="{7DC14F3B-C60E-42ED-B31E-607F9357D90D}">
      <dgm:prSet/>
      <dgm:spPr/>
      <dgm:t>
        <a:bodyPr/>
        <a:lstStyle/>
        <a:p>
          <a:endParaRPr lang="ru-RU"/>
        </a:p>
      </dgm:t>
    </dgm:pt>
    <dgm:pt modelId="{52159A75-B625-41D8-95A2-39DD899F13EB}">
      <dgm:prSet phldrT="[Текст]"/>
      <dgm:spPr/>
      <dgm:t>
        <a:bodyPr/>
        <a:lstStyle/>
        <a:p>
          <a:r>
            <a:rPr lang="uk-UA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Пропагувати здоровий спосіб життя. Домагатися зниження рівня захворюваності.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763061-F79B-432D-8230-0BEDED74F201}" type="parTrans" cxnId="{BDD8C778-E704-47B3-BFC1-4B95F997BDEB}">
      <dgm:prSet/>
      <dgm:spPr/>
      <dgm:t>
        <a:bodyPr/>
        <a:lstStyle/>
        <a:p>
          <a:endParaRPr lang="ru-RU"/>
        </a:p>
      </dgm:t>
    </dgm:pt>
    <dgm:pt modelId="{694FAC76-8BCE-40FC-A14C-DDC0D4579E73}" type="sibTrans" cxnId="{BDD8C778-E704-47B3-BFC1-4B95F997BDEB}">
      <dgm:prSet/>
      <dgm:spPr/>
      <dgm:t>
        <a:bodyPr/>
        <a:lstStyle/>
        <a:p>
          <a:endParaRPr lang="ru-RU"/>
        </a:p>
      </dgm:t>
    </dgm:pt>
    <dgm:pt modelId="{006C1CE0-7A2B-4446-A546-5D10C42FBEC4}">
      <dgm:prSet phldrT="[Текст]"/>
      <dgm:spPr/>
      <dgm:t>
        <a:bodyPr/>
        <a:lstStyle/>
        <a:p>
          <a:r>
            <a:rPr lang="uk-UA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Дискусії «Охорона життя і здоров’я учнів в сучасних умовах».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C2E1AA-2DA2-4886-9B1F-461B6F1B0555}" type="parTrans" cxnId="{5E1C3BAD-F22D-4613-8750-E72387700045}">
      <dgm:prSet/>
      <dgm:spPr/>
      <dgm:t>
        <a:bodyPr/>
        <a:lstStyle/>
        <a:p>
          <a:endParaRPr lang="ru-RU"/>
        </a:p>
      </dgm:t>
    </dgm:pt>
    <dgm:pt modelId="{C446AE2A-38A2-4366-AC2D-BC39AF6FDC87}" type="sibTrans" cxnId="{5E1C3BAD-F22D-4613-8750-E72387700045}">
      <dgm:prSet/>
      <dgm:spPr/>
      <dgm:t>
        <a:bodyPr/>
        <a:lstStyle/>
        <a:p>
          <a:endParaRPr lang="ru-RU"/>
        </a:p>
      </dgm:t>
    </dgm:pt>
    <dgm:pt modelId="{964FE4DA-21C1-4763-AC51-0967C6152DF7}" type="pres">
      <dgm:prSet presAssocID="{E4934BDE-563A-4C9C-B5C8-CF46AE9AF253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216A0CC1-C613-483E-8730-AFD285C8996E}" type="pres">
      <dgm:prSet presAssocID="{8A567152-6085-432F-B009-478CB7F2AFE3}" presName="horFlow" presStyleCnt="0"/>
      <dgm:spPr/>
    </dgm:pt>
    <dgm:pt modelId="{C288EE34-BE78-440C-A63A-2CF0ABF0239C}" type="pres">
      <dgm:prSet presAssocID="{8A567152-6085-432F-B009-478CB7F2AFE3}" presName="bigChev" presStyleLbl="node1" presStyleIdx="0" presStyleCnt="3" custLinFactNeighborX="21690" custLinFactNeighborY="-6691"/>
      <dgm:spPr/>
      <dgm:t>
        <a:bodyPr/>
        <a:lstStyle/>
        <a:p>
          <a:endParaRPr lang="ru-RU"/>
        </a:p>
      </dgm:t>
    </dgm:pt>
    <dgm:pt modelId="{AD7FB236-0E68-44ED-A5BB-97C62894617A}" type="pres">
      <dgm:prSet presAssocID="{D97B8772-4FAC-4265-A216-D2FF859F101D}" presName="parTrans" presStyleCnt="0"/>
      <dgm:spPr/>
    </dgm:pt>
    <dgm:pt modelId="{6EF242DC-4BBC-49EC-B802-465EA12FCF97}" type="pres">
      <dgm:prSet presAssocID="{1BFBAACB-CB32-4BEB-ABA5-6FC359A0F15F}" presName="node" presStyleLbl="alignAccFollowNode1" presStyleIdx="0" presStyleCnt="6" custLinFactNeighborX="23637" custLinFactNeighborY="-36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A16278-A8EF-4C51-AAE5-397AA2604962}" type="pres">
      <dgm:prSet presAssocID="{5DF05601-7FD4-42C9-901A-487219FD4ECE}" presName="sibTrans" presStyleCnt="0"/>
      <dgm:spPr/>
    </dgm:pt>
    <dgm:pt modelId="{1D35F703-254E-4441-86FF-93D7C2FD1EFC}" type="pres">
      <dgm:prSet presAssocID="{B0FB6B85-308F-44EE-9F40-AF374436D73F}" presName="node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32F72C-ADD6-4936-81B5-C195E43B9AA6}" type="pres">
      <dgm:prSet presAssocID="{8A567152-6085-432F-B009-478CB7F2AFE3}" presName="vSp" presStyleCnt="0"/>
      <dgm:spPr/>
    </dgm:pt>
    <dgm:pt modelId="{AF0E4088-003E-45B9-BB9B-82E856DAE663}" type="pres">
      <dgm:prSet presAssocID="{67AE4EE3-D268-4363-ACD8-061681056A21}" presName="horFlow" presStyleCnt="0"/>
      <dgm:spPr/>
    </dgm:pt>
    <dgm:pt modelId="{3194157F-67BC-4D7B-B750-300F5A95DD51}" type="pres">
      <dgm:prSet presAssocID="{67AE4EE3-D268-4363-ACD8-061681056A21}" presName="bigChev" presStyleLbl="node1" presStyleIdx="1" presStyleCnt="3"/>
      <dgm:spPr/>
      <dgm:t>
        <a:bodyPr/>
        <a:lstStyle/>
        <a:p>
          <a:endParaRPr lang="ru-RU"/>
        </a:p>
      </dgm:t>
    </dgm:pt>
    <dgm:pt modelId="{D94CDD03-1127-48D6-B591-96D0A70FBCD7}" type="pres">
      <dgm:prSet presAssocID="{537324C8-5D0D-4188-A44E-D034B96CA5B0}" presName="parTrans" presStyleCnt="0"/>
      <dgm:spPr/>
    </dgm:pt>
    <dgm:pt modelId="{ADB494FD-724F-4596-A2FB-867E206D8EBF}" type="pres">
      <dgm:prSet presAssocID="{75A64E99-20C7-406D-9F3E-6C262EF51FAB}" presName="node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BC12D9-6343-4067-BBC3-3DC7D493EE4F}" type="pres">
      <dgm:prSet presAssocID="{D044BF93-CFC0-4BA8-B3D9-3835F2ED4462}" presName="sibTrans" presStyleCnt="0"/>
      <dgm:spPr/>
    </dgm:pt>
    <dgm:pt modelId="{1E8EEA91-459A-486C-A825-8090C13A6E64}" type="pres">
      <dgm:prSet presAssocID="{CB15F2AA-98BB-4D52-9ADD-B607FECB9203}" presName="node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8B3E89-D9C5-457F-979B-E078D3187816}" type="pres">
      <dgm:prSet presAssocID="{67AE4EE3-D268-4363-ACD8-061681056A21}" presName="vSp" presStyleCnt="0"/>
      <dgm:spPr/>
    </dgm:pt>
    <dgm:pt modelId="{1608AC5F-DF19-4939-9CC0-E34463A84FC1}" type="pres">
      <dgm:prSet presAssocID="{ADA8D3CD-5EC1-49AA-877C-D72C18D116D9}" presName="horFlow" presStyleCnt="0"/>
      <dgm:spPr/>
    </dgm:pt>
    <dgm:pt modelId="{E7BC523D-CBEF-4CDC-9BC6-411C02885918}" type="pres">
      <dgm:prSet presAssocID="{ADA8D3CD-5EC1-49AA-877C-D72C18D116D9}" presName="bigChev" presStyleLbl="node1" presStyleIdx="2" presStyleCnt="3"/>
      <dgm:spPr/>
      <dgm:t>
        <a:bodyPr/>
        <a:lstStyle/>
        <a:p>
          <a:endParaRPr lang="ru-RU"/>
        </a:p>
      </dgm:t>
    </dgm:pt>
    <dgm:pt modelId="{D5F0D2D0-43B5-4E6F-8B48-76BF6E3DED56}" type="pres">
      <dgm:prSet presAssocID="{BB763061-F79B-432D-8230-0BEDED74F201}" presName="parTrans" presStyleCnt="0"/>
      <dgm:spPr/>
    </dgm:pt>
    <dgm:pt modelId="{D8BC93F5-3DF1-48B0-9004-4D53FCFA34F8}" type="pres">
      <dgm:prSet presAssocID="{52159A75-B625-41D8-95A2-39DD899F13EB}" presName="node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691710-B034-40D9-9DB5-8D8058006983}" type="pres">
      <dgm:prSet presAssocID="{694FAC76-8BCE-40FC-A14C-DDC0D4579E73}" presName="sibTrans" presStyleCnt="0"/>
      <dgm:spPr/>
    </dgm:pt>
    <dgm:pt modelId="{8CBB0E6F-B96F-4776-A033-6C7F4287CEAC}" type="pres">
      <dgm:prSet presAssocID="{006C1CE0-7A2B-4446-A546-5D10C42FBEC4}" presName="node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C064E5-C76F-4915-801C-DB5B824EDC1B}" srcId="{8A567152-6085-432F-B009-478CB7F2AFE3}" destId="{1BFBAACB-CB32-4BEB-ABA5-6FC359A0F15F}" srcOrd="0" destOrd="0" parTransId="{D97B8772-4FAC-4265-A216-D2FF859F101D}" sibTransId="{5DF05601-7FD4-42C9-901A-487219FD4ECE}"/>
    <dgm:cxn modelId="{BDD8C778-E704-47B3-BFC1-4B95F997BDEB}" srcId="{ADA8D3CD-5EC1-49AA-877C-D72C18D116D9}" destId="{52159A75-B625-41D8-95A2-39DD899F13EB}" srcOrd="0" destOrd="0" parTransId="{BB763061-F79B-432D-8230-0BEDED74F201}" sibTransId="{694FAC76-8BCE-40FC-A14C-DDC0D4579E73}"/>
    <dgm:cxn modelId="{614D3542-07D8-41CC-BE0B-98485AE1D9E3}" srcId="{67AE4EE3-D268-4363-ACD8-061681056A21}" destId="{CB15F2AA-98BB-4D52-9ADD-B607FECB9203}" srcOrd="1" destOrd="0" parTransId="{77F83499-9427-4A97-9D94-CC2702AFFEB7}" sibTransId="{8FB7A36B-F35F-4DE0-BECD-8DBA1D586DDA}"/>
    <dgm:cxn modelId="{7DC14F3B-C60E-42ED-B31E-607F9357D90D}" srcId="{E4934BDE-563A-4C9C-B5C8-CF46AE9AF253}" destId="{ADA8D3CD-5EC1-49AA-877C-D72C18D116D9}" srcOrd="2" destOrd="0" parTransId="{1835234F-86F8-4277-9878-C9EFDBE869F9}" sibTransId="{093AEF49-6224-4694-BAE0-60CF358B5BBA}"/>
    <dgm:cxn modelId="{00CA4A3E-7055-4685-8BB2-9DB75E431384}" srcId="{E4934BDE-563A-4C9C-B5C8-CF46AE9AF253}" destId="{8A567152-6085-432F-B009-478CB7F2AFE3}" srcOrd="0" destOrd="0" parTransId="{0366CAD3-2C1D-4A49-B5B2-1F39F3F2E4A7}" sibTransId="{CE64F929-DB1A-415B-BD48-492FA4A72CED}"/>
    <dgm:cxn modelId="{523D8434-F6FC-4884-83F2-35E3E9C5BE7F}" srcId="{8A567152-6085-432F-B009-478CB7F2AFE3}" destId="{B0FB6B85-308F-44EE-9F40-AF374436D73F}" srcOrd="1" destOrd="0" parTransId="{F584784F-065C-45F1-A0B2-02DEE77D4135}" sibTransId="{B2152754-056B-4DD8-A660-62DA2D319FE6}"/>
    <dgm:cxn modelId="{7D3B11E0-40F8-4F53-B827-DDD98D14AA1B}" type="presOf" srcId="{1BFBAACB-CB32-4BEB-ABA5-6FC359A0F15F}" destId="{6EF242DC-4BBC-49EC-B802-465EA12FCF97}" srcOrd="0" destOrd="0" presId="urn:microsoft.com/office/officeart/2005/8/layout/lProcess3"/>
    <dgm:cxn modelId="{D1E065EC-2F95-4519-B98E-82F2213B67B2}" type="presOf" srcId="{006C1CE0-7A2B-4446-A546-5D10C42FBEC4}" destId="{8CBB0E6F-B96F-4776-A033-6C7F4287CEAC}" srcOrd="0" destOrd="0" presId="urn:microsoft.com/office/officeart/2005/8/layout/lProcess3"/>
    <dgm:cxn modelId="{4D7BD22D-47FB-42A2-AA7E-5F4F88C3B0DE}" type="presOf" srcId="{75A64E99-20C7-406D-9F3E-6C262EF51FAB}" destId="{ADB494FD-724F-4596-A2FB-867E206D8EBF}" srcOrd="0" destOrd="0" presId="urn:microsoft.com/office/officeart/2005/8/layout/lProcess3"/>
    <dgm:cxn modelId="{108DC983-518A-4734-9EB3-957799151942}" type="presOf" srcId="{B0FB6B85-308F-44EE-9F40-AF374436D73F}" destId="{1D35F703-254E-4441-86FF-93D7C2FD1EFC}" srcOrd="0" destOrd="0" presId="urn:microsoft.com/office/officeart/2005/8/layout/lProcess3"/>
    <dgm:cxn modelId="{33B049B5-760C-48CB-9C5B-289581F00FF7}" type="presOf" srcId="{67AE4EE3-D268-4363-ACD8-061681056A21}" destId="{3194157F-67BC-4D7B-B750-300F5A95DD51}" srcOrd="0" destOrd="0" presId="urn:microsoft.com/office/officeart/2005/8/layout/lProcess3"/>
    <dgm:cxn modelId="{5E1C3BAD-F22D-4613-8750-E72387700045}" srcId="{ADA8D3CD-5EC1-49AA-877C-D72C18D116D9}" destId="{006C1CE0-7A2B-4446-A546-5D10C42FBEC4}" srcOrd="1" destOrd="0" parTransId="{22C2E1AA-2DA2-4886-9B1F-461B6F1B0555}" sibTransId="{C446AE2A-38A2-4366-AC2D-BC39AF6FDC87}"/>
    <dgm:cxn modelId="{87B841DA-F03E-4237-A0C2-6356C184C36C}" srcId="{E4934BDE-563A-4C9C-B5C8-CF46AE9AF253}" destId="{67AE4EE3-D268-4363-ACD8-061681056A21}" srcOrd="1" destOrd="0" parTransId="{8799D4EA-E410-4C4A-8515-A352CA6522D8}" sibTransId="{855326F2-09CF-4810-9D46-10040C685557}"/>
    <dgm:cxn modelId="{06857566-FEAB-49B0-A8F0-F36C88012D19}" srcId="{67AE4EE3-D268-4363-ACD8-061681056A21}" destId="{75A64E99-20C7-406D-9F3E-6C262EF51FAB}" srcOrd="0" destOrd="0" parTransId="{537324C8-5D0D-4188-A44E-D034B96CA5B0}" sibTransId="{D044BF93-CFC0-4BA8-B3D9-3835F2ED4462}"/>
    <dgm:cxn modelId="{11B74553-9D49-42A6-BB65-952BF42C672A}" type="presOf" srcId="{8A567152-6085-432F-B009-478CB7F2AFE3}" destId="{C288EE34-BE78-440C-A63A-2CF0ABF0239C}" srcOrd="0" destOrd="0" presId="urn:microsoft.com/office/officeart/2005/8/layout/lProcess3"/>
    <dgm:cxn modelId="{6C1D6440-33AB-4FF2-B07C-1DF70D3C0E09}" type="presOf" srcId="{E4934BDE-563A-4C9C-B5C8-CF46AE9AF253}" destId="{964FE4DA-21C1-4763-AC51-0967C6152DF7}" srcOrd="0" destOrd="0" presId="urn:microsoft.com/office/officeart/2005/8/layout/lProcess3"/>
    <dgm:cxn modelId="{1259755A-62E9-43A9-9C92-FC03C034FAAB}" type="presOf" srcId="{ADA8D3CD-5EC1-49AA-877C-D72C18D116D9}" destId="{E7BC523D-CBEF-4CDC-9BC6-411C02885918}" srcOrd="0" destOrd="0" presId="urn:microsoft.com/office/officeart/2005/8/layout/lProcess3"/>
    <dgm:cxn modelId="{D1013E73-578E-4C3B-A0F3-36D4ECA64E9D}" type="presOf" srcId="{CB15F2AA-98BB-4D52-9ADD-B607FECB9203}" destId="{1E8EEA91-459A-486C-A825-8090C13A6E64}" srcOrd="0" destOrd="0" presId="urn:microsoft.com/office/officeart/2005/8/layout/lProcess3"/>
    <dgm:cxn modelId="{C8F60612-3383-49D1-BA97-E20E7E0E83C9}" type="presOf" srcId="{52159A75-B625-41D8-95A2-39DD899F13EB}" destId="{D8BC93F5-3DF1-48B0-9004-4D53FCFA34F8}" srcOrd="0" destOrd="0" presId="urn:microsoft.com/office/officeart/2005/8/layout/lProcess3"/>
    <dgm:cxn modelId="{7C86F2B7-F00A-468A-AB7E-EA012BE0E7B3}" type="presParOf" srcId="{964FE4DA-21C1-4763-AC51-0967C6152DF7}" destId="{216A0CC1-C613-483E-8730-AFD285C8996E}" srcOrd="0" destOrd="0" presId="urn:microsoft.com/office/officeart/2005/8/layout/lProcess3"/>
    <dgm:cxn modelId="{972F5EFF-75E3-44B8-AA4B-8D124D31D5A2}" type="presParOf" srcId="{216A0CC1-C613-483E-8730-AFD285C8996E}" destId="{C288EE34-BE78-440C-A63A-2CF0ABF0239C}" srcOrd="0" destOrd="0" presId="urn:microsoft.com/office/officeart/2005/8/layout/lProcess3"/>
    <dgm:cxn modelId="{A6668FE5-B230-49E0-8E4B-17668107EA4C}" type="presParOf" srcId="{216A0CC1-C613-483E-8730-AFD285C8996E}" destId="{AD7FB236-0E68-44ED-A5BB-97C62894617A}" srcOrd="1" destOrd="0" presId="urn:microsoft.com/office/officeart/2005/8/layout/lProcess3"/>
    <dgm:cxn modelId="{C03C58C4-7116-421C-B180-F3BA75439F06}" type="presParOf" srcId="{216A0CC1-C613-483E-8730-AFD285C8996E}" destId="{6EF242DC-4BBC-49EC-B802-465EA12FCF97}" srcOrd="2" destOrd="0" presId="urn:microsoft.com/office/officeart/2005/8/layout/lProcess3"/>
    <dgm:cxn modelId="{ED50ABEF-19A7-4103-AF3B-000055967EEC}" type="presParOf" srcId="{216A0CC1-C613-483E-8730-AFD285C8996E}" destId="{F8A16278-A8EF-4C51-AAE5-397AA2604962}" srcOrd="3" destOrd="0" presId="urn:microsoft.com/office/officeart/2005/8/layout/lProcess3"/>
    <dgm:cxn modelId="{2DCD693E-4DC5-4F7C-BEA4-3179E636CA49}" type="presParOf" srcId="{216A0CC1-C613-483E-8730-AFD285C8996E}" destId="{1D35F703-254E-4441-86FF-93D7C2FD1EFC}" srcOrd="4" destOrd="0" presId="urn:microsoft.com/office/officeart/2005/8/layout/lProcess3"/>
    <dgm:cxn modelId="{1364354C-079C-41FE-A8F3-2992215EAB00}" type="presParOf" srcId="{964FE4DA-21C1-4763-AC51-0967C6152DF7}" destId="{4932F72C-ADD6-4936-81B5-C195E43B9AA6}" srcOrd="1" destOrd="0" presId="urn:microsoft.com/office/officeart/2005/8/layout/lProcess3"/>
    <dgm:cxn modelId="{C1747A5A-0369-4329-82FB-0D9FA2B06181}" type="presParOf" srcId="{964FE4DA-21C1-4763-AC51-0967C6152DF7}" destId="{AF0E4088-003E-45B9-BB9B-82E856DAE663}" srcOrd="2" destOrd="0" presId="urn:microsoft.com/office/officeart/2005/8/layout/lProcess3"/>
    <dgm:cxn modelId="{63623E11-0875-4236-BBCA-C049E5DACAC0}" type="presParOf" srcId="{AF0E4088-003E-45B9-BB9B-82E856DAE663}" destId="{3194157F-67BC-4D7B-B750-300F5A95DD51}" srcOrd="0" destOrd="0" presId="urn:microsoft.com/office/officeart/2005/8/layout/lProcess3"/>
    <dgm:cxn modelId="{252293FE-8F5E-44F2-8012-0ED2EA13BE89}" type="presParOf" srcId="{AF0E4088-003E-45B9-BB9B-82E856DAE663}" destId="{D94CDD03-1127-48D6-B591-96D0A70FBCD7}" srcOrd="1" destOrd="0" presId="urn:microsoft.com/office/officeart/2005/8/layout/lProcess3"/>
    <dgm:cxn modelId="{EBF6DAF2-2DC7-411A-B4D2-2374147D4802}" type="presParOf" srcId="{AF0E4088-003E-45B9-BB9B-82E856DAE663}" destId="{ADB494FD-724F-4596-A2FB-867E206D8EBF}" srcOrd="2" destOrd="0" presId="urn:microsoft.com/office/officeart/2005/8/layout/lProcess3"/>
    <dgm:cxn modelId="{D096841E-E618-4FFA-A0C6-B4ACECB99979}" type="presParOf" srcId="{AF0E4088-003E-45B9-BB9B-82E856DAE663}" destId="{F1BC12D9-6343-4067-BBC3-3DC7D493EE4F}" srcOrd="3" destOrd="0" presId="urn:microsoft.com/office/officeart/2005/8/layout/lProcess3"/>
    <dgm:cxn modelId="{C0EE96DA-E333-4D03-8334-27EB30488B90}" type="presParOf" srcId="{AF0E4088-003E-45B9-BB9B-82E856DAE663}" destId="{1E8EEA91-459A-486C-A825-8090C13A6E64}" srcOrd="4" destOrd="0" presId="urn:microsoft.com/office/officeart/2005/8/layout/lProcess3"/>
    <dgm:cxn modelId="{311D5012-1B51-4228-8929-AEEE2F478091}" type="presParOf" srcId="{964FE4DA-21C1-4763-AC51-0967C6152DF7}" destId="{C88B3E89-D9C5-457F-979B-E078D3187816}" srcOrd="3" destOrd="0" presId="urn:microsoft.com/office/officeart/2005/8/layout/lProcess3"/>
    <dgm:cxn modelId="{49551FC1-D1EB-4819-BE3F-D5A63D2A17B7}" type="presParOf" srcId="{964FE4DA-21C1-4763-AC51-0967C6152DF7}" destId="{1608AC5F-DF19-4939-9CC0-E34463A84FC1}" srcOrd="4" destOrd="0" presId="urn:microsoft.com/office/officeart/2005/8/layout/lProcess3"/>
    <dgm:cxn modelId="{6C98FA56-436F-44E0-A496-22A49210513D}" type="presParOf" srcId="{1608AC5F-DF19-4939-9CC0-E34463A84FC1}" destId="{E7BC523D-CBEF-4CDC-9BC6-411C02885918}" srcOrd="0" destOrd="0" presId="urn:microsoft.com/office/officeart/2005/8/layout/lProcess3"/>
    <dgm:cxn modelId="{3A3518DA-49BF-4F04-AFAB-64430C4CDF3E}" type="presParOf" srcId="{1608AC5F-DF19-4939-9CC0-E34463A84FC1}" destId="{D5F0D2D0-43B5-4E6F-8B48-76BF6E3DED56}" srcOrd="1" destOrd="0" presId="urn:microsoft.com/office/officeart/2005/8/layout/lProcess3"/>
    <dgm:cxn modelId="{B534514C-8567-4DAD-9599-D1BF0B8DDB17}" type="presParOf" srcId="{1608AC5F-DF19-4939-9CC0-E34463A84FC1}" destId="{D8BC93F5-3DF1-48B0-9004-4D53FCFA34F8}" srcOrd="2" destOrd="0" presId="urn:microsoft.com/office/officeart/2005/8/layout/lProcess3"/>
    <dgm:cxn modelId="{E43D2DA7-1B15-4450-B5E7-F89B7FC7137C}" type="presParOf" srcId="{1608AC5F-DF19-4939-9CC0-E34463A84FC1}" destId="{8D691710-B034-40D9-9DB5-8D8058006983}" srcOrd="3" destOrd="0" presId="urn:microsoft.com/office/officeart/2005/8/layout/lProcess3"/>
    <dgm:cxn modelId="{8152EF59-D8C4-4663-B5B0-583392EA72B0}" type="presParOf" srcId="{1608AC5F-DF19-4939-9CC0-E34463A84FC1}" destId="{8CBB0E6F-B96F-4776-A033-6C7F4287CEAC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288EE34-BE78-440C-A63A-2CF0ABF0239C}">
      <dsp:nvSpPr>
        <dsp:cNvPr id="0" name=""/>
        <dsp:cNvSpPr/>
      </dsp:nvSpPr>
      <dsp:spPr>
        <a:xfrm>
          <a:off x="2412" y="984061"/>
          <a:ext cx="3727041" cy="1490816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Інтелектуальна</a:t>
          </a:r>
          <a:endParaRPr lang="ru-RU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12" y="984061"/>
        <a:ext cx="3727041" cy="1490816"/>
      </dsp:txXfrm>
    </dsp:sp>
    <dsp:sp modelId="{6EF242DC-4BBC-49EC-B802-465EA12FCF97}">
      <dsp:nvSpPr>
        <dsp:cNvPr id="0" name=""/>
        <dsp:cNvSpPr/>
      </dsp:nvSpPr>
      <dsp:spPr>
        <a:xfrm>
          <a:off x="3347305" y="1066185"/>
          <a:ext cx="3093444" cy="1237377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Сприяти усвідомленню учнями власного інтелектуального потенціалу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47305" y="1066185"/>
        <a:ext cx="3093444" cy="1237377"/>
      </dsp:txXfrm>
    </dsp:sp>
    <dsp:sp modelId="{1D35F703-254E-4441-86FF-93D7C2FD1EFC}">
      <dsp:nvSpPr>
        <dsp:cNvPr id="0" name=""/>
        <dsp:cNvSpPr/>
      </dsp:nvSpPr>
      <dsp:spPr>
        <a:xfrm>
          <a:off x="5905299" y="1110780"/>
          <a:ext cx="3093444" cy="1237377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Участь в олімпіадах. Захист науково-дослідних робіт МАН. 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905299" y="1110780"/>
        <a:ext cx="3093444" cy="1237377"/>
      </dsp:txXfrm>
    </dsp:sp>
    <dsp:sp modelId="{3194157F-67BC-4D7B-B750-300F5A95DD51}">
      <dsp:nvSpPr>
        <dsp:cNvPr id="0" name=""/>
        <dsp:cNvSpPr/>
      </dsp:nvSpPr>
      <dsp:spPr>
        <a:xfrm>
          <a:off x="2412" y="2683591"/>
          <a:ext cx="3727041" cy="1490816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3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Моральна</a:t>
          </a:r>
          <a:endParaRPr lang="ru-RU" sz="2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12" y="2683591"/>
        <a:ext cx="3727041" cy="1490816"/>
      </dsp:txXfrm>
    </dsp:sp>
    <dsp:sp modelId="{ADB494FD-724F-4596-A2FB-867E206D8EBF}">
      <dsp:nvSpPr>
        <dsp:cNvPr id="0" name=""/>
        <dsp:cNvSpPr/>
      </dsp:nvSpPr>
      <dsp:spPr>
        <a:xfrm>
          <a:off x="3244937" y="2810311"/>
          <a:ext cx="3093444" cy="1237377"/>
        </a:xfrm>
        <a:prstGeom prst="chevron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Формувати уявлення про моральні норми поведінки в сучасних суспільно-економічних умовах. 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44937" y="2810311"/>
        <a:ext cx="3093444" cy="1237377"/>
      </dsp:txXfrm>
    </dsp:sp>
    <dsp:sp modelId="{1E8EEA91-459A-486C-A825-8090C13A6E64}">
      <dsp:nvSpPr>
        <dsp:cNvPr id="0" name=""/>
        <dsp:cNvSpPr/>
      </dsp:nvSpPr>
      <dsp:spPr>
        <a:xfrm>
          <a:off x="5905299" y="2810311"/>
          <a:ext cx="3093444" cy="1237377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Участь в роботі органів учнівського самоврядування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905299" y="2810311"/>
        <a:ext cx="3093444" cy="1237377"/>
      </dsp:txXfrm>
    </dsp:sp>
    <dsp:sp modelId="{E7BC523D-CBEF-4CDC-9BC6-411C02885918}">
      <dsp:nvSpPr>
        <dsp:cNvPr id="0" name=""/>
        <dsp:cNvSpPr/>
      </dsp:nvSpPr>
      <dsp:spPr>
        <a:xfrm>
          <a:off x="2412" y="4383122"/>
          <a:ext cx="3727041" cy="1490816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4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4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Національна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12" y="4383122"/>
        <a:ext cx="3727041" cy="1490816"/>
      </dsp:txXfrm>
    </dsp:sp>
    <dsp:sp modelId="{D8BC93F5-3DF1-48B0-9004-4D53FCFA34F8}">
      <dsp:nvSpPr>
        <dsp:cNvPr id="0" name=""/>
        <dsp:cNvSpPr/>
      </dsp:nvSpPr>
      <dsp:spPr>
        <a:xfrm>
          <a:off x="3244937" y="4509841"/>
          <a:ext cx="3093444" cy="1237377"/>
        </a:xfrm>
        <a:prstGeom prst="chevron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Виховувати почуття приналежності до своєї нації, повагу до інших. 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44937" y="4509841"/>
        <a:ext cx="3093444" cy="1237377"/>
      </dsp:txXfrm>
    </dsp:sp>
    <dsp:sp modelId="{8CBB0E6F-B96F-4776-A033-6C7F4287CEAC}">
      <dsp:nvSpPr>
        <dsp:cNvPr id="0" name=""/>
        <dsp:cNvSpPr/>
      </dsp:nvSpPr>
      <dsp:spPr>
        <a:xfrm>
          <a:off x="5905299" y="4509841"/>
          <a:ext cx="3093444" cy="1237377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Виховні години «Народна мораль і етикет». 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905299" y="4509841"/>
        <a:ext cx="3093444" cy="123737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288EE34-BE78-440C-A63A-2CF0ABF0239C}">
      <dsp:nvSpPr>
        <dsp:cNvPr id="0" name=""/>
        <dsp:cNvSpPr/>
      </dsp:nvSpPr>
      <dsp:spPr>
        <a:xfrm>
          <a:off x="107503" y="884310"/>
          <a:ext cx="3727041" cy="1490816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21590" rIns="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Професійна</a:t>
          </a:r>
          <a:endParaRPr lang="ru-RU" sz="3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7503" y="884310"/>
        <a:ext cx="3727041" cy="1490816"/>
      </dsp:txXfrm>
    </dsp:sp>
    <dsp:sp modelId="{6EF242DC-4BBC-49EC-B802-465EA12FCF97}">
      <dsp:nvSpPr>
        <dsp:cNvPr id="0" name=""/>
        <dsp:cNvSpPr/>
      </dsp:nvSpPr>
      <dsp:spPr>
        <a:xfrm>
          <a:off x="3347305" y="1066185"/>
          <a:ext cx="3093444" cy="1237377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Формувати здібності індивідуального стилю діяльності. 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47305" y="1066185"/>
        <a:ext cx="3093444" cy="1237377"/>
      </dsp:txXfrm>
    </dsp:sp>
    <dsp:sp modelId="{1D35F703-254E-4441-86FF-93D7C2FD1EFC}">
      <dsp:nvSpPr>
        <dsp:cNvPr id="0" name=""/>
        <dsp:cNvSpPr/>
      </dsp:nvSpPr>
      <dsp:spPr>
        <a:xfrm>
          <a:off x="5905299" y="1110780"/>
          <a:ext cx="3093444" cy="1237377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Зустрічі з представниками підприємств. 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905299" y="1110780"/>
        <a:ext cx="3093444" cy="1237377"/>
      </dsp:txXfrm>
    </dsp:sp>
    <dsp:sp modelId="{3194157F-67BC-4D7B-B750-300F5A95DD51}">
      <dsp:nvSpPr>
        <dsp:cNvPr id="0" name=""/>
        <dsp:cNvSpPr/>
      </dsp:nvSpPr>
      <dsp:spPr>
        <a:xfrm>
          <a:off x="2412" y="2683591"/>
          <a:ext cx="3727041" cy="1490816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3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21590" rIns="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Соціально-стартова</a:t>
          </a:r>
          <a:endParaRPr lang="ru-RU" sz="3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12" y="2683591"/>
        <a:ext cx="3727041" cy="1490816"/>
      </dsp:txXfrm>
    </dsp:sp>
    <dsp:sp modelId="{ADB494FD-724F-4596-A2FB-867E206D8EBF}">
      <dsp:nvSpPr>
        <dsp:cNvPr id="0" name=""/>
        <dsp:cNvSpPr/>
      </dsp:nvSpPr>
      <dsp:spPr>
        <a:xfrm>
          <a:off x="3244937" y="2810311"/>
          <a:ext cx="3093444" cy="1237377"/>
        </a:xfrm>
        <a:prstGeom prst="chevron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Вивчати соціальну стратифікацію суспільства, соціальну страту родини учня. . 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44937" y="2810311"/>
        <a:ext cx="3093444" cy="1237377"/>
      </dsp:txXfrm>
    </dsp:sp>
    <dsp:sp modelId="{1E8EEA91-459A-486C-A825-8090C13A6E64}">
      <dsp:nvSpPr>
        <dsp:cNvPr id="0" name=""/>
        <dsp:cNvSpPr/>
      </dsp:nvSpPr>
      <dsp:spPr>
        <a:xfrm>
          <a:off x="5905299" y="2810311"/>
          <a:ext cx="3093444" cy="1237377"/>
        </a:xfrm>
        <a:prstGeom prst="chevron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Вивчення предметів «Правознавство», «Основи правових знань», предметів гуманітарного напрямку.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905299" y="2810311"/>
        <a:ext cx="3093444" cy="1237377"/>
      </dsp:txXfrm>
    </dsp:sp>
    <dsp:sp modelId="{E7BC523D-CBEF-4CDC-9BC6-411C02885918}">
      <dsp:nvSpPr>
        <dsp:cNvPr id="0" name=""/>
        <dsp:cNvSpPr/>
      </dsp:nvSpPr>
      <dsp:spPr>
        <a:xfrm>
          <a:off x="2412" y="4383122"/>
          <a:ext cx="3727041" cy="1490816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4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4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180" tIns="21590" rIns="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Фізична</a:t>
          </a:r>
          <a:endParaRPr lang="ru-RU" sz="3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12" y="4383122"/>
        <a:ext cx="3727041" cy="1490816"/>
      </dsp:txXfrm>
    </dsp:sp>
    <dsp:sp modelId="{D8BC93F5-3DF1-48B0-9004-4D53FCFA34F8}">
      <dsp:nvSpPr>
        <dsp:cNvPr id="0" name=""/>
        <dsp:cNvSpPr/>
      </dsp:nvSpPr>
      <dsp:spPr>
        <a:xfrm>
          <a:off x="3244937" y="4509841"/>
          <a:ext cx="3093444" cy="1237377"/>
        </a:xfrm>
        <a:prstGeom prst="chevron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Пропагувати здоровий спосіб життя. Домагатися зниження рівня захворюваності. 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44937" y="4509841"/>
        <a:ext cx="3093444" cy="1237377"/>
      </dsp:txXfrm>
    </dsp:sp>
    <dsp:sp modelId="{8CBB0E6F-B96F-4776-A033-6C7F4287CEAC}">
      <dsp:nvSpPr>
        <dsp:cNvPr id="0" name=""/>
        <dsp:cNvSpPr/>
      </dsp:nvSpPr>
      <dsp:spPr>
        <a:xfrm>
          <a:off x="5905299" y="4509841"/>
          <a:ext cx="3093444" cy="1237377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050" tIns="9525" rIns="0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Дискусії «Охорона життя і здоров’я учнів в сучасних умовах». 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905299" y="4509841"/>
        <a:ext cx="3093444" cy="12373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C6FB2-066A-446D-AAC2-104F618BAA07}" type="datetimeFigureOut">
              <a:rPr lang="ru-RU" smtClean="0"/>
              <a:pPr/>
              <a:t>10.11.2016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349EE1B-D1C8-4119-845C-58B760D26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C6FB2-066A-446D-AAC2-104F618BAA07}" type="datetimeFigureOut">
              <a:rPr lang="ru-RU" smtClean="0"/>
              <a:pPr/>
              <a:t>10.11.2016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EE1B-D1C8-4119-845C-58B760D26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C6FB2-066A-446D-AAC2-104F618BAA07}" type="datetimeFigureOut">
              <a:rPr lang="ru-RU" smtClean="0"/>
              <a:pPr/>
              <a:t>10.11.2016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EE1B-D1C8-4119-845C-58B760D26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C6FB2-066A-446D-AAC2-104F618BAA07}" type="datetimeFigureOut">
              <a:rPr lang="ru-RU" smtClean="0"/>
              <a:pPr/>
              <a:t>10.11.2016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349EE1B-D1C8-4119-845C-58B760D26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C6FB2-066A-446D-AAC2-104F618BAA07}" type="datetimeFigureOut">
              <a:rPr lang="ru-RU" smtClean="0"/>
              <a:pPr/>
              <a:t>10.11.2016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EE1B-D1C8-4119-845C-58B760D265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C6FB2-066A-446D-AAC2-104F618BAA07}" type="datetimeFigureOut">
              <a:rPr lang="ru-RU" smtClean="0"/>
              <a:pPr/>
              <a:t>10.11.2016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EE1B-D1C8-4119-845C-58B760D26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C6FB2-066A-446D-AAC2-104F618BAA07}" type="datetimeFigureOut">
              <a:rPr lang="ru-RU" smtClean="0"/>
              <a:pPr/>
              <a:t>10.11.2016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349EE1B-D1C8-4119-845C-58B760D265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C6FB2-066A-446D-AAC2-104F618BAA07}" type="datetimeFigureOut">
              <a:rPr lang="ru-RU" smtClean="0"/>
              <a:pPr/>
              <a:t>10.11.2016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EE1B-D1C8-4119-845C-58B760D26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C6FB2-066A-446D-AAC2-104F618BAA07}" type="datetimeFigureOut">
              <a:rPr lang="ru-RU" smtClean="0"/>
              <a:pPr/>
              <a:t>10.11.2016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EE1B-D1C8-4119-845C-58B760D26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C6FB2-066A-446D-AAC2-104F618BAA07}" type="datetimeFigureOut">
              <a:rPr lang="ru-RU" smtClean="0"/>
              <a:pPr/>
              <a:t>10.11.2016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EE1B-D1C8-4119-845C-58B760D265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C6FB2-066A-446D-AAC2-104F618BAA07}" type="datetimeFigureOut">
              <a:rPr lang="ru-RU" smtClean="0"/>
              <a:pPr/>
              <a:t>10.11.2016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EE1B-D1C8-4119-845C-58B760D265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DFC6FB2-066A-446D-AAC2-104F618BAA07}" type="datetimeFigureOut">
              <a:rPr lang="ru-RU" smtClean="0"/>
              <a:pPr/>
              <a:t>10.11.2016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349EE1B-D1C8-4119-845C-58B760D265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70145" y="428604"/>
            <a:ext cx="77803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Соціалізація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адаптація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728" y="1643050"/>
            <a:ext cx="671517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/>
            <a:r>
              <a:rPr lang="uk-UA" sz="24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«Нічому тому, що важливо знати,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fontAlgn="base"/>
            <a:r>
              <a:rPr lang="uk-UA" sz="24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навчити не можна, — все, що може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fontAlgn="base"/>
            <a:r>
              <a:rPr lang="uk-UA" sz="24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зробити вчитель, це вказати доріжки.»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fontAlgn="base"/>
            <a:r>
              <a:rPr lang="uk-UA" sz="24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Р. </a:t>
            </a:r>
            <a:r>
              <a:rPr lang="uk-UA" sz="24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Олдингтон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146" name="Picture 2" descr="G:\1 слай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3500438"/>
            <a:ext cx="4902308" cy="27591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6929454" y="6215082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Листопад, 2016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1517648"/>
          </a:xfrm>
        </p:spPr>
        <p:txBody>
          <a:bodyPr>
            <a:normAutofit/>
          </a:bodyPr>
          <a:lstStyle/>
          <a:p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Термін "соціалізація" запровадив у середині XIX ст. французький соціолог Габріель </a:t>
            </a: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Тард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для позначення процесу інтеріоризації соціальних норм шляхом соціальної взаємодії.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214290"/>
            <a:ext cx="62151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Соціалізація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7" name="Picture 3" descr="G:\Габріел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2928934"/>
            <a:ext cx="2658035" cy="32369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285852" y="4071942"/>
            <a:ext cx="471490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Французький соціолог і кримінолог. У 1893-96 р. очолював відділ у Міністерстві юстиції. З 1900 р. - професор нової філософії в </a:t>
            </a:r>
            <a:r>
              <a:rPr lang="uk-UA" sz="2000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Коллеж</a:t>
            </a:r>
            <a:r>
              <a:rPr lang="uk-UA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де Франс. 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5981712" cy="4732357"/>
          </a:xfrm>
        </p:spPr>
        <p:txBody>
          <a:bodyPr>
            <a:normAutofit/>
          </a:bodyPr>
          <a:lstStyle/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Соціалізація визначається як процес засвоєння індивідом знань, досвіду, норм і цінностей, включення його до системи соціальних зв'язків і відносин, необхідних для його становлення і життєдіяльності в даному суспільстві.</a:t>
            </a: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Український соціолог, наш час.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0336" y="214290"/>
            <a:ext cx="8960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Соціалізація за В. </a:t>
            </a:r>
            <a:r>
              <a:rPr lang="uk-UA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uk-UA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оловичем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 descr="G:\Volovich-f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2071678"/>
            <a:ext cx="2605090" cy="32095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000241"/>
            <a:ext cx="5053018" cy="1714512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Маслоу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та К.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Роджерс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розглядають прагнення індивіда до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самоактуалізації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як рушійну силу соціалізації.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7572" y="0"/>
            <a:ext cx="883642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Західна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соціологія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та 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психологія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4" name="Picture 2" descr="G:\Маслоу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2357430"/>
            <a:ext cx="1868972" cy="23574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5" name="Picture 3" descr="G:\Роджерс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786190"/>
            <a:ext cx="1929616" cy="25146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714612" y="4214818"/>
            <a:ext cx="228601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Американський психолог, один із засновників та лідерів гуманістичної психології. 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072198" y="5103674"/>
            <a:ext cx="221457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Видатний американський психолог, засновник гуманістичної психології. 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5481646" cy="4375167"/>
          </a:xfrm>
        </p:spPr>
        <p:txBody>
          <a:bodyPr>
            <a:normAutofit lnSpcReduction="10000"/>
          </a:bodyPr>
          <a:lstStyle/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Згідно з теорією психоаналізу 3. Фрейда, соціалізація полягає у приборканні вроджених інстинктів, виявлення яких суперечить цивілізованому способу життя, шляхом інтеріоризації соціальних регламентів.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214290"/>
            <a:ext cx="71208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Соціалізація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по Фрейду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8" name="Picture 2" descr="G:\Фрей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1357298"/>
            <a:ext cx="2275695" cy="36052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000760" y="4949785"/>
            <a:ext cx="250033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Австрійський психоаналітик, психіатр та невролог. </a:t>
            </a:r>
            <a:endParaRPr lang="ru-RU" sz="20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1303334"/>
          </a:xfrm>
        </p:spPr>
        <p:txBody>
          <a:bodyPr>
            <a:noAutofit/>
          </a:bodyPr>
          <a:lstStyle/>
          <a:p>
            <a:pPr algn="just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Процес соціалізації – це подолання індивідом критичних ситуацій на життєвому шляху.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71604" y="285728"/>
            <a:ext cx="62145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Теорія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за 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Еріксоном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122" name="Picture 2" descr="G:\Ерікс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3000372"/>
            <a:ext cx="2571768" cy="30575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285852" y="4071942"/>
            <a:ext cx="414340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Американсько-німецький психолог єврейського походження.</a:t>
            </a:r>
            <a:endParaRPr lang="ru-RU" sz="20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4175904367"/>
              </p:ext>
            </p:extLst>
          </p:nvPr>
        </p:nvGraphicFramePr>
        <p:xfrm>
          <a:off x="0" y="214290"/>
          <a:ext cx="9001156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331823" y="188640"/>
            <a:ext cx="64646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Напрями соціалізації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669574730"/>
              </p:ext>
            </p:extLst>
          </p:nvPr>
        </p:nvGraphicFramePr>
        <p:xfrm>
          <a:off x="0" y="24408"/>
          <a:ext cx="9001156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2732094"/>
          </a:xfrm>
        </p:spPr>
        <p:txBody>
          <a:bodyPr>
            <a:normAutofit/>
          </a:bodyPr>
          <a:lstStyle/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Дуже важливо, особливо на ранніх етапах соціалізації особистості, щоб поруч з учнем був соціально-адаптований і досвідчений педагог, який сам не подавав би готову істину, а навчив її відшукувати.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Таким чином, процес соціалізації є історично обумовленим, у результаті нього формуються конкретно-історичні риси особистості, необхідні їй для життєдіяльності в конкретному суспільстві. Зміст, стадії, конкретні механізми соціалізації визначаються структурою цього суспільства і варіюють у різні історичні періоди.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00364" y="214290"/>
            <a:ext cx="30764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Висновок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170" name="Picture 2" descr="G: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4346142"/>
            <a:ext cx="4071966" cy="25118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57</TotalTime>
  <Words>413</Words>
  <Application>Microsoft Office PowerPoint</Application>
  <PresentationFormat>Экран (4:3)</PresentationFormat>
  <Paragraphs>45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Natasha</dc:creator>
  <cp:lastModifiedBy>Natasha</cp:lastModifiedBy>
  <cp:revision>8</cp:revision>
  <dcterms:created xsi:type="dcterms:W3CDTF">2016-11-09T07:12:45Z</dcterms:created>
  <dcterms:modified xsi:type="dcterms:W3CDTF">2016-11-10T10:23:33Z</dcterms:modified>
</cp:coreProperties>
</file>