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4"/>
  </p:notesMasterIdLst>
  <p:handoutMasterIdLst>
    <p:handoutMasterId r:id="rId15"/>
  </p:handoutMasterIdLst>
  <p:sldIdLst>
    <p:sldId id="256" r:id="rId3"/>
    <p:sldId id="274" r:id="rId4"/>
    <p:sldId id="277" r:id="rId5"/>
    <p:sldId id="291" r:id="rId6"/>
    <p:sldId id="293" r:id="rId7"/>
    <p:sldId id="292" r:id="rId8"/>
    <p:sldId id="289" r:id="rId9"/>
    <p:sldId id="294" r:id="rId10"/>
    <p:sldId id="271" r:id="rId11"/>
    <p:sldId id="272" r:id="rId12"/>
    <p:sldId id="273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400" autoAdjust="0"/>
    <p:restoredTop sz="94600"/>
  </p:normalViewPr>
  <p:slideViewPr>
    <p:cSldViewPr>
      <p:cViewPr varScale="1">
        <p:scale>
          <a:sx n="79" d="100"/>
          <a:sy n="79" d="100"/>
        </p:scale>
        <p:origin x="-5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0C4731-D2E0-4D97-9FA7-F4FBBF086894}" type="datetimeFigureOut">
              <a:rPr lang="ru-RU" smtClean="0"/>
              <a:pPr/>
              <a:t>23.05.2017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1D4D7-788E-4B6D-9CC2-B4DF6625D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BF9DD3A-519E-4F14-9B92-1D4FB10D7F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486716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E638D-6219-4EE0-A639-AB32E60AF1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130AB-5566-4BE8-81BC-3136B1647A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2F077-3CF2-49FC-B641-13DDBC6937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C3759-F46B-46DA-855B-2F34AA84E5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4BF43-3336-4A28-A3E4-84F341875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E5516-CE92-4A04-BD7F-1B4ED2DBD5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5E849-2331-45BE-8B9D-A6AAB3209C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E938A-E3B0-4F54-90F4-AEAFF938D2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55722-F929-4C97-B938-1D7284599F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0762C-DA28-4710-BE40-875C2479C8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5849A2-6483-4D8F-A963-793F375E9D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C55D9-9EA2-406D-95C2-81DE382B35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9B543-F06A-4EF5-84E9-CC09256DE9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4DCE9-1F59-4163-BF87-D811DCF05E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8D352-D3E4-4A74-914D-2A053CBD6C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F5127-5453-44A0-A573-D41FED7841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5857A-0C65-47DD-AAD9-7029A7501A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B645FD-D6E3-4D2A-8E00-B9D30E07ED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214D0-40C8-44C0-893B-7FFF271599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15675-9F19-4B3F-B7F1-95AA16F598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67706-ED47-47E7-925B-09E3CB600F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C6A82-BE02-4CF8-95AC-A54BA1080F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>
            <a:alphaModFix amt="4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23506BB-230B-4129-94AA-46B298424A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>
            <a:alphaModFix amt="4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F6CA8C8-3D0E-4D07-A2F0-96C6F78617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10" descr="http://obustroeno.com/wp-content/uploads/2016/09/s-pomoschyu-peregorodki-odno-pomeschenie-s-dvumya-oknami-prevr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063" y="404664"/>
            <a:ext cx="8763864" cy="5842576"/>
          </a:xfrm>
          <a:prstGeom prst="rect">
            <a:avLst/>
          </a:prstGeom>
          <a:noFill/>
        </p:spPr>
      </p:pic>
      <p:sp>
        <p:nvSpPr>
          <p:cNvPr id="5123" name="Rectangle 2"/>
          <p:cNvSpPr txBox="1">
            <a:spLocks noChangeArrowheads="1"/>
          </p:cNvSpPr>
          <p:nvPr/>
        </p:nvSpPr>
        <p:spPr bwMode="auto">
          <a:xfrm>
            <a:off x="395180" y="2420888"/>
            <a:ext cx="8461034" cy="214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buClr>
                <a:schemeClr val="tx1"/>
              </a:buClr>
            </a:pP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Урок</a:t>
            </a:r>
            <a:endParaRPr lang="uk-UA" sz="4800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chemeClr val="tx1"/>
              </a:buClr>
            </a:pPr>
            <a:r>
              <a:rPr lang="uk-UA" sz="4800" b="1" i="1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 предмету «Технологія монтажу </a:t>
            </a:r>
            <a:r>
              <a:rPr lang="uk-UA" sz="4800" b="1" i="1" dirty="0" err="1" smtClean="0">
                <a:latin typeface="Times New Roman" pitchFamily="18" charset="0"/>
                <a:cs typeface="Times New Roman" pitchFamily="18" charset="0"/>
              </a:rPr>
              <a:t>гіпсокартонних</a:t>
            </a: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 конструкцій»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2786050" y="1857364"/>
            <a:ext cx="614366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Творче завдання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: З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робіть рисунок вузла примикання перегородки, яку ви влаштовуєте в кабінеті фізики, та обґрунтуйте свій вибір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2"/>
          <p:cNvSpPr txBox="1">
            <a:spLocks noChangeArrowheads="1"/>
          </p:cNvSpPr>
          <p:nvPr/>
        </p:nvSpPr>
        <p:spPr bwMode="auto">
          <a:xfrm>
            <a:off x="2771775" y="260350"/>
            <a:ext cx="6245225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Clr>
                <a:schemeClr val="tx1"/>
              </a:buClr>
            </a:pPr>
            <a:r>
              <a:rPr lang="uk-UA" sz="3200" b="1" u="sng" dirty="0">
                <a:latin typeface="Times New Roman" pitchFamily="18" charset="0"/>
                <a:cs typeface="Times New Roman" pitchFamily="18" charset="0"/>
              </a:rPr>
              <a:t>Домашнє</a:t>
            </a:r>
            <a:r>
              <a:rPr lang="uk-UA" sz="3200" b="1" u="sng" dirty="0"/>
              <a:t> </a:t>
            </a:r>
            <a:r>
              <a:rPr lang="uk-UA" sz="3200" b="1" u="sng" dirty="0">
                <a:latin typeface="Times New Roman" pitchFamily="18" charset="0"/>
                <a:cs typeface="Times New Roman" pitchFamily="18" charset="0"/>
              </a:rPr>
              <a:t>завдання: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8" name="Picture 6" descr="http://img3.board.com.ua/a/2002130119/wm/1-delayu-prezentatsii-v-power-po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286256"/>
            <a:ext cx="2549964" cy="2388040"/>
          </a:xfrm>
          <a:prstGeom prst="rect">
            <a:avLst/>
          </a:prstGeom>
          <a:noFill/>
        </p:spPr>
      </p:pic>
      <p:pic>
        <p:nvPicPr>
          <p:cNvPr id="64520" name="Picture 8" descr="http://www.bankfirm.ru/img/sg/11/11606_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3005138" cy="2438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static.doska.orbita.co.il/images/users/1050/104966_img_1411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7188" y="3249613"/>
            <a:ext cx="3457575" cy="3455987"/>
          </a:xfrm>
          <a:prstGeom prst="rect">
            <a:avLst/>
          </a:prstGeom>
          <a:noFill/>
        </p:spPr>
      </p:pic>
      <p:pic>
        <p:nvPicPr>
          <p:cNvPr id="65543" name="Picture 7" descr="http://cs305603.userapi.com/v305603241/6c8/uRPbUIJvLL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13" y="0"/>
            <a:ext cx="2444750" cy="210343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flipH="1">
            <a:off x="785786" y="2071678"/>
            <a:ext cx="75009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зустрічі на наступному уроці!</a:t>
            </a:r>
            <a:endParaRPr lang="ru-RU" sz="5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 txBox="1">
            <a:spLocks noChangeArrowheads="1"/>
          </p:cNvSpPr>
          <p:nvPr/>
        </p:nvSpPr>
        <p:spPr bwMode="auto">
          <a:xfrm>
            <a:off x="642910" y="2071678"/>
            <a:ext cx="625475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buClr>
                <a:schemeClr val="tx1"/>
              </a:buClr>
            </a:pPr>
            <a:r>
              <a:rPr lang="uk-UA" sz="4000" b="1" i="1" u="sng" dirty="0">
                <a:latin typeface="Times New Roman" pitchFamily="18" charset="0"/>
                <a:cs typeface="Times New Roman" pitchFamily="18" charset="0"/>
              </a:rPr>
              <a:t>Тема уроку:</a:t>
            </a:r>
            <a:endParaRPr lang="ru-RU" sz="40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85721" y="3143248"/>
            <a:ext cx="8429684" cy="311627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defRPr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uk-UA" sz="5400" b="1" dirty="0" smtClean="0">
              <a:cs typeface="Aharoni" pitchFamily="2" charset="-79"/>
            </a:endParaRPr>
          </a:p>
          <a:p>
            <a:pPr algn="ctr"/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Види примикань гіпсокартонних перегородок до огороджувальних конструкцій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" descr="http://dom-expert.by/wp-content/uploads/2017/03/pravilnyj-montazh.jpg"/>
          <p:cNvPicPr>
            <a:picLocks noChangeAspect="1" noChangeArrowheads="1"/>
          </p:cNvPicPr>
          <p:nvPr/>
        </p:nvPicPr>
        <p:blipFill>
          <a:blip r:embed="rId2"/>
          <a:srcRect r="-47" b="13503"/>
          <a:stretch>
            <a:fillRect/>
          </a:stretch>
        </p:blipFill>
        <p:spPr bwMode="auto">
          <a:xfrm>
            <a:off x="5154310" y="188640"/>
            <a:ext cx="3486699" cy="28575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nsbural.ru/Storage/Image/Document/Article/src/9327/voprosyi_i_otvetyi.jpg"/>
          <p:cNvPicPr>
            <a:picLocks noChangeAspect="1" noChangeArrowheads="1"/>
          </p:cNvPicPr>
          <p:nvPr/>
        </p:nvPicPr>
        <p:blipFill>
          <a:blip r:embed="rId2"/>
          <a:srcRect r="-179"/>
          <a:stretch>
            <a:fillRect/>
          </a:stretch>
        </p:blipFill>
        <p:spPr bwMode="auto">
          <a:xfrm>
            <a:off x="179512" y="3324042"/>
            <a:ext cx="2000264" cy="2757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285984" y="285728"/>
            <a:ext cx="65722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777" y="500042"/>
            <a:ext cx="5597716" cy="372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555777" y="4581128"/>
            <a:ext cx="62150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Рис.1. Випадки прогину верхнього (а) і нижнього (б) перекриттів під дією навантаження Р</a:t>
            </a:r>
            <a:endParaRPr kumimoji="0" lang="uk-UA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1" y="285728"/>
          <a:ext cx="8929718" cy="5943047"/>
        </p:xfrm>
        <a:graphic>
          <a:graphicData uri="http://schemas.openxmlformats.org/drawingml/2006/table">
            <a:tbl>
              <a:tblPr/>
              <a:tblGrid>
                <a:gridCol w="341107"/>
                <a:gridCol w="991998"/>
                <a:gridCol w="2810300"/>
                <a:gridCol w="2498628"/>
                <a:gridCol w="2287685"/>
              </a:tblGrid>
              <a:tr h="571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uk-UA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з/п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81" marR="34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Вид примикання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81" marR="34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Визначення примикання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81" marR="34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Рисунок вузла  в розрізі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81" marR="34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Позначки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81" marR="34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1211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81" marR="34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Ковзне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81" marR="345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 </a:t>
                      </a:r>
                      <a:r>
                        <a:rPr lang="uk-UA" sz="1800" spc="45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 </a:t>
                      </a:r>
                      <a:r>
                        <a:rPr lang="uk-UA" sz="1800" spc="45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найпростішому </a:t>
                      </a:r>
                      <a:r>
                        <a:rPr lang="uk-UA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варіанті є укороченими стояками каркаса, які встановлюються у </a:t>
                      </a:r>
                      <a:r>
                        <a:rPr lang="uk-UA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нап</a:t>
                      </a:r>
                      <a:r>
                        <a:rPr lang="uk-UA" sz="1800" spc="2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рямний </a:t>
                      </a:r>
                      <a:r>
                        <a:rPr lang="uk-UA" sz="1800" spc="2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профіль таким чином, щоб стояковий профіль не доходив би </a:t>
                      </a:r>
                      <a:r>
                        <a:rPr lang="uk-UA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 стінки напрямного профілю на а = 10-20 мм</a:t>
                      </a:r>
                      <a:r>
                        <a:rPr lang="uk-UA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81" marR="345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4581" marR="345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1- ГКП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r>
                        <a:rPr lang="uk-UA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-профіль</a:t>
                      </a: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типу UW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3-утеплювач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4-профіль типу СW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5-шпаклівка «</a:t>
                      </a:r>
                      <a:r>
                        <a:rPr lang="uk-UA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Уніфлотт</a:t>
                      </a: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6-окантовувальний </a:t>
                      </a: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профіль 23*15.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7- смуги з ГКП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8- ущільнювальна прокладка на ділянці примикання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9- дюбель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10-</a:t>
                      </a:r>
                      <a:r>
                        <a:rPr lang="uk-UA" sz="16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uk-UA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шуруп </a:t>
                      </a:r>
                      <a:r>
                        <a:rPr lang="uk-UA" sz="16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самонарізний</a:t>
                      </a:r>
                      <a:r>
                        <a:rPr lang="uk-UA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</a:t>
                      </a: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ТN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14300" marR="1143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0178" name="Рисунок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785925"/>
            <a:ext cx="2288413" cy="258313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214290"/>
          <a:ext cx="9001156" cy="6429420"/>
        </p:xfrm>
        <a:graphic>
          <a:graphicData uri="http://schemas.openxmlformats.org/drawingml/2006/table">
            <a:tbl>
              <a:tblPr/>
              <a:tblGrid>
                <a:gridCol w="365902"/>
                <a:gridCol w="1040507"/>
                <a:gridCol w="3023847"/>
                <a:gridCol w="2601915"/>
                <a:gridCol w="1968985"/>
              </a:tblGrid>
              <a:tr h="54402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Жорстке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 </a:t>
                      </a: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допомогою дюбелів, анкерів, електрозварюван­ня закладних частин;</a:t>
                      </a:r>
                      <a:r>
                        <a:rPr lang="uk-UA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uk-UA" sz="18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Верхній </a:t>
                      </a:r>
                      <a:r>
                        <a:rPr lang="uk-UA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напрямний профіль металевого каркасу </a:t>
                      </a:r>
                      <a:r>
                        <a:rPr lang="uk-UA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пере</a:t>
                      </a:r>
                      <a:r>
                        <a:rPr lang="uk-UA" sz="1800" spc="5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городки </a:t>
                      </a:r>
                      <a:r>
                        <a:rPr lang="uk-UA" sz="1800" spc="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закріплюється дюбелем до базової стелі, підшитої </a:t>
                      </a:r>
                      <a:r>
                        <a:rPr lang="uk-UA" sz="1800" spc="5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гіпсокар</a:t>
                      </a:r>
                      <a:r>
                        <a:rPr lang="uk-UA" sz="18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тоном</a:t>
                      </a:r>
                      <a:r>
                        <a:rPr lang="uk-UA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через пружну стрічку (герметик). </a:t>
                      </a:r>
                      <a:r>
                        <a:rPr lang="uk-UA" sz="1800" spc="1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перегородок до перекриттів не розраховані на </a:t>
                      </a:r>
                      <a:r>
                        <a:rPr lang="uk-UA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великі прогини (більш ніж 10 мм), тому, якщо проліт перекриття </a:t>
                      </a:r>
                      <a:r>
                        <a:rPr lang="uk-UA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перевищує </a:t>
                      </a:r>
                      <a:r>
                        <a:rPr lang="uk-UA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4,5 м, перегородки слід улаштовувати з ковзним </a:t>
                      </a:r>
                      <a:r>
                        <a:rPr lang="uk-UA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примикан</a:t>
                      </a:r>
                      <a:r>
                        <a:rPr lang="uk-UA" sz="1800" spc="-4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ням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1- ГКП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r>
                        <a:rPr lang="uk-UA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профіль </a:t>
                      </a: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типу UW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3-утеплювач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4-дюбельне кріплення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5-пружна </a:t>
                      </a:r>
                      <a:r>
                        <a:rPr lang="uk-UA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стрічка (герметик</a:t>
                      </a: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6- роздільна стрічка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91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  <a:cs typeface="Times New Roman"/>
                        </a:rPr>
                        <a:t>Пружне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Наприклад</a:t>
                      </a:r>
                      <a:r>
                        <a:rPr lang="uk-UA" sz="1800" dirty="0">
                          <a:latin typeface="Times New Roman"/>
                          <a:ea typeface="Times New Roman"/>
                          <a:cs typeface="Times New Roman"/>
                        </a:rPr>
                        <a:t>, при застосуванні пружних прокладок.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696" marR="426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69" name="Рисунок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857232"/>
            <a:ext cx="2306573" cy="24288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Рисунок 4" descr="http://www.classifieds24.ru/images/2258/2257902/large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14290"/>
            <a:ext cx="3333773" cy="2500330"/>
          </a:xfrm>
          <a:prstGeom prst="rect">
            <a:avLst/>
          </a:prstGeom>
          <a:noFill/>
        </p:spPr>
      </p:pic>
      <p:pic>
        <p:nvPicPr>
          <p:cNvPr id="51202" name="Рисунок 10" descr="http://obustroeno.com/wp-content/uploads/2016/09/s-pomoschyu-peregorodki-odno-pomeschenie-s-dvumya-oknami-prevra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00174"/>
            <a:ext cx="4500594" cy="3000396"/>
          </a:xfrm>
          <a:prstGeom prst="rect">
            <a:avLst/>
          </a:prstGeom>
          <a:noFill/>
        </p:spPr>
      </p:pic>
      <p:pic>
        <p:nvPicPr>
          <p:cNvPr id="51201" name="Рисунок 1" descr="http://dom-expert.by/wp-content/uploads/2017/03/pravilnyj-montazh.jpg"/>
          <p:cNvPicPr>
            <a:picLocks noChangeAspect="1" noChangeArrowheads="1"/>
          </p:cNvPicPr>
          <p:nvPr/>
        </p:nvPicPr>
        <p:blipFill>
          <a:blip r:embed="rId4"/>
          <a:srcRect r="-47" b="13503"/>
          <a:stretch>
            <a:fillRect/>
          </a:stretch>
        </p:blipFill>
        <p:spPr bwMode="auto">
          <a:xfrm>
            <a:off x="5143504" y="3571876"/>
            <a:ext cx="3486699" cy="2857520"/>
          </a:xfrm>
          <a:prstGeom prst="rect">
            <a:avLst/>
          </a:prstGeom>
          <a:noFill/>
        </p:spPr>
      </p:pic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2686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0" y="906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57158" y="4572008"/>
            <a:ext cx="3000396" cy="571504"/>
          </a:xfrm>
        </p:spPr>
        <p:txBody>
          <a:bodyPr/>
          <a:lstStyle/>
          <a:p>
            <a:r>
              <a:rPr lang="uk-UA" dirty="0" smtClean="0"/>
              <a:t>Жорстке примикання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2285984" y="6072206"/>
            <a:ext cx="2900354" cy="482585"/>
          </a:xfrm>
        </p:spPr>
        <p:txBody>
          <a:bodyPr/>
          <a:lstStyle/>
          <a:p>
            <a:pPr>
              <a:buNone/>
            </a:pPr>
            <a:r>
              <a:rPr lang="uk-UA" sz="2000" b="1" dirty="0" smtClean="0"/>
              <a:t>Пружне примикання</a:t>
            </a:r>
            <a:endParaRPr lang="ru-RU" sz="2000" b="1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5072066" y="2786058"/>
            <a:ext cx="3571900" cy="768337"/>
          </a:xfrm>
        </p:spPr>
        <p:txBody>
          <a:bodyPr/>
          <a:lstStyle/>
          <a:p>
            <a:r>
              <a:rPr lang="uk-UA" sz="2000" b="1" dirty="0" err="1" smtClean="0"/>
              <a:t>Ковзальне</a:t>
            </a:r>
            <a:r>
              <a:rPr lang="uk-UA" sz="2000" b="1" dirty="0" smtClean="0"/>
              <a:t> примикання</a:t>
            </a:r>
            <a:endParaRPr lang="ru-RU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K:\гипс конкурс\Новая папка\CIMG115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357298"/>
            <a:ext cx="35719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K:\гипс конкурс\Новая папка\Фото12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857364"/>
            <a:ext cx="285752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K:\гипс конкурс\Новая папка\CIMG350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4071942"/>
            <a:ext cx="357190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21429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Фото   </a:t>
            </a:r>
            <a:r>
              <a:rPr lang="uk-UA" sz="3200" b="1" dirty="0" err="1" smtClean="0"/>
              <a:t>гіпсокартонних</a:t>
            </a:r>
            <a:r>
              <a:rPr lang="uk-UA" sz="3200" b="1" dirty="0" smtClean="0"/>
              <a:t> конструкцій </a:t>
            </a:r>
          </a:p>
          <a:p>
            <a:pPr algn="ctr"/>
            <a:r>
              <a:rPr lang="uk-UA" sz="3200" b="1" dirty="0" smtClean="0"/>
              <a:t>в училищі</a:t>
            </a:r>
            <a:endParaRPr lang="ru-RU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:\гипс конкурс\Новая папка\CIMG45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357190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K:\гипс конкурс\Новая папка\CIMG48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500174"/>
            <a:ext cx="407196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K:\гипс конкурс\Новая папка\CIMG103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4071942"/>
            <a:ext cx="4143404" cy="249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357166"/>
            <a:ext cx="89297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/>
              <a:t>Фото   </a:t>
            </a:r>
            <a:r>
              <a:rPr lang="uk-UA" sz="3200" b="1" dirty="0" err="1" smtClean="0"/>
              <a:t>гіпсокартонних</a:t>
            </a:r>
            <a:r>
              <a:rPr lang="uk-UA" sz="3200" b="1" dirty="0" smtClean="0"/>
              <a:t> конструкцій </a:t>
            </a:r>
          </a:p>
          <a:p>
            <a:pPr algn="ctr"/>
            <a:r>
              <a:rPr lang="uk-UA" sz="3200" b="1" dirty="0" smtClean="0"/>
              <a:t>в училищі</a:t>
            </a:r>
            <a:endParaRPr lang="ru-RU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14348" y="857232"/>
            <a:ext cx="7786742" cy="5049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дізнався…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навчився…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зрозумів…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Мені сподобалося…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мене стало новим</a:t>
            </a:r>
            <a:r>
              <a:rPr lang="uk-UA" sz="4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://www.rupark.com/img1160166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214290"/>
            <a:ext cx="2536834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види шпалер">
  <a:themeElements>
    <a:clrScheme name="Тема Office 2">
      <a:dk1>
        <a:srgbClr val="000000"/>
      </a:dk1>
      <a:lt1>
        <a:srgbClr val="FFCC00"/>
      </a:lt1>
      <a:dk2>
        <a:srgbClr val="000000"/>
      </a:dk2>
      <a:lt2>
        <a:srgbClr val="CCCCCC"/>
      </a:lt2>
      <a:accent1>
        <a:srgbClr val="A66708"/>
      </a:accent1>
      <a:accent2>
        <a:srgbClr val="6E6E00"/>
      </a:accent2>
      <a:accent3>
        <a:srgbClr val="FFE2AA"/>
      </a:accent3>
      <a:accent4>
        <a:srgbClr val="000000"/>
      </a:accent4>
      <a:accent5>
        <a:srgbClr val="D0B8AA"/>
      </a:accent5>
      <a:accent6>
        <a:srgbClr val="636300"/>
      </a:accent6>
      <a:hlink>
        <a:srgbClr val="6E5800"/>
      </a:hlink>
      <a:folHlink>
        <a:srgbClr val="2B5912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CC00"/>
      </a:lt1>
      <a:dk2>
        <a:srgbClr val="000000"/>
      </a:dk2>
      <a:lt2>
        <a:srgbClr val="CCCCCC"/>
      </a:lt2>
      <a:accent1>
        <a:srgbClr val="A66708"/>
      </a:accent1>
      <a:accent2>
        <a:srgbClr val="6E6E00"/>
      </a:accent2>
      <a:accent3>
        <a:srgbClr val="FFE2AA"/>
      </a:accent3>
      <a:accent4>
        <a:srgbClr val="000000"/>
      </a:accent4>
      <a:accent5>
        <a:srgbClr val="D0B8AA"/>
      </a:accent5>
      <a:accent6>
        <a:srgbClr val="636300"/>
      </a:accent6>
      <a:hlink>
        <a:srgbClr val="6E5800"/>
      </a:hlink>
      <a:folHlink>
        <a:srgbClr val="2B5912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види шпалер</Template>
  <TotalTime>1074</TotalTime>
  <Words>269</Words>
  <Application>Microsoft Office PowerPoint</Application>
  <PresentationFormat>Экран (4:3)</PresentationFormat>
  <Paragraphs>93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види шпалер</vt:lpstr>
      <vt:lpstr>1_Default Design</vt:lpstr>
      <vt:lpstr>Слайд 1</vt:lpstr>
      <vt:lpstr>Слайд 2</vt:lpstr>
      <vt:lpstr>Слайд 3</vt:lpstr>
      <vt:lpstr>Слайд 4</vt:lpstr>
      <vt:lpstr>Слайд 5</vt:lpstr>
      <vt:lpstr>Жорстке примикання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keywords>шаблон для презентации</cp:keywords>
  <cp:lastModifiedBy>Admin</cp:lastModifiedBy>
  <cp:revision>84</cp:revision>
  <dcterms:created xsi:type="dcterms:W3CDTF">2015-01-27T19:21:02Z</dcterms:created>
  <dcterms:modified xsi:type="dcterms:W3CDTF">2017-05-23T11:25:47Z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000800664c000000000001024140</vt:lpwstr>
  </property>
</Properties>
</file>