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8" r:id="rId3"/>
    <p:sldId id="257" r:id="rId4"/>
    <p:sldId id="259" r:id="rId5"/>
    <p:sldId id="261" r:id="rId6"/>
    <p:sldId id="262" r:id="rId7"/>
    <p:sldId id="263" r:id="rId8"/>
    <p:sldId id="260" r:id="rId9"/>
    <p:sldId id="264" r:id="rId10"/>
    <p:sldId id="265" r:id="rId11"/>
    <p:sldId id="267" r:id="rId12"/>
    <p:sldId id="266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4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96" y="-4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28.02.2017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1409874"/>
            <a:ext cx="8062664" cy="673601"/>
          </a:xfrm>
        </p:spPr>
        <p:txBody>
          <a:bodyPr>
            <a:normAutofit fontScale="90000"/>
          </a:bodyPr>
          <a:lstStyle/>
          <a:p>
            <a:r>
              <a:rPr lang="uk-UA" dirty="0"/>
              <a:t/>
            </a:r>
            <a:br>
              <a:rPr lang="uk-UA" dirty="0"/>
            </a:br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7504" y="332656"/>
            <a:ext cx="727280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i="1" dirty="0">
                <a:solidFill>
                  <a:srgbClr val="C00000"/>
                </a:solidFill>
                <a:latin typeface="Arial Black" pitchFamily="34" charset="0"/>
              </a:rPr>
              <a:t>«КРАСИВО   ОДЯГАТИСЯ  - МИСТЕЦТВО»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0" y="1434037"/>
            <a:ext cx="81003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Тема </a:t>
            </a:r>
            <a:r>
              <a:rPr lang="ru-RU" sz="2800" i="1" dirty="0" err="1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програми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:  </a:t>
            </a:r>
            <a:r>
              <a:rPr lang="ru-RU" sz="2800" dirty="0" err="1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Виготовлення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халата </a:t>
            </a:r>
            <a:endParaRPr lang="uk-UA" sz="2800" dirty="0">
              <a:solidFill>
                <a:schemeClr val="tx2">
                  <a:lumMod val="75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1026" name="Picture 2" descr="C:\Users\Лера\Desktop\2656732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218774"/>
            <a:ext cx="2733092" cy="4092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Лера\Desktop\1781090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2420888"/>
            <a:ext cx="2624011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Лера\Desktop\73a932e45f3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780928"/>
            <a:ext cx="2508870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59009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КАРТКА КОНТРОЛЮ</a:t>
            </a:r>
            <a:endParaRPr lang="uk-UA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457562"/>
            <a:ext cx="1957387" cy="198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80688" y="2132856"/>
            <a:ext cx="30572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solidFill>
                  <a:srgbClr val="C00000"/>
                </a:solidFill>
                <a:latin typeface="Arial Black" pitchFamily="34" charset="0"/>
              </a:rPr>
              <a:t>ПЕРЕВІР!!! </a:t>
            </a:r>
            <a:endParaRPr lang="uk-UA" sz="3600" b="1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11600" y="2720369"/>
            <a:ext cx="6751261" cy="3450696"/>
          </a:xfrm>
        </p:spPr>
        <p:txBody>
          <a:bodyPr/>
          <a:lstStyle/>
          <a:p>
            <a:r>
              <a:rPr lang="ru-RU" sz="3200" dirty="0" err="1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якість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 </a:t>
            </a:r>
            <a:r>
              <a:rPr lang="ru-RU" sz="3200" dirty="0" err="1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обробки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 </a:t>
            </a:r>
            <a:r>
              <a:rPr lang="ru-RU" sz="3200" dirty="0" err="1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кишені</a:t>
            </a:r>
            <a:endParaRPr lang="ru-RU" sz="3200" dirty="0">
              <a:solidFill>
                <a:schemeClr val="tx2">
                  <a:lumMod val="75000"/>
                </a:schemeClr>
              </a:solidFill>
              <a:latin typeface="Arial Black" pitchFamily="34" charset="0"/>
            </a:endParaRPr>
          </a:p>
          <a:p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ширину шва </a:t>
            </a:r>
            <a:r>
              <a:rPr lang="ru-RU" sz="3200" dirty="0" err="1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пришивання</a:t>
            </a:r>
            <a:endParaRPr lang="ru-RU" sz="3200" dirty="0">
              <a:solidFill>
                <a:schemeClr val="tx2">
                  <a:lumMod val="75000"/>
                </a:schemeClr>
              </a:solidFill>
              <a:latin typeface="Arial Black" pitchFamily="34" charset="0"/>
            </a:endParaRPr>
          </a:p>
          <a:p>
            <a:r>
              <a:rPr lang="ru-RU" sz="3200" dirty="0" err="1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рівність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 </a:t>
            </a:r>
            <a:r>
              <a:rPr lang="ru-RU" sz="3200" dirty="0" err="1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закріплювальної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 строчки</a:t>
            </a:r>
          </a:p>
          <a:p>
            <a:r>
              <a:rPr lang="ru-RU" sz="3200" dirty="0" err="1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якість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 </a:t>
            </a:r>
            <a:r>
              <a:rPr lang="ru-RU" sz="3200" dirty="0" err="1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виконання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 ВТО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847003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1340768"/>
            <a:ext cx="5976664" cy="5184576"/>
          </a:xfrm>
        </p:spPr>
        <p:txBody>
          <a:bodyPr>
            <a:noAutofit/>
          </a:bodyPr>
          <a:lstStyle/>
          <a:p>
            <a:r>
              <a:rPr lang="ru-RU" sz="1600" dirty="0" err="1" smtClean="0">
                <a:solidFill>
                  <a:srgbClr val="C00000"/>
                </a:solidFill>
                <a:latin typeface="Arial Black" pitchFamily="34" charset="0"/>
              </a:rPr>
              <a:t>Сілишити</a:t>
            </a:r>
            <a:r>
              <a:rPr lang="ru-RU" sz="1600" dirty="0" smtClean="0">
                <a:solidFill>
                  <a:srgbClr val="C00000"/>
                </a:solidFill>
                <a:latin typeface="Arial Black" pitchFamily="34" charset="0"/>
              </a:rPr>
              <a:t> за машину</a:t>
            </a:r>
          </a:p>
          <a:p>
            <a:r>
              <a:rPr lang="ru-RU" sz="1600" dirty="0" err="1" smtClean="0">
                <a:solidFill>
                  <a:srgbClr val="C00000"/>
                </a:solidFill>
                <a:latin typeface="Arial Black" pitchFamily="34" charset="0"/>
              </a:rPr>
              <a:t>Тримайте</a:t>
            </a:r>
            <a:r>
              <a:rPr lang="ru-RU" sz="1600" dirty="0" smtClean="0">
                <a:solidFill>
                  <a:srgbClr val="C00000"/>
                </a:solidFill>
                <a:latin typeface="Arial Black" pitchFamily="34" charset="0"/>
              </a:rPr>
              <a:t> </a:t>
            </a:r>
            <a:r>
              <a:rPr lang="ru-RU" sz="1600" dirty="0" err="1" smtClean="0">
                <a:solidFill>
                  <a:srgbClr val="C00000"/>
                </a:solidFill>
                <a:latin typeface="Arial Black" pitchFamily="34" charset="0"/>
              </a:rPr>
              <a:t>рівно</a:t>
            </a:r>
            <a:r>
              <a:rPr lang="ru-RU" sz="1600" dirty="0" smtClean="0">
                <a:solidFill>
                  <a:srgbClr val="C00000"/>
                </a:solidFill>
                <a:latin typeface="Arial Black" pitchFamily="34" charset="0"/>
              </a:rPr>
              <a:t> корпус й …...</a:t>
            </a:r>
          </a:p>
          <a:p>
            <a:r>
              <a:rPr lang="ru-RU" sz="1600" dirty="0" err="1" smtClean="0">
                <a:solidFill>
                  <a:srgbClr val="C00000"/>
                </a:solidFill>
                <a:latin typeface="Arial Black" pitchFamily="34" charset="0"/>
              </a:rPr>
              <a:t>Пальці</a:t>
            </a:r>
            <a:r>
              <a:rPr lang="ru-RU" sz="1600" dirty="0" smtClean="0">
                <a:solidFill>
                  <a:srgbClr val="C00000"/>
                </a:solidFill>
                <a:latin typeface="Arial Black" pitchFamily="34" charset="0"/>
              </a:rPr>
              <a:t> </a:t>
            </a:r>
            <a:r>
              <a:rPr lang="ru-RU" sz="1600" dirty="0" err="1" smtClean="0">
                <a:solidFill>
                  <a:srgbClr val="C00000"/>
                </a:solidFill>
                <a:latin typeface="Arial Black" pitchFamily="34" charset="0"/>
              </a:rPr>
              <a:t>далі</a:t>
            </a:r>
            <a:r>
              <a:rPr lang="ru-RU" sz="1600" dirty="0" smtClean="0">
                <a:solidFill>
                  <a:srgbClr val="C00000"/>
                </a:solidFill>
                <a:latin typeface="Arial Black" pitchFamily="34" charset="0"/>
              </a:rPr>
              <a:t> </a:t>
            </a:r>
            <a:r>
              <a:rPr lang="ru-RU" sz="1600" dirty="0" err="1" smtClean="0">
                <a:solidFill>
                  <a:srgbClr val="C00000"/>
                </a:solidFill>
                <a:latin typeface="Arial Black" pitchFamily="34" charset="0"/>
              </a:rPr>
              <a:t>від</a:t>
            </a:r>
            <a:r>
              <a:rPr lang="ru-RU" sz="1600" dirty="0" smtClean="0">
                <a:solidFill>
                  <a:srgbClr val="C00000"/>
                </a:solidFill>
                <a:latin typeface="Arial Black" pitchFamily="34" charset="0"/>
              </a:rPr>
              <a:t> </a:t>
            </a:r>
            <a:r>
              <a:rPr lang="ru-RU" sz="1600" dirty="0" err="1" smtClean="0">
                <a:solidFill>
                  <a:srgbClr val="C00000"/>
                </a:solidFill>
                <a:latin typeface="Arial Black" pitchFamily="34" charset="0"/>
              </a:rPr>
              <a:t>голки</a:t>
            </a:r>
            <a:r>
              <a:rPr lang="ru-RU" sz="1600" dirty="0" smtClean="0">
                <a:solidFill>
                  <a:srgbClr val="C00000"/>
                </a:solidFill>
                <a:latin typeface="Arial Black" pitchFamily="34" charset="0"/>
              </a:rPr>
              <a:t> …   ,</a:t>
            </a:r>
          </a:p>
          <a:p>
            <a:r>
              <a:rPr lang="ru-RU" sz="1600" dirty="0" err="1" smtClean="0">
                <a:solidFill>
                  <a:srgbClr val="C00000"/>
                </a:solidFill>
                <a:latin typeface="Arial Black" pitchFamily="34" charset="0"/>
              </a:rPr>
              <a:t>Під</a:t>
            </a:r>
            <a:r>
              <a:rPr lang="ru-RU" sz="1600" dirty="0" smtClean="0">
                <a:solidFill>
                  <a:srgbClr val="C00000"/>
                </a:solidFill>
                <a:latin typeface="Arial Black" pitchFamily="34" charset="0"/>
              </a:rPr>
              <a:t> косинку </a:t>
            </a:r>
            <a:r>
              <a:rPr lang="ru-RU" sz="1600" dirty="0" err="1" smtClean="0">
                <a:solidFill>
                  <a:srgbClr val="C00000"/>
                </a:solidFill>
                <a:latin typeface="Arial Black" pitchFamily="34" charset="0"/>
              </a:rPr>
              <a:t>ви</a:t>
            </a:r>
            <a:r>
              <a:rPr lang="ru-RU" sz="1600" dirty="0" smtClean="0">
                <a:solidFill>
                  <a:srgbClr val="C00000"/>
                </a:solidFill>
                <a:latin typeface="Arial Black" pitchFamily="34" charset="0"/>
              </a:rPr>
              <a:t> чубчик…. .</a:t>
            </a:r>
          </a:p>
          <a:p>
            <a:r>
              <a:rPr lang="ru-RU" sz="1600" dirty="0" smtClean="0">
                <a:solidFill>
                  <a:srgbClr val="C00000"/>
                </a:solidFill>
                <a:latin typeface="Arial Black" pitchFamily="34" charset="0"/>
              </a:rPr>
              <a:t>Давайте повторимо правила </a:t>
            </a:r>
            <a:r>
              <a:rPr lang="ru-RU" sz="1600" dirty="0" err="1" smtClean="0">
                <a:solidFill>
                  <a:srgbClr val="C00000"/>
                </a:solidFill>
                <a:latin typeface="Arial Black" pitchFamily="34" charset="0"/>
              </a:rPr>
              <a:t>ці</a:t>
            </a:r>
            <a:r>
              <a:rPr lang="ru-RU" sz="1600" dirty="0" smtClean="0">
                <a:solidFill>
                  <a:srgbClr val="C00000"/>
                </a:solidFill>
                <a:latin typeface="Arial Black" pitchFamily="34" charset="0"/>
              </a:rPr>
              <a:t>,</a:t>
            </a:r>
          </a:p>
          <a:p>
            <a:r>
              <a:rPr lang="ru-RU" sz="1600" dirty="0" err="1" smtClean="0">
                <a:solidFill>
                  <a:srgbClr val="C00000"/>
                </a:solidFill>
                <a:latin typeface="Arial Black" pitchFamily="34" charset="0"/>
              </a:rPr>
              <a:t>Щоб</a:t>
            </a:r>
            <a:r>
              <a:rPr lang="ru-RU" sz="1600" dirty="0" smtClean="0">
                <a:solidFill>
                  <a:srgbClr val="C00000"/>
                </a:solidFill>
                <a:latin typeface="Arial Black" pitchFamily="34" charset="0"/>
              </a:rPr>
              <a:t> </a:t>
            </a:r>
            <a:r>
              <a:rPr lang="ru-RU" sz="1600" dirty="0" err="1" smtClean="0">
                <a:solidFill>
                  <a:srgbClr val="C00000"/>
                </a:solidFill>
                <a:latin typeface="Arial Black" pitchFamily="34" charset="0"/>
              </a:rPr>
              <a:t>завжди</a:t>
            </a:r>
            <a:r>
              <a:rPr lang="ru-RU" sz="1600" dirty="0" smtClean="0">
                <a:solidFill>
                  <a:srgbClr val="C00000"/>
                </a:solidFill>
                <a:latin typeface="Arial Black" pitchFamily="34" charset="0"/>
              </a:rPr>
              <a:t> </a:t>
            </a:r>
            <a:r>
              <a:rPr lang="ru-RU" sz="1600" dirty="0" err="1" smtClean="0">
                <a:solidFill>
                  <a:srgbClr val="C00000"/>
                </a:solidFill>
                <a:latin typeface="Arial Black" pitchFamily="34" charset="0"/>
              </a:rPr>
              <a:t>були</a:t>
            </a:r>
            <a:r>
              <a:rPr lang="ru-RU" sz="1600" dirty="0" smtClean="0">
                <a:solidFill>
                  <a:srgbClr val="C00000"/>
                </a:solidFill>
                <a:latin typeface="Arial Black" pitchFamily="34" charset="0"/>
              </a:rPr>
              <a:t> в </a:t>
            </a:r>
            <a:r>
              <a:rPr lang="ru-RU" sz="1600" dirty="0" err="1" smtClean="0">
                <a:solidFill>
                  <a:srgbClr val="C00000"/>
                </a:solidFill>
                <a:latin typeface="Arial Black" pitchFamily="34" charset="0"/>
              </a:rPr>
              <a:t>безпеці</a:t>
            </a:r>
            <a:r>
              <a:rPr lang="ru-RU" sz="1600" dirty="0" smtClean="0">
                <a:solidFill>
                  <a:srgbClr val="C00000"/>
                </a:solidFill>
                <a:latin typeface="Arial Black" pitchFamily="34" charset="0"/>
              </a:rPr>
              <a:t> </a:t>
            </a:r>
            <a:r>
              <a:rPr lang="ru-RU" sz="1600" dirty="0" err="1" smtClean="0">
                <a:solidFill>
                  <a:srgbClr val="C00000"/>
                </a:solidFill>
                <a:latin typeface="Arial Black" pitchFamily="34" charset="0"/>
              </a:rPr>
              <a:t>усі</a:t>
            </a:r>
            <a:r>
              <a:rPr lang="ru-RU" sz="1600" dirty="0" smtClean="0">
                <a:solidFill>
                  <a:srgbClr val="C00000"/>
                </a:solidFill>
                <a:latin typeface="Arial Black" pitchFamily="34" charset="0"/>
              </a:rPr>
              <a:t>.</a:t>
            </a:r>
          </a:p>
          <a:p>
            <a:r>
              <a:rPr lang="ru-RU" sz="1600" dirty="0" err="1" smtClean="0">
                <a:solidFill>
                  <a:srgbClr val="C00000"/>
                </a:solidFill>
                <a:latin typeface="Arial Black" pitchFamily="34" charset="0"/>
              </a:rPr>
              <a:t>Щоб</a:t>
            </a:r>
            <a:r>
              <a:rPr lang="ru-RU" sz="1600" dirty="0" smtClean="0">
                <a:solidFill>
                  <a:srgbClr val="C00000"/>
                </a:solidFill>
                <a:latin typeface="Arial Black" pitchFamily="34" charset="0"/>
              </a:rPr>
              <a:t> </a:t>
            </a:r>
            <a:r>
              <a:rPr lang="ru-RU" sz="1600" dirty="0">
                <a:solidFill>
                  <a:srgbClr val="C00000"/>
                </a:solidFill>
                <a:latin typeface="Arial Black" pitchFamily="34" charset="0"/>
              </a:rPr>
              <a:t>не </a:t>
            </a:r>
            <a:r>
              <a:rPr lang="ru-RU" sz="1600" dirty="0" err="1" smtClean="0">
                <a:solidFill>
                  <a:srgbClr val="C00000"/>
                </a:solidFill>
                <a:latin typeface="Arial Black" pitchFamily="34" charset="0"/>
              </a:rPr>
              <a:t>стався</a:t>
            </a:r>
            <a:r>
              <a:rPr lang="ru-RU" sz="1600" dirty="0" smtClean="0">
                <a:solidFill>
                  <a:srgbClr val="C00000"/>
                </a:solidFill>
                <a:latin typeface="Arial Black" pitchFamily="34" charset="0"/>
              </a:rPr>
              <a:t> </a:t>
            </a:r>
            <a:r>
              <a:rPr lang="ru-RU" sz="1600" dirty="0" err="1" smtClean="0">
                <a:solidFill>
                  <a:srgbClr val="C00000"/>
                </a:solidFill>
                <a:latin typeface="Arial Black" pitchFamily="34" charset="0"/>
              </a:rPr>
              <a:t>небезпечний</a:t>
            </a:r>
            <a:r>
              <a:rPr lang="ru-RU" sz="1600" dirty="0" smtClean="0">
                <a:solidFill>
                  <a:srgbClr val="C00000"/>
                </a:solidFill>
                <a:latin typeface="Arial Black" pitchFamily="34" charset="0"/>
              </a:rPr>
              <a:t> </a:t>
            </a:r>
            <a:r>
              <a:rPr lang="ru-RU" sz="1600" dirty="0">
                <a:solidFill>
                  <a:srgbClr val="C00000"/>
                </a:solidFill>
                <a:latin typeface="Arial Black" pitchFamily="34" charset="0"/>
              </a:rPr>
              <a:t>поворот,</a:t>
            </a:r>
          </a:p>
          <a:p>
            <a:r>
              <a:rPr lang="ru-RU" sz="1600" dirty="0">
                <a:solidFill>
                  <a:srgbClr val="C00000"/>
                </a:solidFill>
                <a:latin typeface="Arial Black" pitchFamily="34" charset="0"/>
              </a:rPr>
              <a:t>Не </a:t>
            </a:r>
            <a:r>
              <a:rPr lang="ru-RU" sz="1600" dirty="0" err="1" smtClean="0">
                <a:solidFill>
                  <a:srgbClr val="C00000"/>
                </a:solidFill>
                <a:latin typeface="Arial Black" pitchFamily="34" charset="0"/>
              </a:rPr>
              <a:t>можна</a:t>
            </a:r>
            <a:r>
              <a:rPr lang="ru-RU" sz="1600" dirty="0" smtClean="0">
                <a:solidFill>
                  <a:srgbClr val="C00000"/>
                </a:solidFill>
                <a:latin typeface="Arial Black" pitchFamily="34" charset="0"/>
              </a:rPr>
              <a:t> </a:t>
            </a:r>
            <a:r>
              <a:rPr lang="ru-RU" sz="1600" dirty="0" err="1" smtClean="0">
                <a:solidFill>
                  <a:srgbClr val="C00000"/>
                </a:solidFill>
                <a:latin typeface="Arial Black" pitchFamily="34" charset="0"/>
              </a:rPr>
              <a:t>брати</a:t>
            </a:r>
            <a:r>
              <a:rPr lang="ru-RU" sz="1600" dirty="0" smtClean="0">
                <a:solidFill>
                  <a:srgbClr val="C00000"/>
                </a:solidFill>
                <a:latin typeface="Arial Black" pitchFamily="34" charset="0"/>
              </a:rPr>
              <a:t> </a:t>
            </a:r>
            <a:r>
              <a:rPr lang="ru-RU" sz="1600" dirty="0" err="1" smtClean="0">
                <a:solidFill>
                  <a:srgbClr val="C00000"/>
                </a:solidFill>
                <a:latin typeface="Arial Black" pitchFamily="34" charset="0"/>
              </a:rPr>
              <a:t>голки</a:t>
            </a:r>
            <a:r>
              <a:rPr lang="ru-RU" sz="1600" dirty="0" smtClean="0">
                <a:solidFill>
                  <a:srgbClr val="C00000"/>
                </a:solidFill>
                <a:latin typeface="Arial Black" pitchFamily="34" charset="0"/>
              </a:rPr>
              <a:t> </a:t>
            </a:r>
            <a:r>
              <a:rPr lang="ru-RU" sz="1600" dirty="0">
                <a:solidFill>
                  <a:srgbClr val="C00000"/>
                </a:solidFill>
                <a:latin typeface="Arial Black" pitchFamily="34" charset="0"/>
              </a:rPr>
              <a:t>й шпильки в </a:t>
            </a:r>
            <a:r>
              <a:rPr lang="ru-RU" sz="1600" dirty="0" smtClean="0">
                <a:solidFill>
                  <a:srgbClr val="C00000"/>
                </a:solidFill>
                <a:latin typeface="Arial Black" pitchFamily="34" charset="0"/>
              </a:rPr>
              <a:t>…..</a:t>
            </a:r>
            <a:endParaRPr lang="ru-RU" sz="1600" dirty="0">
              <a:solidFill>
                <a:srgbClr val="C00000"/>
              </a:solidFill>
              <a:latin typeface="Arial Black" pitchFamily="34" charset="0"/>
            </a:endParaRPr>
          </a:p>
          <a:p>
            <a:r>
              <a:rPr lang="ru-RU" sz="1600" dirty="0">
                <a:solidFill>
                  <a:srgbClr val="C00000"/>
                </a:solidFill>
                <a:latin typeface="Arial Black" pitchFamily="34" charset="0"/>
              </a:rPr>
              <a:t>На </a:t>
            </a:r>
            <a:r>
              <a:rPr lang="ru-RU" sz="1600" dirty="0" err="1">
                <a:solidFill>
                  <a:srgbClr val="C00000"/>
                </a:solidFill>
                <a:latin typeface="Arial Black" pitchFamily="34" charset="0"/>
              </a:rPr>
              <a:t>стіл</a:t>
            </a:r>
            <a:r>
              <a:rPr lang="ru-RU" sz="1600" dirty="0">
                <a:solidFill>
                  <a:srgbClr val="C00000"/>
                </a:solidFill>
                <a:latin typeface="Arial Black" pitchFamily="34" charset="0"/>
              </a:rPr>
              <a:t> кладу я </a:t>
            </a:r>
            <a:r>
              <a:rPr lang="ru-RU" sz="1600" dirty="0" err="1" smtClean="0">
                <a:solidFill>
                  <a:srgbClr val="C00000"/>
                </a:solidFill>
                <a:latin typeface="Arial Black" pitchFamily="34" charset="0"/>
              </a:rPr>
              <a:t>ножиці</a:t>
            </a:r>
            <a:r>
              <a:rPr lang="ru-RU" sz="1600" dirty="0" smtClean="0">
                <a:solidFill>
                  <a:srgbClr val="C00000"/>
                </a:solidFill>
                <a:latin typeface="Arial Black" pitchFamily="34" charset="0"/>
              </a:rPr>
              <a:t> </a:t>
            </a:r>
            <a:r>
              <a:rPr lang="ru-RU" sz="1600" dirty="0" err="1" smtClean="0">
                <a:solidFill>
                  <a:srgbClr val="C00000"/>
                </a:solidFill>
                <a:latin typeface="Arial Black" pitchFamily="34" charset="0"/>
              </a:rPr>
              <a:t>кільцями</a:t>
            </a:r>
            <a:r>
              <a:rPr lang="ru-RU" sz="1600" dirty="0" smtClean="0">
                <a:solidFill>
                  <a:srgbClr val="C00000"/>
                </a:solidFill>
                <a:latin typeface="Arial Black" pitchFamily="34" charset="0"/>
              </a:rPr>
              <a:t> </a:t>
            </a:r>
            <a:r>
              <a:rPr lang="ru-RU" sz="1600" dirty="0">
                <a:solidFill>
                  <a:srgbClr val="C00000"/>
                </a:solidFill>
                <a:latin typeface="Arial Black" pitchFamily="34" charset="0"/>
              </a:rPr>
              <a:t>до себе,</a:t>
            </a:r>
          </a:p>
          <a:p>
            <a:r>
              <a:rPr lang="ru-RU" sz="1600" dirty="0">
                <a:solidFill>
                  <a:srgbClr val="C00000"/>
                </a:solidFill>
                <a:latin typeface="Arial Black" pitchFamily="34" charset="0"/>
              </a:rPr>
              <a:t>Передаю я </a:t>
            </a:r>
            <a:r>
              <a:rPr lang="ru-RU" sz="1600" dirty="0" err="1" smtClean="0">
                <a:solidFill>
                  <a:srgbClr val="C00000"/>
                </a:solidFill>
                <a:latin typeface="Arial Black" pitchFamily="34" charset="0"/>
              </a:rPr>
              <a:t>ножиці</a:t>
            </a:r>
            <a:r>
              <a:rPr lang="ru-RU" sz="1600" dirty="0" smtClean="0">
                <a:solidFill>
                  <a:srgbClr val="C00000"/>
                </a:solidFill>
                <a:latin typeface="Arial Black" pitchFamily="34" charset="0"/>
              </a:rPr>
              <a:t> </a:t>
            </a:r>
            <a:r>
              <a:rPr lang="ru-RU" sz="1600" dirty="0" err="1" smtClean="0">
                <a:solidFill>
                  <a:srgbClr val="C00000"/>
                </a:solidFill>
                <a:latin typeface="Arial Black" pitchFamily="34" charset="0"/>
              </a:rPr>
              <a:t>кільцями</a:t>
            </a:r>
            <a:r>
              <a:rPr lang="ru-RU" sz="1600" dirty="0" smtClean="0">
                <a:solidFill>
                  <a:srgbClr val="C00000"/>
                </a:solidFill>
                <a:latin typeface="Arial Black" pitchFamily="34" charset="0"/>
              </a:rPr>
              <a:t> до …. .</a:t>
            </a:r>
            <a:endParaRPr lang="ru-RU" sz="1600" dirty="0">
              <a:solidFill>
                <a:srgbClr val="C00000"/>
              </a:solidFill>
              <a:latin typeface="Arial Black" pitchFamily="34" charset="0"/>
            </a:endParaRPr>
          </a:p>
          <a:p>
            <a:r>
              <a:rPr lang="ru-RU" sz="1600" dirty="0" err="1" smtClean="0">
                <a:solidFill>
                  <a:srgbClr val="C00000"/>
                </a:solidFill>
                <a:latin typeface="Arial Black" pitchFamily="34" charset="0"/>
              </a:rPr>
              <a:t>Зімкнутими</a:t>
            </a:r>
            <a:r>
              <a:rPr lang="ru-RU" sz="1600" dirty="0" smtClean="0">
                <a:solidFill>
                  <a:srgbClr val="C00000"/>
                </a:solidFill>
                <a:latin typeface="Arial Black" pitchFamily="34" charset="0"/>
              </a:rPr>
              <a:t> </a:t>
            </a:r>
            <a:r>
              <a:rPr lang="ru-RU" sz="1600" dirty="0" err="1" smtClean="0">
                <a:solidFill>
                  <a:srgbClr val="C00000"/>
                </a:solidFill>
                <a:latin typeface="Arial Black" pitchFamily="34" charset="0"/>
              </a:rPr>
              <a:t>ножиці</a:t>
            </a:r>
            <a:r>
              <a:rPr lang="ru-RU" sz="1600" dirty="0" smtClean="0">
                <a:solidFill>
                  <a:srgbClr val="C00000"/>
                </a:solidFill>
                <a:latin typeface="Arial Black" pitchFamily="34" charset="0"/>
              </a:rPr>
              <a:t> </a:t>
            </a:r>
            <a:r>
              <a:rPr lang="ru-RU" sz="1600" dirty="0" err="1" smtClean="0">
                <a:solidFill>
                  <a:srgbClr val="C00000"/>
                </a:solidFill>
                <a:latin typeface="Arial Black" pitchFamily="34" charset="0"/>
              </a:rPr>
              <a:t>повинні</a:t>
            </a:r>
            <a:r>
              <a:rPr lang="ru-RU" sz="1600" dirty="0" smtClean="0">
                <a:solidFill>
                  <a:srgbClr val="C00000"/>
                </a:solidFill>
                <a:latin typeface="Arial Black" pitchFamily="34" charset="0"/>
              </a:rPr>
              <a:t> </a:t>
            </a:r>
            <a:r>
              <a:rPr lang="ru-RU" sz="1600" dirty="0" err="1" smtClean="0">
                <a:solidFill>
                  <a:srgbClr val="C00000"/>
                </a:solidFill>
                <a:latin typeface="Arial Black" pitchFamily="34" charset="0"/>
              </a:rPr>
              <a:t>лежати</a:t>
            </a:r>
            <a:r>
              <a:rPr lang="ru-RU" sz="1600" dirty="0">
                <a:solidFill>
                  <a:srgbClr val="C00000"/>
                </a:solidFill>
                <a:latin typeface="Arial Black" pitchFamily="34" charset="0"/>
              </a:rPr>
              <a:t>,</a:t>
            </a:r>
          </a:p>
          <a:p>
            <a:r>
              <a:rPr lang="ru-RU" sz="1600" dirty="0" err="1" smtClean="0">
                <a:solidFill>
                  <a:srgbClr val="C00000"/>
                </a:solidFill>
                <a:latin typeface="Arial Black" pitchFamily="34" charset="0"/>
              </a:rPr>
              <a:t>Покласти</a:t>
            </a:r>
            <a:r>
              <a:rPr lang="ru-RU" sz="1600" dirty="0" smtClean="0">
                <a:solidFill>
                  <a:srgbClr val="C00000"/>
                </a:solidFill>
                <a:latin typeface="Arial Black" pitchFamily="34" charset="0"/>
              </a:rPr>
              <a:t> </a:t>
            </a:r>
            <a:r>
              <a:rPr lang="ru-RU" sz="1600" dirty="0" err="1" smtClean="0">
                <a:solidFill>
                  <a:srgbClr val="C00000"/>
                </a:solidFill>
                <a:latin typeface="Arial Black" pitchFamily="34" charset="0"/>
              </a:rPr>
              <a:t>розімкненими</a:t>
            </a:r>
            <a:r>
              <a:rPr lang="ru-RU" sz="1600" dirty="0" smtClean="0">
                <a:solidFill>
                  <a:srgbClr val="C00000"/>
                </a:solidFill>
                <a:latin typeface="Arial Black" pitchFamily="34" charset="0"/>
              </a:rPr>
              <a:t> – </a:t>
            </a:r>
            <a:r>
              <a:rPr lang="ru-RU" sz="1600" dirty="0" err="1" smtClean="0">
                <a:solidFill>
                  <a:srgbClr val="C00000"/>
                </a:solidFill>
                <a:latin typeface="Arial Black" pitchFamily="34" charset="0"/>
              </a:rPr>
              <a:t>біда</a:t>
            </a:r>
            <a:r>
              <a:rPr lang="ru-RU" sz="1600" dirty="0" smtClean="0">
                <a:solidFill>
                  <a:srgbClr val="C00000"/>
                </a:solidFill>
                <a:latin typeface="Arial Black" pitchFamily="34" charset="0"/>
              </a:rPr>
              <a:t> </a:t>
            </a:r>
            <a:r>
              <a:rPr lang="ru-RU" sz="1600" dirty="0" err="1" smtClean="0">
                <a:solidFill>
                  <a:srgbClr val="C00000"/>
                </a:solidFill>
                <a:latin typeface="Arial Black" pitchFamily="34" charset="0"/>
              </a:rPr>
              <a:t>може</a:t>
            </a:r>
            <a:r>
              <a:rPr lang="ru-RU" sz="1600" dirty="0" smtClean="0">
                <a:solidFill>
                  <a:srgbClr val="C00000"/>
                </a:solidFill>
                <a:latin typeface="Arial Black" pitchFamily="34" charset="0"/>
              </a:rPr>
              <a:t> ….. .</a:t>
            </a:r>
            <a:endParaRPr lang="ru-RU" sz="1600" dirty="0">
              <a:solidFill>
                <a:srgbClr val="C00000"/>
              </a:solidFill>
              <a:latin typeface="Arial Black" pitchFamily="34" charset="0"/>
            </a:endParaRPr>
          </a:p>
          <a:p>
            <a:r>
              <a:rPr lang="ru-RU" sz="1600" dirty="0" err="1" smtClean="0">
                <a:solidFill>
                  <a:srgbClr val="C00000"/>
                </a:solidFill>
                <a:latin typeface="Arial Black" pitchFamily="34" charset="0"/>
              </a:rPr>
              <a:t>Щоб</a:t>
            </a:r>
            <a:r>
              <a:rPr lang="ru-RU" sz="1600" dirty="0" smtClean="0">
                <a:solidFill>
                  <a:srgbClr val="C00000"/>
                </a:solidFill>
                <a:latin typeface="Arial Black" pitchFamily="34" charset="0"/>
              </a:rPr>
              <a:t> </a:t>
            </a:r>
            <a:r>
              <a:rPr lang="ru-RU" sz="1600" dirty="0" err="1" smtClean="0">
                <a:solidFill>
                  <a:srgbClr val="C00000"/>
                </a:solidFill>
                <a:latin typeface="Arial Black" pitchFamily="34" charset="0"/>
              </a:rPr>
              <a:t>пожежі</a:t>
            </a:r>
            <a:r>
              <a:rPr lang="ru-RU" sz="1600" dirty="0" smtClean="0">
                <a:solidFill>
                  <a:srgbClr val="C00000"/>
                </a:solidFill>
                <a:latin typeface="Arial Black" pitchFamily="34" charset="0"/>
              </a:rPr>
              <a:t> </a:t>
            </a:r>
            <a:r>
              <a:rPr lang="ru-RU" sz="1600" dirty="0">
                <a:solidFill>
                  <a:srgbClr val="C00000"/>
                </a:solidFill>
                <a:latin typeface="Arial Black" pitchFamily="34" charset="0"/>
              </a:rPr>
              <a:t>не </a:t>
            </a:r>
            <a:r>
              <a:rPr lang="ru-RU" sz="1600" dirty="0" err="1">
                <a:solidFill>
                  <a:srgbClr val="C00000"/>
                </a:solidFill>
                <a:latin typeface="Arial Black" pitchFamily="34" charset="0"/>
              </a:rPr>
              <a:t>було,ти</a:t>
            </a:r>
            <a:r>
              <a:rPr lang="ru-RU" sz="1600" dirty="0">
                <a:solidFill>
                  <a:srgbClr val="C00000"/>
                </a:solidFill>
                <a:latin typeface="Arial Black" pitchFamily="34" charset="0"/>
              </a:rPr>
              <a:t> не лови гав,</a:t>
            </a:r>
          </a:p>
          <a:p>
            <a:r>
              <a:rPr lang="ru-RU" sz="1600" dirty="0">
                <a:solidFill>
                  <a:srgbClr val="C00000"/>
                </a:solidFill>
                <a:latin typeface="Arial Black" pitchFamily="34" charset="0"/>
              </a:rPr>
              <a:t>На </a:t>
            </a:r>
            <a:r>
              <a:rPr lang="ru-RU" sz="1600" dirty="0" err="1" smtClean="0">
                <a:solidFill>
                  <a:srgbClr val="C00000"/>
                </a:solidFill>
                <a:latin typeface="Arial Black" pitchFamily="34" charset="0"/>
              </a:rPr>
              <a:t>підставку</a:t>
            </a:r>
            <a:r>
              <a:rPr lang="ru-RU" sz="1600" dirty="0" smtClean="0">
                <a:solidFill>
                  <a:srgbClr val="C00000"/>
                </a:solidFill>
                <a:latin typeface="Arial Black" pitchFamily="34" charset="0"/>
              </a:rPr>
              <a:t> </a:t>
            </a:r>
            <a:r>
              <a:rPr lang="ru-RU" sz="1600" dirty="0" err="1" smtClean="0">
                <a:solidFill>
                  <a:srgbClr val="C00000"/>
                </a:solidFill>
                <a:latin typeface="Arial Black" pitchFamily="34" charset="0"/>
              </a:rPr>
              <a:t>мершій</a:t>
            </a:r>
            <a:r>
              <a:rPr lang="ru-RU" sz="1600" dirty="0" smtClean="0">
                <a:solidFill>
                  <a:srgbClr val="C00000"/>
                </a:solidFill>
                <a:latin typeface="Arial Black" pitchFamily="34" charset="0"/>
              </a:rPr>
              <a:t> </a:t>
            </a:r>
            <a:r>
              <a:rPr lang="ru-RU" sz="1600" dirty="0" err="1" smtClean="0">
                <a:solidFill>
                  <a:srgbClr val="C00000"/>
                </a:solidFill>
                <a:latin typeface="Arial Black" pitchFamily="34" charset="0"/>
              </a:rPr>
              <a:t>ти</a:t>
            </a:r>
            <a:r>
              <a:rPr lang="ru-RU" sz="1600" dirty="0" smtClean="0">
                <a:solidFill>
                  <a:srgbClr val="C00000"/>
                </a:solidFill>
                <a:latin typeface="Arial Black" pitchFamily="34" charset="0"/>
              </a:rPr>
              <a:t> </a:t>
            </a:r>
            <a:r>
              <a:rPr lang="ru-RU" sz="1600" dirty="0" err="1" smtClean="0">
                <a:solidFill>
                  <a:srgbClr val="C00000"/>
                </a:solidFill>
                <a:latin typeface="Arial Black" pitchFamily="34" charset="0"/>
              </a:rPr>
              <a:t>праску</a:t>
            </a:r>
            <a:r>
              <a:rPr lang="ru-RU" sz="1600" dirty="0" smtClean="0">
                <a:solidFill>
                  <a:srgbClr val="C00000"/>
                </a:solidFill>
                <a:latin typeface="Arial Black" pitchFamily="34" charset="0"/>
              </a:rPr>
              <a:t> …..!</a:t>
            </a:r>
            <a:endParaRPr lang="ru-RU" sz="1600" dirty="0">
              <a:solidFill>
                <a:srgbClr val="C00000"/>
              </a:solidFill>
              <a:latin typeface="Arial Black" pitchFamily="34" charset="0"/>
            </a:endParaRPr>
          </a:p>
          <a:p>
            <a:r>
              <a:rPr lang="ru-RU" sz="1600" dirty="0" err="1" smtClean="0">
                <a:solidFill>
                  <a:srgbClr val="C00000"/>
                </a:solidFill>
                <a:latin typeface="Arial Black" pitchFamily="34" charset="0"/>
              </a:rPr>
              <a:t>Простеж,щоб</a:t>
            </a:r>
            <a:r>
              <a:rPr lang="ru-RU" sz="1600" dirty="0" smtClean="0">
                <a:solidFill>
                  <a:srgbClr val="C00000"/>
                </a:solidFill>
                <a:latin typeface="Arial Black" pitchFamily="34" charset="0"/>
              </a:rPr>
              <a:t> </a:t>
            </a:r>
            <a:r>
              <a:rPr lang="ru-RU" sz="1600" dirty="0" err="1" smtClean="0">
                <a:solidFill>
                  <a:srgbClr val="C00000"/>
                </a:solidFill>
                <a:latin typeface="Arial Black" pitchFamily="34" charset="0"/>
              </a:rPr>
              <a:t>підошва</a:t>
            </a:r>
            <a:r>
              <a:rPr lang="ru-RU" sz="1600" dirty="0" smtClean="0">
                <a:solidFill>
                  <a:srgbClr val="C00000"/>
                </a:solidFill>
                <a:latin typeface="Arial Black" pitchFamily="34" charset="0"/>
              </a:rPr>
              <a:t> </a:t>
            </a:r>
            <a:r>
              <a:rPr lang="ru-RU" sz="1600" dirty="0">
                <a:solidFill>
                  <a:srgbClr val="C00000"/>
                </a:solidFill>
                <a:latin typeface="Arial Black" pitchFamily="34" charset="0"/>
              </a:rPr>
              <a:t>не торкалась шнура,</a:t>
            </a:r>
          </a:p>
          <a:p>
            <a:r>
              <a:rPr lang="ru-RU" sz="1600" dirty="0" err="1">
                <a:solidFill>
                  <a:srgbClr val="C00000"/>
                </a:solidFill>
                <a:latin typeface="Arial Black" pitchFamily="34" charset="0"/>
              </a:rPr>
              <a:t>Тоді</a:t>
            </a:r>
            <a:r>
              <a:rPr lang="ru-RU" sz="1600" dirty="0">
                <a:solidFill>
                  <a:srgbClr val="C00000"/>
                </a:solidFill>
                <a:latin typeface="Arial Black" pitchFamily="34" charset="0"/>
              </a:rPr>
              <a:t> у </a:t>
            </a:r>
            <a:r>
              <a:rPr lang="ru-RU" sz="1600" dirty="0" err="1">
                <a:solidFill>
                  <a:srgbClr val="C00000"/>
                </a:solidFill>
                <a:latin typeface="Arial Black" pitchFamily="34" charset="0"/>
              </a:rPr>
              <a:t>безпеці</a:t>
            </a:r>
            <a:r>
              <a:rPr lang="ru-RU" sz="1600" dirty="0">
                <a:solidFill>
                  <a:srgbClr val="C00000"/>
                </a:solidFill>
                <a:latin typeface="Arial Black" pitchFamily="34" charset="0"/>
              </a:rPr>
              <a:t> </a:t>
            </a:r>
            <a:r>
              <a:rPr lang="ru-RU" sz="1600" dirty="0" smtClean="0">
                <a:solidFill>
                  <a:srgbClr val="C00000"/>
                </a:solidFill>
                <a:latin typeface="Arial Black" pitchFamily="34" charset="0"/>
              </a:rPr>
              <a:t>буде…….</a:t>
            </a:r>
            <a:endParaRPr lang="ru-RU" sz="1600" dirty="0">
              <a:solidFill>
                <a:srgbClr val="C00000"/>
              </a:solidFill>
              <a:latin typeface="Arial Black" pitchFamily="34" charset="0"/>
            </a:endParaRPr>
          </a:p>
          <a:p>
            <a:r>
              <a:rPr lang="ru-RU" sz="1600" dirty="0">
                <a:solidFill>
                  <a:srgbClr val="C00000"/>
                </a:solidFill>
                <a:latin typeface="Arial Black" pitchFamily="34" charset="0"/>
              </a:rPr>
              <a:t>Ваш </a:t>
            </a:r>
            <a:r>
              <a:rPr lang="ru-RU" sz="1600" dirty="0" err="1">
                <a:solidFill>
                  <a:srgbClr val="C00000"/>
                </a:solidFill>
                <a:latin typeface="Arial Black" pitchFamily="34" charset="0"/>
              </a:rPr>
              <a:t>іспит</a:t>
            </a:r>
            <a:r>
              <a:rPr lang="ru-RU" sz="1600" dirty="0">
                <a:solidFill>
                  <a:srgbClr val="C00000"/>
                </a:solidFill>
                <a:latin typeface="Arial Black" pitchFamily="34" charset="0"/>
              </a:rPr>
              <a:t> маленький у </a:t>
            </a:r>
            <a:r>
              <a:rPr lang="ru-RU" sz="1600" dirty="0" err="1">
                <a:solidFill>
                  <a:srgbClr val="C00000"/>
                </a:solidFill>
                <a:latin typeface="Arial Black" pitchFamily="34" charset="0"/>
              </a:rPr>
              <a:t>всіх</a:t>
            </a:r>
            <a:r>
              <a:rPr lang="ru-RU" sz="1600" dirty="0">
                <a:solidFill>
                  <a:srgbClr val="C00000"/>
                </a:solidFill>
                <a:latin typeface="Arial Black" pitchFamily="34" charset="0"/>
              </a:rPr>
              <a:t> я </a:t>
            </a:r>
            <a:r>
              <a:rPr lang="ru-RU" sz="1600" dirty="0" err="1">
                <a:solidFill>
                  <a:srgbClr val="C00000"/>
                </a:solidFill>
                <a:latin typeface="Arial Black" pitchFamily="34" charset="0"/>
              </a:rPr>
              <a:t>приймаю</a:t>
            </a:r>
            <a:r>
              <a:rPr lang="ru-RU" sz="1600" dirty="0">
                <a:solidFill>
                  <a:srgbClr val="C00000"/>
                </a:solidFill>
                <a:latin typeface="Arial Black" pitchFamily="34" charset="0"/>
              </a:rPr>
              <a:t> і до </a:t>
            </a:r>
            <a:r>
              <a:rPr lang="ru-RU" sz="1600" dirty="0" err="1" smtClean="0">
                <a:solidFill>
                  <a:srgbClr val="C00000"/>
                </a:solidFill>
                <a:latin typeface="Arial Black" pitchFamily="34" charset="0"/>
              </a:rPr>
              <a:t>роботи</a:t>
            </a:r>
            <a:r>
              <a:rPr lang="ru-RU" sz="1600" dirty="0" smtClean="0">
                <a:solidFill>
                  <a:srgbClr val="C00000"/>
                </a:solidFill>
                <a:latin typeface="Arial Black" pitchFamily="34" charset="0"/>
              </a:rPr>
              <a:t> </a:t>
            </a:r>
            <a:r>
              <a:rPr lang="ru-RU" sz="1600" dirty="0" err="1" smtClean="0">
                <a:solidFill>
                  <a:srgbClr val="C00000"/>
                </a:solidFill>
                <a:latin typeface="Arial Black" pitchFamily="34" charset="0"/>
              </a:rPr>
              <a:t>усіх</a:t>
            </a:r>
            <a:r>
              <a:rPr lang="ru-RU" sz="1600" dirty="0" smtClean="0">
                <a:solidFill>
                  <a:srgbClr val="C00000"/>
                </a:solidFill>
                <a:latin typeface="Arial Black" pitchFamily="34" charset="0"/>
              </a:rPr>
              <a:t>  допускаю</a:t>
            </a:r>
            <a:r>
              <a:rPr lang="ru-RU" sz="1600" dirty="0">
                <a:solidFill>
                  <a:srgbClr val="C00000"/>
                </a:solidFill>
                <a:latin typeface="Arial Black" pitchFamily="34" charset="0"/>
              </a:rPr>
              <a:t>!</a:t>
            </a:r>
          </a:p>
          <a:p>
            <a:endParaRPr lang="ru-RU" sz="1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600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Правила безпечних умов праці</a:t>
            </a:r>
            <a:endParaRPr lang="ru-RU" sz="3600" dirty="0">
              <a:solidFill>
                <a:schemeClr val="tx2">
                  <a:lumMod val="75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1028" name="Picture 4" descr="C:\Users\Лера\Desktop\0857574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3212976"/>
            <a:ext cx="2699792" cy="353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48894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5373215"/>
            <a:ext cx="7408333" cy="752947"/>
          </a:xfrm>
        </p:spPr>
        <p:txBody>
          <a:bodyPr/>
          <a:lstStyle/>
          <a:p>
            <a:r>
              <a:rPr lang="ru-RU" sz="3200" dirty="0">
                <a:solidFill>
                  <a:srgbClr val="000000"/>
                </a:solidFill>
                <a:latin typeface="Arial" charset="0"/>
              </a:rPr>
              <a:t>Час </a:t>
            </a:r>
            <a:r>
              <a:rPr lang="ru-RU" sz="3200" dirty="0" err="1">
                <a:solidFill>
                  <a:srgbClr val="000000"/>
                </a:solidFill>
                <a:latin typeface="Arial" charset="0"/>
              </a:rPr>
              <a:t>виконання</a:t>
            </a:r>
            <a:r>
              <a:rPr lang="ru-RU" sz="3200" dirty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ru-RU" sz="3200" dirty="0" err="1">
                <a:solidFill>
                  <a:srgbClr val="000000"/>
                </a:solidFill>
                <a:latin typeface="Arial" charset="0"/>
              </a:rPr>
              <a:t>робіт</a:t>
            </a:r>
            <a:r>
              <a:rPr lang="ru-RU" sz="3200" dirty="0">
                <a:solidFill>
                  <a:srgbClr val="000000"/>
                </a:solidFill>
                <a:latin typeface="Arial" charset="0"/>
              </a:rPr>
              <a:t> - 5 годин</a:t>
            </a:r>
            <a:endParaRPr lang="uk-UA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kern="0" dirty="0" err="1">
                <a:solidFill>
                  <a:srgbClr val="C00000"/>
                </a:solidFill>
                <a:latin typeface="Arial Black" pitchFamily="34" charset="0"/>
              </a:rPr>
              <a:t>Завдання</a:t>
            </a:r>
            <a:r>
              <a:rPr lang="ru-RU" b="1" kern="0" dirty="0">
                <a:solidFill>
                  <a:srgbClr val="C00000"/>
                </a:solidFill>
                <a:latin typeface="Arial Black" pitchFamily="34" charset="0"/>
              </a:rPr>
              <a:t> на день</a:t>
            </a:r>
            <a:endParaRPr lang="uk-UA" b="1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79712" y="1916832"/>
            <a:ext cx="487828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3400" indent="-533400">
              <a:buFont typeface="Wingdings" pitchFamily="2" charset="2"/>
              <a:buAutoNum type="arabicPeriod"/>
            </a:pPr>
            <a:r>
              <a:rPr lang="ru-RU" sz="2800" b="1" dirty="0" err="1">
                <a:latin typeface="Arial Black" pitchFamily="34" charset="0"/>
              </a:rPr>
              <a:t>Обробити</a:t>
            </a:r>
            <a:r>
              <a:rPr lang="ru-RU" sz="2800" b="1" dirty="0">
                <a:latin typeface="Arial Black" pitchFamily="34" charset="0"/>
              </a:rPr>
              <a:t> </a:t>
            </a:r>
            <a:r>
              <a:rPr lang="ru-RU" sz="2800" b="1" dirty="0" err="1" smtClean="0">
                <a:latin typeface="Arial Black" pitchFamily="34" charset="0"/>
              </a:rPr>
              <a:t>кишені</a:t>
            </a:r>
            <a:r>
              <a:rPr lang="ru-RU" sz="2800" b="1" dirty="0" smtClean="0">
                <a:latin typeface="Arial Black" pitchFamily="34" charset="0"/>
              </a:rPr>
              <a:t> </a:t>
            </a:r>
            <a:r>
              <a:rPr lang="ru-RU" sz="2800" b="1" dirty="0" smtClean="0">
                <a:latin typeface="Arial Black" pitchFamily="34" charset="0"/>
              </a:rPr>
              <a:t>з </a:t>
            </a:r>
            <a:r>
              <a:rPr lang="ru-RU" sz="2800" b="1" dirty="0" err="1" smtClean="0">
                <a:latin typeface="Arial Black" pitchFamily="34" charset="0"/>
              </a:rPr>
              <a:t>відрізною</a:t>
            </a:r>
            <a:r>
              <a:rPr lang="ru-RU" sz="2800" b="1" dirty="0" smtClean="0">
                <a:latin typeface="Arial Black" pitchFamily="34" charset="0"/>
              </a:rPr>
              <a:t> </a:t>
            </a:r>
            <a:r>
              <a:rPr lang="ru-RU" sz="2800" b="1" dirty="0" smtClean="0">
                <a:latin typeface="Arial Black" pitchFamily="34" charset="0"/>
              </a:rPr>
              <a:t>планкою</a:t>
            </a:r>
            <a:r>
              <a:rPr lang="ru-RU" sz="2800" b="1" dirty="0" smtClean="0">
                <a:latin typeface="Arial Black" pitchFamily="34" charset="0"/>
              </a:rPr>
              <a:t>-2 дет</a:t>
            </a:r>
            <a:endParaRPr lang="ru-RU" sz="2800" b="1" dirty="0">
              <a:latin typeface="Arial Black" pitchFamily="34" charset="0"/>
            </a:endParaRPr>
          </a:p>
          <a:p>
            <a:pPr marL="533400" indent="-533400">
              <a:buFont typeface="Wingdings" pitchFamily="2" charset="2"/>
              <a:buAutoNum type="arabicPeriod"/>
            </a:pPr>
            <a:r>
              <a:rPr lang="ru-RU" sz="2800" b="1" dirty="0">
                <a:latin typeface="Arial Black" pitchFamily="34" charset="0"/>
              </a:rPr>
              <a:t>З</a:t>
            </a:r>
            <a:r>
              <a:rPr lang="en-US" sz="2800" b="1" dirty="0">
                <a:latin typeface="Arial Black" pitchFamily="34" charset="0"/>
              </a:rPr>
              <a:t>’</a:t>
            </a:r>
            <a:r>
              <a:rPr lang="ru-RU" sz="2800" b="1" dirty="0" err="1">
                <a:latin typeface="Arial Black" pitchFamily="34" charset="0"/>
              </a:rPr>
              <a:t>єднати</a:t>
            </a:r>
            <a:r>
              <a:rPr lang="ru-RU" sz="2800" b="1" dirty="0">
                <a:latin typeface="Arial Black" pitchFamily="34" charset="0"/>
              </a:rPr>
              <a:t> </a:t>
            </a:r>
            <a:r>
              <a:rPr lang="ru-RU" sz="2800" b="1" dirty="0" err="1" smtClean="0">
                <a:latin typeface="Arial Black" pitchFamily="34" charset="0"/>
              </a:rPr>
              <a:t>кишені</a:t>
            </a:r>
            <a:r>
              <a:rPr lang="ru-RU" sz="2800" b="1" dirty="0" smtClean="0">
                <a:latin typeface="Arial Black" pitchFamily="34" charset="0"/>
              </a:rPr>
              <a:t> </a:t>
            </a:r>
            <a:r>
              <a:rPr lang="ru-RU" sz="2800" b="1" dirty="0" smtClean="0">
                <a:latin typeface="Arial Black" pitchFamily="34" charset="0"/>
              </a:rPr>
              <a:t>з </a:t>
            </a:r>
            <a:r>
              <a:rPr lang="ru-RU" sz="2800" b="1" dirty="0" err="1" smtClean="0">
                <a:latin typeface="Arial Black" pitchFamily="34" charset="0"/>
              </a:rPr>
              <a:t>пілочками</a:t>
            </a:r>
            <a:r>
              <a:rPr lang="ru-RU" sz="2800" b="1" dirty="0" smtClean="0">
                <a:latin typeface="Arial Black" pitchFamily="34" charset="0"/>
              </a:rPr>
              <a:t>  </a:t>
            </a:r>
            <a:r>
              <a:rPr lang="ru-RU" sz="2800" b="1" dirty="0" smtClean="0">
                <a:latin typeface="Arial Black" pitchFamily="34" charset="0"/>
              </a:rPr>
              <a:t>халата</a:t>
            </a:r>
            <a:endParaRPr lang="ru-RU" sz="2800" b="1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64721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115616" y="2348880"/>
            <a:ext cx="6840760" cy="3816424"/>
          </a:xfrm>
        </p:spPr>
        <p:txBody>
          <a:bodyPr>
            <a:normAutofit fontScale="85000" lnSpcReduction="10000"/>
          </a:bodyPr>
          <a:lstStyle/>
          <a:p>
            <a:r>
              <a:rPr lang="ru-RU" dirty="0">
                <a:solidFill>
                  <a:srgbClr val="540000"/>
                </a:solidFill>
                <a:latin typeface="Arial Black" pitchFamily="34" charset="0"/>
              </a:rPr>
              <a:t>БАЖАЮ УСІМ, ЩОБ ДО КОЖНОГО З НАС</a:t>
            </a:r>
          </a:p>
          <a:p>
            <a:r>
              <a:rPr lang="ru-RU" dirty="0">
                <a:solidFill>
                  <a:srgbClr val="540000"/>
                </a:solidFill>
                <a:latin typeface="Arial Black" pitchFamily="34" charset="0"/>
              </a:rPr>
              <a:t>ЗАВІТАЛО НАТХНЕННЯ СЬОГОДНІ У КЛАС</a:t>
            </a:r>
          </a:p>
          <a:p>
            <a:r>
              <a:rPr lang="ru-RU" dirty="0">
                <a:solidFill>
                  <a:srgbClr val="540000"/>
                </a:solidFill>
                <a:latin typeface="Arial Black" pitchFamily="34" charset="0"/>
              </a:rPr>
              <a:t>І ЗБУДИЛО БАЖАННЯ ЗДОБУТИ ЗНАННЯ,</a:t>
            </a:r>
          </a:p>
          <a:p>
            <a:r>
              <a:rPr lang="ru-RU" dirty="0">
                <a:solidFill>
                  <a:srgbClr val="540000"/>
                </a:solidFill>
                <a:latin typeface="Arial Black" pitchFamily="34" charset="0"/>
              </a:rPr>
              <a:t>ЩОБ ПОТІМ ЖИТТЯМ ВИ НЕ ЙШЛИ НАВМАННЯ </a:t>
            </a:r>
          </a:p>
          <a:p>
            <a:r>
              <a:rPr lang="ru-RU" dirty="0">
                <a:solidFill>
                  <a:srgbClr val="540000"/>
                </a:solidFill>
                <a:latin typeface="Arial Black" pitchFamily="34" charset="0"/>
              </a:rPr>
              <a:t>ЩОБ ВАМ ХОТІЛОСЬ НОВЕНЬКЕ ПІЗНАТИ, </a:t>
            </a:r>
          </a:p>
          <a:p>
            <a:r>
              <a:rPr lang="ru-RU" dirty="0">
                <a:solidFill>
                  <a:srgbClr val="540000"/>
                </a:solidFill>
                <a:latin typeface="Arial Black" pitchFamily="34" charset="0"/>
              </a:rPr>
              <a:t>САМИМ НАУЧИТИСЬ ТА ІНШИХ НАВЧАТИ</a:t>
            </a:r>
          </a:p>
          <a:p>
            <a:r>
              <a:rPr lang="ru-RU" dirty="0">
                <a:solidFill>
                  <a:srgbClr val="540000"/>
                </a:solidFill>
                <a:latin typeface="Arial Black" pitchFamily="34" charset="0"/>
              </a:rPr>
              <a:t>ТО Я ПОБАЖАЮ, ЩОБ ЛІНЬ ВИ ПРОГНАЛИ</a:t>
            </a:r>
          </a:p>
          <a:p>
            <a:r>
              <a:rPr lang="ru-RU" dirty="0">
                <a:solidFill>
                  <a:srgbClr val="540000"/>
                </a:solidFill>
                <a:latin typeface="Arial Black" pitchFamily="34" charset="0"/>
              </a:rPr>
              <a:t>Й НАТХНЕННЯ ЩОБ КОЖНОГО ДНЯ ЗУСТРІЧАЛИ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-1179512"/>
            <a:ext cx="8229600" cy="125272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67257"/>
            <a:ext cx="2088463" cy="15655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4365104"/>
            <a:ext cx="1006475" cy="1957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56018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9552" y="1844824"/>
            <a:ext cx="7740848" cy="4281339"/>
          </a:xfrm>
        </p:spPr>
        <p:txBody>
          <a:bodyPr/>
          <a:lstStyle/>
          <a:p>
            <a:r>
              <a:rPr lang="ru-RU" dirty="0">
                <a:latin typeface="Arial Black" pitchFamily="34" charset="0"/>
              </a:rPr>
              <a:t>-</a:t>
            </a:r>
            <a:r>
              <a:rPr lang="ru-RU" dirty="0" smtClean="0">
                <a:latin typeface="Arial Black" pitchFamily="34" charset="0"/>
              </a:rPr>
              <a:t>Запас </a:t>
            </a:r>
            <a:r>
              <a:rPr lang="ru-RU" dirty="0" err="1" smtClean="0">
                <a:solidFill>
                  <a:srgbClr val="C00000"/>
                </a:solidFill>
                <a:latin typeface="Arial Black" pitchFamily="34" charset="0"/>
              </a:rPr>
              <a:t>кишеню</a:t>
            </a:r>
            <a:r>
              <a:rPr lang="ru-RU" dirty="0" smtClean="0">
                <a:solidFill>
                  <a:srgbClr val="C00000"/>
                </a:solidFill>
                <a:latin typeface="Arial Black" pitchFamily="34" charset="0"/>
              </a:rPr>
              <a:t> </a:t>
            </a:r>
            <a:r>
              <a:rPr lang="ru-RU" dirty="0" smtClean="0">
                <a:latin typeface="Arial Black" pitchFamily="34" charset="0"/>
              </a:rPr>
              <a:t>не </a:t>
            </a:r>
            <a:r>
              <a:rPr lang="ru-RU" dirty="0" err="1">
                <a:latin typeface="Arial Black" pitchFamily="34" charset="0"/>
              </a:rPr>
              <a:t>тяне</a:t>
            </a:r>
            <a:endParaRPr lang="ru-RU" dirty="0">
              <a:latin typeface="Arial Black" pitchFamily="34" charset="0"/>
            </a:endParaRPr>
          </a:p>
          <a:p>
            <a:r>
              <a:rPr lang="ru-RU" dirty="0">
                <a:latin typeface="Arial Black" pitchFamily="34" charset="0"/>
              </a:rPr>
              <a:t>-</a:t>
            </a:r>
            <a:r>
              <a:rPr lang="ru-RU" dirty="0" err="1">
                <a:latin typeface="Arial Black" pitchFamily="34" charset="0"/>
              </a:rPr>
              <a:t>Із</a:t>
            </a:r>
            <a:r>
              <a:rPr lang="ru-RU" dirty="0">
                <a:latin typeface="Arial Black" pitchFamily="34" charset="0"/>
              </a:rPr>
              <a:t> </a:t>
            </a:r>
            <a:r>
              <a:rPr lang="ru-RU" dirty="0" err="1" smtClean="0">
                <a:latin typeface="Arial Black" pitchFamily="34" charset="0"/>
              </a:rPr>
              <a:t>чужої</a:t>
            </a:r>
            <a:r>
              <a:rPr lang="ru-RU" dirty="0" smtClean="0">
                <a:latin typeface="Arial Black" pitchFamily="34" charset="0"/>
              </a:rPr>
              <a:t> </a:t>
            </a:r>
            <a:r>
              <a:rPr lang="ru-RU" dirty="0" smtClean="0">
                <a:solidFill>
                  <a:srgbClr val="C00000"/>
                </a:solidFill>
                <a:latin typeface="Arial Black" pitchFamily="34" charset="0"/>
              </a:rPr>
              <a:t> </a:t>
            </a:r>
            <a:r>
              <a:rPr lang="ru-RU" dirty="0" err="1" smtClean="0">
                <a:solidFill>
                  <a:srgbClr val="C00000"/>
                </a:solidFill>
                <a:latin typeface="Arial Black" pitchFamily="34" charset="0"/>
              </a:rPr>
              <a:t>кишені</a:t>
            </a:r>
            <a:r>
              <a:rPr lang="ru-RU" dirty="0" smtClean="0">
                <a:solidFill>
                  <a:srgbClr val="C00000"/>
                </a:solidFill>
                <a:latin typeface="Arial Black" pitchFamily="34" charset="0"/>
              </a:rPr>
              <a:t> </a:t>
            </a:r>
            <a:r>
              <a:rPr lang="ru-RU" dirty="0" err="1" smtClean="0">
                <a:latin typeface="Arial Black" pitchFamily="34" charset="0"/>
              </a:rPr>
              <a:t>платити</a:t>
            </a:r>
            <a:r>
              <a:rPr lang="ru-RU" dirty="0" smtClean="0">
                <a:latin typeface="Arial Black" pitchFamily="34" charset="0"/>
              </a:rPr>
              <a:t> </a:t>
            </a:r>
            <a:r>
              <a:rPr lang="ru-RU" dirty="0">
                <a:latin typeface="Arial Black" pitchFamily="34" charset="0"/>
              </a:rPr>
              <a:t>легко</a:t>
            </a:r>
          </a:p>
          <a:p>
            <a:r>
              <a:rPr lang="ru-RU" dirty="0">
                <a:latin typeface="Arial Black" pitchFamily="34" charset="0"/>
              </a:rPr>
              <a:t>-</a:t>
            </a:r>
            <a:r>
              <a:rPr lang="ru-RU" dirty="0" err="1">
                <a:latin typeface="Arial Black" pitchFamily="34" charset="0"/>
              </a:rPr>
              <a:t>Повна</a:t>
            </a:r>
            <a:r>
              <a:rPr lang="ru-RU" dirty="0">
                <a:latin typeface="Arial Black" pitchFamily="34" charset="0"/>
              </a:rPr>
              <a:t> </a:t>
            </a:r>
            <a:r>
              <a:rPr lang="ru-RU" dirty="0" err="1" smtClean="0">
                <a:solidFill>
                  <a:srgbClr val="C00000"/>
                </a:solidFill>
                <a:latin typeface="Arial Black" pitchFamily="34" charset="0"/>
              </a:rPr>
              <a:t>кишеня</a:t>
            </a:r>
            <a:r>
              <a:rPr lang="ru-RU" dirty="0" smtClean="0">
                <a:latin typeface="Arial Black" pitchFamily="34" charset="0"/>
              </a:rPr>
              <a:t> не </a:t>
            </a:r>
            <a:r>
              <a:rPr lang="ru-RU" dirty="0" err="1">
                <a:latin typeface="Arial Black" pitchFamily="34" charset="0"/>
              </a:rPr>
              <a:t>заміне</a:t>
            </a:r>
            <a:r>
              <a:rPr lang="ru-RU" dirty="0">
                <a:latin typeface="Arial Black" pitchFamily="34" charset="0"/>
              </a:rPr>
              <a:t> порожнюю голову</a:t>
            </a:r>
          </a:p>
          <a:p>
            <a:r>
              <a:rPr lang="ru-RU" dirty="0">
                <a:latin typeface="Arial Black" pitchFamily="34" charset="0"/>
              </a:rPr>
              <a:t>-За словом </a:t>
            </a:r>
            <a:r>
              <a:rPr lang="ru-RU" dirty="0" smtClean="0">
                <a:latin typeface="Arial Black" pitchFamily="34" charset="0"/>
              </a:rPr>
              <a:t>в</a:t>
            </a:r>
            <a:r>
              <a:rPr lang="ru-RU" dirty="0">
                <a:latin typeface="Arial Black" pitchFamily="34" charset="0"/>
              </a:rPr>
              <a:t> </a:t>
            </a:r>
            <a:r>
              <a:rPr lang="ru-RU" dirty="0" err="1">
                <a:solidFill>
                  <a:srgbClr val="C00000"/>
                </a:solidFill>
                <a:latin typeface="Arial Black" pitchFamily="34" charset="0"/>
              </a:rPr>
              <a:t>кишеню</a:t>
            </a:r>
            <a:r>
              <a:rPr lang="ru-RU" dirty="0">
                <a:latin typeface="Arial Black" pitchFamily="34" charset="0"/>
              </a:rPr>
              <a:t> </a:t>
            </a:r>
            <a:r>
              <a:rPr lang="ru-RU" dirty="0" smtClean="0">
                <a:latin typeface="Arial Black" pitchFamily="34" charset="0"/>
              </a:rPr>
              <a:t>не </a:t>
            </a:r>
            <a:r>
              <a:rPr lang="ru-RU" dirty="0" err="1">
                <a:latin typeface="Arial Black" pitchFamily="34" charset="0"/>
              </a:rPr>
              <a:t>полізе</a:t>
            </a:r>
            <a:endParaRPr lang="ru-RU" dirty="0">
              <a:latin typeface="Arial Black" pitchFamily="34" charset="0"/>
            </a:endParaRPr>
          </a:p>
          <a:p>
            <a:r>
              <a:rPr lang="ru-RU" dirty="0">
                <a:latin typeface="Arial Black" pitchFamily="34" charset="0"/>
              </a:rPr>
              <a:t>-В суд ногою в </a:t>
            </a:r>
            <a:r>
              <a:rPr lang="ru-RU" dirty="0" err="1">
                <a:solidFill>
                  <a:srgbClr val="C00000"/>
                </a:solidFill>
                <a:latin typeface="Arial Black" pitchFamily="34" charset="0"/>
              </a:rPr>
              <a:t>кишеню</a:t>
            </a:r>
            <a:r>
              <a:rPr lang="ru-RU" dirty="0">
                <a:latin typeface="Arial Black" pitchFamily="34" charset="0"/>
              </a:rPr>
              <a:t> </a:t>
            </a:r>
            <a:r>
              <a:rPr lang="ru-RU" dirty="0" smtClean="0">
                <a:latin typeface="Arial Black" pitchFamily="34" charset="0"/>
              </a:rPr>
              <a:t>рукою</a:t>
            </a:r>
            <a:endParaRPr lang="ru-RU" dirty="0">
              <a:latin typeface="Arial Black" pitchFamily="34" charset="0"/>
            </a:endParaRPr>
          </a:p>
          <a:p>
            <a:r>
              <a:rPr lang="ru-RU" dirty="0">
                <a:latin typeface="Arial Black" pitchFamily="34" charset="0"/>
              </a:rPr>
              <a:t>-Не </a:t>
            </a:r>
            <a:r>
              <a:rPr lang="ru-RU" dirty="0" err="1">
                <a:latin typeface="Arial Black" pitchFamily="34" charset="0"/>
              </a:rPr>
              <a:t>надійся</a:t>
            </a:r>
            <a:r>
              <a:rPr lang="ru-RU" dirty="0">
                <a:latin typeface="Arial Black" pitchFamily="34" charset="0"/>
              </a:rPr>
              <a:t> Романе  на </a:t>
            </a:r>
            <a:r>
              <a:rPr lang="ru-RU" dirty="0" err="1">
                <a:latin typeface="Arial Black" pitchFamily="34" charset="0"/>
              </a:rPr>
              <a:t>чужу</a:t>
            </a:r>
            <a:r>
              <a:rPr lang="ru-RU" dirty="0">
                <a:latin typeface="Arial Black" pitchFamily="34" charset="0"/>
              </a:rPr>
              <a:t> </a:t>
            </a:r>
            <a:r>
              <a:rPr lang="ru-RU" dirty="0" err="1">
                <a:solidFill>
                  <a:srgbClr val="C00000"/>
                </a:solidFill>
                <a:latin typeface="Arial Black" pitchFamily="34" charset="0"/>
              </a:rPr>
              <a:t>кишеню</a:t>
            </a:r>
            <a:r>
              <a:rPr lang="ru-RU" dirty="0">
                <a:latin typeface="Arial Black" pitchFamily="34" charset="0"/>
              </a:rPr>
              <a:t> </a:t>
            </a:r>
            <a:endParaRPr lang="ru-RU" dirty="0" smtClean="0">
              <a:latin typeface="Arial Black" pitchFamily="34" charset="0"/>
            </a:endParaRPr>
          </a:p>
          <a:p>
            <a:r>
              <a:rPr lang="ru-RU" dirty="0" smtClean="0">
                <a:latin typeface="Arial Black" pitchFamily="34" charset="0"/>
              </a:rPr>
              <a:t>-</a:t>
            </a:r>
            <a:r>
              <a:rPr lang="ru-RU" dirty="0">
                <a:latin typeface="Arial Black" pitchFamily="34" charset="0"/>
              </a:rPr>
              <a:t>Те </a:t>
            </a:r>
            <a:r>
              <a:rPr lang="ru-RU" dirty="0" err="1">
                <a:latin typeface="Arial Black" pitchFamily="34" charset="0"/>
              </a:rPr>
              <a:t>що</a:t>
            </a:r>
            <a:r>
              <a:rPr lang="ru-RU" dirty="0">
                <a:latin typeface="Arial Black" pitchFamily="34" charset="0"/>
              </a:rPr>
              <a:t> </a:t>
            </a:r>
            <a:r>
              <a:rPr lang="ru-RU" dirty="0" err="1">
                <a:latin typeface="Arial Black" pitchFamily="34" charset="0"/>
              </a:rPr>
              <a:t>жінці</a:t>
            </a:r>
            <a:r>
              <a:rPr lang="ru-RU" dirty="0">
                <a:latin typeface="Arial Black" pitchFamily="34" charset="0"/>
              </a:rPr>
              <a:t> </a:t>
            </a:r>
            <a:r>
              <a:rPr lang="ru-RU" dirty="0" smtClean="0">
                <a:latin typeface="Arial Black" pitchFamily="34" charset="0"/>
              </a:rPr>
              <a:t>по </a:t>
            </a:r>
            <a:r>
              <a:rPr lang="ru-RU" dirty="0" err="1">
                <a:latin typeface="Arial Black" pitchFamily="34" charset="0"/>
              </a:rPr>
              <a:t>душі</a:t>
            </a:r>
            <a:r>
              <a:rPr lang="ru-RU" dirty="0" smtClean="0">
                <a:latin typeface="Arial Black" pitchFamily="34" charset="0"/>
              </a:rPr>
              <a:t>, те </a:t>
            </a:r>
            <a:r>
              <a:rPr lang="ru-RU" dirty="0" err="1" smtClean="0">
                <a:latin typeface="Arial Black" pitchFamily="34" charset="0"/>
              </a:rPr>
              <a:t>чоловіку</a:t>
            </a:r>
            <a:r>
              <a:rPr lang="ru-RU" dirty="0" smtClean="0">
                <a:latin typeface="Arial Black" pitchFamily="34" charset="0"/>
              </a:rPr>
              <a:t> </a:t>
            </a:r>
            <a:r>
              <a:rPr lang="ru-RU" dirty="0">
                <a:latin typeface="Arial Black" pitchFamily="34" charset="0"/>
              </a:rPr>
              <a:t>не по </a:t>
            </a:r>
            <a:r>
              <a:rPr lang="ru-RU" dirty="0" err="1" smtClean="0">
                <a:solidFill>
                  <a:srgbClr val="C00000"/>
                </a:solidFill>
                <a:latin typeface="Arial Black" pitchFamily="34" charset="0"/>
              </a:rPr>
              <a:t>кишені</a:t>
            </a:r>
            <a:endParaRPr lang="ru-RU" dirty="0">
              <a:solidFill>
                <a:srgbClr val="C00000"/>
              </a:solidFill>
              <a:latin typeface="Arial Black" pitchFamily="34" charset="0"/>
            </a:endParaRPr>
          </a:p>
          <a:p>
            <a:endParaRPr lang="uk-UA" dirty="0">
              <a:latin typeface="Arial Black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764704"/>
            <a:ext cx="77768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800" b="1" kern="0" dirty="0">
                <a:solidFill>
                  <a:srgbClr val="FF0000"/>
                </a:solidFill>
                <a:latin typeface="Arial Black" pitchFamily="34" charset="0"/>
                <a:ea typeface="+mj-ea"/>
                <a:cs typeface="+mj-cs"/>
              </a:rPr>
              <a:t>“</a:t>
            </a:r>
            <a:r>
              <a:rPr lang="uk-UA" sz="4800" b="1" kern="0" dirty="0" smtClean="0">
                <a:solidFill>
                  <a:srgbClr val="FF0000"/>
                </a:solidFill>
                <a:latin typeface="Arial Black" pitchFamily="34" charset="0"/>
                <a:ea typeface="+mj-ea"/>
                <a:cs typeface="+mj-cs"/>
              </a:rPr>
              <a:t>ВСТАВ  </a:t>
            </a:r>
            <a:r>
              <a:rPr lang="uk-UA" sz="4800" b="1" kern="0" dirty="0">
                <a:solidFill>
                  <a:srgbClr val="FF0000"/>
                </a:solidFill>
                <a:latin typeface="Arial Black" pitchFamily="34" charset="0"/>
                <a:ea typeface="+mj-ea"/>
                <a:cs typeface="+mj-cs"/>
              </a:rPr>
              <a:t>СЛОВО”</a:t>
            </a:r>
            <a:endParaRPr lang="uk-UA" sz="4800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22503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619672" y="1568048"/>
            <a:ext cx="7128792" cy="2725048"/>
          </a:xfrm>
        </p:spPr>
        <p:txBody>
          <a:bodyPr>
            <a:normAutofit fontScale="90000"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ru-RU" sz="3200" b="1" kern="0" dirty="0" smtClean="0">
                <a:solidFill>
                  <a:srgbClr val="000000"/>
                </a:solidFill>
                <a:latin typeface="Arial"/>
                <a:ea typeface="+mn-ea"/>
                <a:cs typeface="+mn-cs"/>
              </a:rPr>
              <a:t/>
            </a:r>
            <a:br>
              <a:rPr lang="ru-RU" sz="3200" b="1" kern="0" dirty="0" smtClean="0">
                <a:solidFill>
                  <a:srgbClr val="000000"/>
                </a:solidFill>
                <a:latin typeface="Arial"/>
                <a:ea typeface="+mn-ea"/>
                <a:cs typeface="+mn-cs"/>
              </a:rPr>
            </a:br>
            <a:r>
              <a:rPr lang="ru-RU" sz="3200" b="1" kern="0" dirty="0" smtClean="0">
                <a:solidFill>
                  <a:srgbClr val="000000"/>
                </a:solidFill>
                <a:latin typeface="Arial"/>
                <a:ea typeface="+mn-ea"/>
                <a:cs typeface="+mn-cs"/>
              </a:rPr>
              <a:t/>
            </a:r>
            <a:br>
              <a:rPr lang="ru-RU" sz="3200" b="1" kern="0" dirty="0" smtClean="0">
                <a:solidFill>
                  <a:srgbClr val="000000"/>
                </a:solidFill>
                <a:latin typeface="Arial"/>
                <a:ea typeface="+mn-ea"/>
                <a:cs typeface="+mn-cs"/>
              </a:rPr>
            </a:br>
            <a:r>
              <a:rPr lang="ru-RU" sz="4000" b="1" kern="0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  <a:ea typeface="+mn-ea"/>
                <a:cs typeface="+mn-cs"/>
              </a:rPr>
              <a:t>ОБРОБКА </a:t>
            </a:r>
            <a:r>
              <a:rPr lang="uk-UA" sz="4000" b="1" kern="0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  <a:ea typeface="+mn-ea"/>
                <a:cs typeface="+mn-cs"/>
              </a:rPr>
              <a:t>НАКЛАДНОЇ КИШЕНІ З ВІДРІЗНОЮ ПЛАНКОЮ ТА З</a:t>
            </a:r>
            <a:r>
              <a:rPr lang="en-US" sz="4000" b="1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’</a:t>
            </a:r>
            <a:r>
              <a:rPr lang="uk-UA" sz="4000" b="1" kern="0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  <a:ea typeface="+mn-ea"/>
                <a:cs typeface="+mn-cs"/>
              </a:rPr>
              <a:t>ЄДНАННЯ ЇЇ З ПІЛОЧКОЮ ХАЛАТА</a:t>
            </a:r>
            <a:r>
              <a:rPr lang="uk-UA" sz="4000" b="1" kern="0" dirty="0" smtClean="0">
                <a:solidFill>
                  <a:srgbClr val="000000"/>
                </a:solidFill>
                <a:latin typeface="Arial"/>
                <a:ea typeface="+mn-ea"/>
                <a:cs typeface="+mn-cs"/>
              </a:rPr>
              <a:t/>
            </a:r>
            <a:br>
              <a:rPr lang="uk-UA" sz="4000" b="1" kern="0" dirty="0" smtClean="0">
                <a:solidFill>
                  <a:srgbClr val="000000"/>
                </a:solidFill>
                <a:latin typeface="Arial"/>
                <a:ea typeface="+mn-ea"/>
                <a:cs typeface="+mn-cs"/>
              </a:rPr>
            </a:br>
            <a:r>
              <a:rPr lang="uk-UA" dirty="0" smtClean="0">
                <a:latin typeface="Arial Black" pitchFamily="34" charset="0"/>
              </a:rPr>
              <a:t/>
            </a:r>
            <a:br>
              <a:rPr lang="uk-UA" dirty="0" smtClean="0">
                <a:latin typeface="Arial Black" pitchFamily="34" charset="0"/>
              </a:rPr>
            </a:br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219266"/>
            <a:ext cx="477566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ТЕМА УРОКУ:</a:t>
            </a:r>
            <a:endParaRPr lang="uk-UA" sz="4800" dirty="0">
              <a:latin typeface="Arial Black" pitchFamily="34" charset="0"/>
            </a:endParaRPr>
          </a:p>
        </p:txBody>
      </p:sp>
      <p:pic>
        <p:nvPicPr>
          <p:cNvPr id="5" name="Рисунок 4" descr="булавачрапп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568048"/>
            <a:ext cx="1080120" cy="1440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C:\Users\Лера\Desktop\karman-portfel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0756" y="4773200"/>
            <a:ext cx="5143571" cy="1896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58764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31032" y="2060848"/>
            <a:ext cx="8712968" cy="4419872"/>
          </a:xfrm>
        </p:spPr>
        <p:txBody>
          <a:bodyPr>
            <a:normAutofit fontScale="92500"/>
          </a:bodyPr>
          <a:lstStyle/>
          <a:p>
            <a:r>
              <a:rPr lang="uk-UA" dirty="0">
                <a:latin typeface="Arial Black" pitchFamily="34" charset="0"/>
              </a:rPr>
              <a:t>1. Дайте визначення терміну «Кишеня»?</a:t>
            </a:r>
          </a:p>
          <a:p>
            <a:r>
              <a:rPr lang="uk-UA" b="1" dirty="0">
                <a:solidFill>
                  <a:srgbClr val="FF0000"/>
                </a:solidFill>
                <a:latin typeface="Arial Black" pitchFamily="34" charset="0"/>
              </a:rPr>
              <a:t>Кишеня-це елемент одягу, призначений для зберігання різних речей.</a:t>
            </a:r>
          </a:p>
          <a:p>
            <a:r>
              <a:rPr lang="uk-UA" dirty="0" smtClean="0">
                <a:latin typeface="Arial Black" pitchFamily="34" charset="0"/>
              </a:rPr>
              <a:t>2.Які </a:t>
            </a:r>
            <a:r>
              <a:rPr lang="uk-UA" dirty="0">
                <a:latin typeface="Arial Black" pitchFamily="34" charset="0"/>
              </a:rPr>
              <a:t>види кишень ви знаєте?</a:t>
            </a:r>
          </a:p>
          <a:p>
            <a:r>
              <a:rPr lang="uk-UA" b="1" dirty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В залежності від місця розташування: </a:t>
            </a:r>
            <a:r>
              <a:rPr lang="uk-UA" b="1" dirty="0">
                <a:solidFill>
                  <a:srgbClr val="FF0000"/>
                </a:solidFill>
                <a:latin typeface="Arial Black" pitchFamily="34" charset="0"/>
              </a:rPr>
              <a:t>зовнішні і внутрішні.</a:t>
            </a:r>
          </a:p>
          <a:p>
            <a:r>
              <a:rPr lang="uk-UA" b="1" dirty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В залежності від виду обробки: </a:t>
            </a:r>
            <a:r>
              <a:rPr lang="uk-UA" b="1" dirty="0">
                <a:solidFill>
                  <a:srgbClr val="FF0000"/>
                </a:solidFill>
                <a:latin typeface="Arial Black" pitchFamily="34" charset="0"/>
              </a:rPr>
              <a:t>прорізні і накладні </a:t>
            </a:r>
            <a:endParaRPr lang="uk-UA" b="1" dirty="0" smtClean="0">
              <a:solidFill>
                <a:srgbClr val="FF0000"/>
              </a:solidFill>
              <a:latin typeface="Arial Black" pitchFamily="34" charset="0"/>
            </a:endParaRPr>
          </a:p>
          <a:p>
            <a:r>
              <a:rPr lang="uk-UA" b="1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3. Назвіть зшивні шви які ви отримали?</a:t>
            </a:r>
          </a:p>
          <a:p>
            <a:r>
              <a:rPr lang="uk-UA" b="1" dirty="0" smtClean="0">
                <a:solidFill>
                  <a:srgbClr val="FF0000"/>
                </a:solidFill>
                <a:latin typeface="Arial Black" pitchFamily="34" charset="0"/>
              </a:rPr>
              <a:t>Зшивний «у </a:t>
            </a:r>
            <a:r>
              <a:rPr lang="uk-UA" b="1" dirty="0" err="1" smtClean="0">
                <a:solidFill>
                  <a:srgbClr val="FF0000"/>
                </a:solidFill>
                <a:latin typeface="Arial Black" pitchFamily="34" charset="0"/>
              </a:rPr>
              <a:t>запрасування</a:t>
            </a:r>
            <a:r>
              <a:rPr lang="uk-UA" b="1" dirty="0" smtClean="0">
                <a:solidFill>
                  <a:srgbClr val="FF0000"/>
                </a:solidFill>
                <a:latin typeface="Arial Black" pitchFamily="34" charset="0"/>
              </a:rPr>
              <a:t>», «у </a:t>
            </a:r>
            <a:r>
              <a:rPr lang="uk-UA" b="1" dirty="0" err="1" smtClean="0">
                <a:solidFill>
                  <a:srgbClr val="FF0000"/>
                </a:solidFill>
                <a:latin typeface="Arial Black" pitchFamily="34" charset="0"/>
              </a:rPr>
              <a:t>розпрасування</a:t>
            </a:r>
            <a:r>
              <a:rPr lang="uk-UA" b="1" dirty="0" smtClean="0">
                <a:solidFill>
                  <a:srgbClr val="FF0000"/>
                </a:solidFill>
                <a:latin typeface="Arial Black" pitchFamily="34" charset="0"/>
              </a:rPr>
              <a:t>»</a:t>
            </a:r>
          </a:p>
          <a:p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4. Згадаємо технічні умови виконання зшивних швів «у </a:t>
            </a:r>
            <a:r>
              <a:rPr lang="uk-UA" b="1" dirty="0" err="1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розпрасування</a:t>
            </a:r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» та  «у </a:t>
            </a:r>
            <a:r>
              <a:rPr lang="uk-UA" b="1" dirty="0" err="1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запрасування</a:t>
            </a:r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»?</a:t>
            </a:r>
            <a:endParaRPr lang="uk-UA" dirty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338328"/>
            <a:ext cx="8784976" cy="786416"/>
          </a:xfrm>
        </p:spPr>
        <p:txBody>
          <a:bodyPr>
            <a:noAutofit/>
          </a:bodyPr>
          <a:lstStyle/>
          <a:p>
            <a:r>
              <a:rPr lang="uk-UA" sz="3600" dirty="0" smtClean="0">
                <a:solidFill>
                  <a:srgbClr val="FF0000"/>
                </a:solidFill>
                <a:latin typeface="Arial Black" pitchFamily="34" charset="0"/>
              </a:rPr>
              <a:t>Дайте відповіді !!!</a:t>
            </a:r>
            <a:endParaRPr lang="uk-UA" sz="3600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93792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4038996"/>
              </p:ext>
            </p:extLst>
          </p:nvPr>
        </p:nvGraphicFramePr>
        <p:xfrm>
          <a:off x="683568" y="2492896"/>
          <a:ext cx="7408862" cy="126187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408862"/>
              </a:tblGrid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1. Кишеня </a:t>
                      </a:r>
                      <a:r>
                        <a:rPr lang="uk-UA" sz="2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-2 деталі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2. Відрізна </a:t>
                      </a:r>
                      <a:r>
                        <a:rPr lang="uk-UA" sz="2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планка -2 деталі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3. Клейова </a:t>
                      </a:r>
                      <a:r>
                        <a:rPr lang="uk-UA" sz="2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прокладка в планку-2 деталі</a:t>
                      </a:r>
                      <a:endParaRPr lang="uk-UA" sz="24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14300" marR="114300" marT="0" marB="0"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916832"/>
            <a:ext cx="8229600" cy="432048"/>
          </a:xfrm>
        </p:spPr>
        <p:txBody>
          <a:bodyPr>
            <a:noAutofit/>
          </a:bodyPr>
          <a:lstStyle/>
          <a:p>
            <a:r>
              <a:rPr lang="uk-UA" sz="2800" b="1" dirty="0" err="1" smtClean="0">
                <a:solidFill>
                  <a:srgbClr val="540000"/>
                </a:solidFill>
                <a:latin typeface="Arial Black" pitchFamily="34" charset="0"/>
              </a:rPr>
              <a:t>Спеціфікація</a:t>
            </a:r>
            <a:r>
              <a:rPr lang="uk-UA" sz="2800" b="1" dirty="0" smtClean="0">
                <a:solidFill>
                  <a:srgbClr val="540000"/>
                </a:solidFill>
                <a:latin typeface="Arial Black" pitchFamily="34" charset="0"/>
              </a:rPr>
              <a:t> деталей</a:t>
            </a:r>
            <a:endParaRPr lang="uk-UA" sz="2800" b="1" dirty="0">
              <a:solidFill>
                <a:srgbClr val="540000"/>
              </a:solidFill>
              <a:latin typeface="Arial Black" pitchFamily="34" charset="0"/>
            </a:endParaRPr>
          </a:p>
        </p:txBody>
      </p:sp>
      <p:sp>
        <p:nvSpPr>
          <p:cNvPr id="6" name="Блок-схема: ручной ввод 5"/>
          <p:cNvSpPr/>
          <p:nvPr/>
        </p:nvSpPr>
        <p:spPr>
          <a:xfrm flipH="1">
            <a:off x="1979712" y="4077072"/>
            <a:ext cx="2088232" cy="1800200"/>
          </a:xfrm>
          <a:prstGeom prst="flowChartManualInpu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>
                <a:latin typeface="Arial Black" pitchFamily="34" charset="0"/>
              </a:rPr>
              <a:t>1</a:t>
            </a:r>
          </a:p>
        </p:txBody>
      </p:sp>
      <p:sp>
        <p:nvSpPr>
          <p:cNvPr id="7" name="Нашивка 6"/>
          <p:cNvSpPr/>
          <p:nvPr/>
        </p:nvSpPr>
        <p:spPr>
          <a:xfrm>
            <a:off x="5148706" y="4169608"/>
            <a:ext cx="2448272" cy="782376"/>
          </a:xfrm>
          <a:prstGeom prst="chevron">
            <a:avLst/>
          </a:prstGeom>
          <a:solidFill>
            <a:srgbClr val="54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latin typeface="Arial Black" pitchFamily="34" charset="0"/>
              </a:rPr>
              <a:t>2</a:t>
            </a:r>
            <a:endParaRPr lang="uk-UA" b="1" dirty="0">
              <a:latin typeface="Arial Black" pitchFamily="34" charset="0"/>
            </a:endParaRPr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706" y="5373216"/>
            <a:ext cx="2487613" cy="798513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6372842" y="5587806"/>
            <a:ext cx="338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b="1" dirty="0" smtClean="0">
                <a:latin typeface="Arial Black" pitchFamily="34" charset="0"/>
              </a:rPr>
              <a:t>3</a:t>
            </a:r>
            <a:endParaRPr lang="uk-UA" b="1" dirty="0">
              <a:latin typeface="Arial Black" pitchFamily="34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3145953"/>
              </p:ext>
            </p:extLst>
          </p:nvPr>
        </p:nvGraphicFramePr>
        <p:xfrm>
          <a:off x="0" y="188640"/>
          <a:ext cx="9144000" cy="131876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144000"/>
              </a:tblGrid>
              <a:tr h="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kern="0" dirty="0" err="1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 Black" pitchFamily="34" charset="0"/>
                        </a:rPr>
                        <a:t>Обробка</a:t>
                      </a:r>
                      <a:r>
                        <a:rPr lang="ru-RU" sz="3200" b="1" kern="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 Black" pitchFamily="34" charset="0"/>
                        </a:rPr>
                        <a:t> </a:t>
                      </a:r>
                      <a:r>
                        <a:rPr lang="ru-RU" sz="3200" b="1" kern="0" dirty="0" err="1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 Black" pitchFamily="34" charset="0"/>
                        </a:rPr>
                        <a:t>кишені</a:t>
                      </a:r>
                      <a:r>
                        <a:rPr lang="ru-RU" sz="3200" b="1" kern="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 Black" pitchFamily="34" charset="0"/>
                        </a:rPr>
                        <a:t> з </a:t>
                      </a:r>
                      <a:r>
                        <a:rPr lang="ru-RU" sz="3200" b="1" kern="0" dirty="0" err="1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 Black" pitchFamily="34" charset="0"/>
                        </a:rPr>
                        <a:t>відрізною</a:t>
                      </a:r>
                      <a:r>
                        <a:rPr lang="ru-RU" sz="3200" b="1" kern="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 Black" pitchFamily="34" charset="0"/>
                        </a:rPr>
                        <a:t> </a:t>
                      </a:r>
                      <a:r>
                        <a:rPr lang="ru-RU" sz="3200" b="1" kern="0" dirty="0" err="1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 Black" pitchFamily="34" charset="0"/>
                        </a:rPr>
                        <a:t>планкою</a:t>
                      </a:r>
                      <a:r>
                        <a:rPr lang="ru-RU" sz="3200" b="1" kern="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 Black" pitchFamily="34" charset="0"/>
                        </a:rPr>
                        <a:t> </a:t>
                      </a:r>
                      <a:endParaRPr lang="uk-UA" sz="3200" dirty="0" smtClean="0">
                        <a:latin typeface="Arial Black" pitchFamily="34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36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 Black" pitchFamily="34" charset="0"/>
                        </a:rPr>
                        <a:t>Деталі крою:</a:t>
                      </a:r>
                      <a:endParaRPr lang="uk-UA" sz="36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114300" marR="11430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361528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91337681"/>
              </p:ext>
            </p:extLst>
          </p:nvPr>
        </p:nvGraphicFramePr>
        <p:xfrm>
          <a:off x="683568" y="1772816"/>
          <a:ext cx="7408862" cy="424881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408862"/>
              </a:tblGrid>
              <a:tr h="424881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 Black" pitchFamily="34" charset="0"/>
                        </a:rPr>
                        <a:t>На виворітній бік відрізної планки накласти клейову прокладку, клейовим боком до тканини, продублювати за допомогою </a:t>
                      </a:r>
                      <a:r>
                        <a:rPr lang="uk-UA" sz="20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 Black" pitchFamily="34" charset="0"/>
                        </a:rPr>
                        <a:t>праски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000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Arial Black" pitchFamily="34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000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Arial Black" pitchFamily="34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000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Arial Black" pitchFamily="34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000" dirty="0" smtClean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Arial Black" pitchFamily="34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0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Arial Black" pitchFamily="34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 Black" pitchFamily="34" charset="0"/>
                        </a:rPr>
                        <a:t> 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 Black" pitchFamily="34" charset="0"/>
                        </a:rPr>
                        <a:t>Скласти відрізну планку навпіл і запрасувати, урівнюючи зрізи</a:t>
                      </a:r>
                      <a:endParaRPr lang="uk-UA" sz="20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114300" marR="114300" marT="0" marB="0"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600" b="1" dirty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Обробка відрізної  планки</a:t>
            </a:r>
            <a:endParaRPr lang="uk-UA" sz="3600" dirty="0">
              <a:solidFill>
                <a:schemeClr val="tx2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5" name="Нашивка 4"/>
          <p:cNvSpPr/>
          <p:nvPr/>
        </p:nvSpPr>
        <p:spPr>
          <a:xfrm>
            <a:off x="2483768" y="3795465"/>
            <a:ext cx="2448272" cy="782376"/>
          </a:xfrm>
          <a:prstGeom prst="chevron">
            <a:avLst/>
          </a:prstGeom>
          <a:solidFill>
            <a:srgbClr val="54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latin typeface="Arial Black" pitchFamily="34" charset="0"/>
              </a:rPr>
              <a:t>2</a:t>
            </a:r>
            <a:endParaRPr lang="uk-UA" b="1" dirty="0">
              <a:latin typeface="Arial Black" pitchFamily="34" charset="0"/>
            </a:endParaRPr>
          </a:p>
        </p:txBody>
      </p:sp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573016"/>
            <a:ext cx="2487613" cy="798513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7" name="Выгнутая вверх стрелка 6"/>
          <p:cNvSpPr/>
          <p:nvPr/>
        </p:nvSpPr>
        <p:spPr>
          <a:xfrm rot="19423994" flipH="1">
            <a:off x="2771800" y="2841528"/>
            <a:ext cx="1008112" cy="73152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  <p:sp>
        <p:nvSpPr>
          <p:cNvPr id="9" name="Параллелограмм 8"/>
          <p:cNvSpPr/>
          <p:nvPr/>
        </p:nvSpPr>
        <p:spPr>
          <a:xfrm>
            <a:off x="4519662" y="5877272"/>
            <a:ext cx="2356594" cy="545690"/>
          </a:xfrm>
          <a:prstGeom prst="parallelogram">
            <a:avLst/>
          </a:prstGeom>
          <a:solidFill>
            <a:srgbClr val="54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4935475"/>
            <a:ext cx="2359025" cy="1487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87143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58469089"/>
              </p:ext>
            </p:extLst>
          </p:nvPr>
        </p:nvGraphicFramePr>
        <p:xfrm>
          <a:off x="362964" y="1783069"/>
          <a:ext cx="6305047" cy="47320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305047"/>
              </a:tblGrid>
              <a:tr h="456665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solidFill>
                            <a:srgbClr val="540000"/>
                          </a:solidFill>
                          <a:effectLst/>
                          <a:latin typeface="Arial Black" pitchFamily="34" charset="0"/>
                        </a:rPr>
                        <a:t>Накласти відрізну планку на верхній зріз кишені, урівнюючи зрізи, закріпляємо  </a:t>
                      </a:r>
                      <a:r>
                        <a:rPr lang="uk-UA" sz="1800" dirty="0" smtClean="0">
                          <a:solidFill>
                            <a:srgbClr val="540000"/>
                          </a:solidFill>
                          <a:effectLst/>
                          <a:latin typeface="Arial Black" pitchFamily="34" charset="0"/>
                        </a:rPr>
                        <a:t>шпильками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800" dirty="0">
                        <a:solidFill>
                          <a:srgbClr val="540000"/>
                        </a:solidFill>
                        <a:effectLst/>
                        <a:latin typeface="Arial Black" pitchFamily="34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solidFill>
                            <a:srgbClr val="540000"/>
                          </a:solidFill>
                          <a:effectLst/>
                          <a:latin typeface="Arial Black" pitchFamily="34" charset="0"/>
                        </a:rPr>
                        <a:t>Зшиваємо відрізну планку з верхнім зрізом кишені швом 1 </a:t>
                      </a:r>
                      <a:r>
                        <a:rPr lang="uk-UA" sz="1800" dirty="0" smtClean="0">
                          <a:solidFill>
                            <a:srgbClr val="540000"/>
                          </a:solidFill>
                          <a:effectLst/>
                          <a:latin typeface="Arial Black" pitchFamily="34" charset="0"/>
                        </a:rPr>
                        <a:t>см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800" dirty="0">
                        <a:solidFill>
                          <a:srgbClr val="540000"/>
                        </a:solidFill>
                        <a:effectLst/>
                        <a:latin typeface="Arial Black" pitchFamily="34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solidFill>
                            <a:srgbClr val="540000"/>
                          </a:solidFill>
                          <a:effectLst/>
                          <a:latin typeface="Arial Black" pitchFamily="34" charset="0"/>
                        </a:rPr>
                        <a:t>Обметуємо цей зріз по відрізній </a:t>
                      </a:r>
                      <a:r>
                        <a:rPr lang="uk-UA" sz="1800" dirty="0" smtClean="0">
                          <a:solidFill>
                            <a:srgbClr val="540000"/>
                          </a:solidFill>
                          <a:effectLst/>
                          <a:latin typeface="Arial Black" pitchFamily="34" charset="0"/>
                        </a:rPr>
                        <a:t>планці</a:t>
                      </a:r>
                      <a:endParaRPr lang="uk-UA" sz="1800" dirty="0">
                        <a:solidFill>
                          <a:srgbClr val="540000"/>
                        </a:solidFill>
                        <a:effectLst/>
                        <a:latin typeface="Arial Black" pitchFamily="34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solidFill>
                            <a:srgbClr val="540000"/>
                          </a:solidFill>
                          <a:effectLst/>
                          <a:latin typeface="Arial Black" pitchFamily="34" charset="0"/>
                        </a:rPr>
                        <a:t>Запрасовуємо шов зшивання в бік кишені з лицьового та </a:t>
                      </a:r>
                      <a:r>
                        <a:rPr lang="uk-UA" sz="1800" dirty="0" err="1">
                          <a:solidFill>
                            <a:srgbClr val="540000"/>
                          </a:solidFill>
                          <a:effectLst/>
                          <a:latin typeface="Arial Black" pitchFamily="34" charset="0"/>
                        </a:rPr>
                        <a:t>виворітнього</a:t>
                      </a:r>
                      <a:r>
                        <a:rPr lang="uk-UA" sz="1800" dirty="0">
                          <a:solidFill>
                            <a:srgbClr val="540000"/>
                          </a:solidFill>
                          <a:effectLst/>
                          <a:latin typeface="Arial Black" pitchFamily="34" charset="0"/>
                        </a:rPr>
                        <a:t>  </a:t>
                      </a:r>
                      <a:r>
                        <a:rPr lang="uk-UA" sz="1800" dirty="0" smtClean="0">
                          <a:solidFill>
                            <a:srgbClr val="540000"/>
                          </a:solidFill>
                          <a:effectLst/>
                          <a:latin typeface="Arial Black" pitchFamily="34" charset="0"/>
                        </a:rPr>
                        <a:t>боку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800" dirty="0">
                        <a:solidFill>
                          <a:srgbClr val="540000"/>
                        </a:solidFill>
                        <a:effectLst/>
                        <a:latin typeface="Arial Black" pitchFamily="34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solidFill>
                            <a:srgbClr val="540000"/>
                          </a:solidFill>
                          <a:effectLst/>
                          <a:latin typeface="Arial Black" pitchFamily="34" charset="0"/>
                        </a:rPr>
                        <a:t>Прокладаємо оздоблювальну строчку 0,1-0,2 см від шва пришивання </a:t>
                      </a:r>
                      <a:r>
                        <a:rPr lang="uk-UA" sz="1800" dirty="0" smtClean="0">
                          <a:solidFill>
                            <a:srgbClr val="540000"/>
                          </a:solidFill>
                          <a:effectLst/>
                          <a:latin typeface="Arial Black" pitchFamily="34" charset="0"/>
                        </a:rPr>
                        <a:t>планки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800" dirty="0">
                        <a:solidFill>
                          <a:srgbClr val="540000"/>
                        </a:solidFill>
                        <a:effectLst/>
                        <a:latin typeface="Arial Black" pitchFamily="34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solidFill>
                            <a:srgbClr val="540000"/>
                          </a:solidFill>
                          <a:effectLst/>
                          <a:latin typeface="Arial Black" pitchFamily="34" charset="0"/>
                        </a:rPr>
                        <a:t>Відпрасувати кишеню у готовому вигляді</a:t>
                      </a:r>
                      <a:endParaRPr lang="uk-UA" sz="1800" dirty="0">
                        <a:solidFill>
                          <a:srgbClr val="540000"/>
                        </a:solidFill>
                        <a:effectLst/>
                        <a:latin typeface="Arial Black" pitchFamily="34" charset="0"/>
                        <a:ea typeface="Times New Roman"/>
                        <a:cs typeface="Times New Roman"/>
                      </a:endParaRPr>
                    </a:p>
                  </a:txBody>
                  <a:tcPr marL="114300" marR="114300" marT="0" marB="0"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6147669" cy="1252728"/>
          </a:xfrm>
        </p:spPr>
        <p:txBody>
          <a:bodyPr>
            <a:normAutofit/>
          </a:bodyPr>
          <a:lstStyle/>
          <a:p>
            <a:r>
              <a:rPr lang="ru-RU" sz="3600" b="1" dirty="0" err="1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Пришивання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 планки до </a:t>
            </a:r>
            <a:r>
              <a:rPr lang="ru-RU" sz="3600" b="1" dirty="0" err="1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зрізу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 </a:t>
            </a:r>
            <a:r>
              <a:rPr lang="ru-RU" sz="3600" b="1" dirty="0" err="1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кишені</a:t>
            </a:r>
            <a:endParaRPr lang="uk-UA" sz="3600" b="1" dirty="0">
              <a:solidFill>
                <a:schemeClr val="tx2">
                  <a:lumMod val="75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3229" y="1412776"/>
            <a:ext cx="2103437" cy="181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5751" flipH="1">
            <a:off x="6751642" y="636188"/>
            <a:ext cx="2313735" cy="7324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Выгнутая вверх стрелка 6"/>
          <p:cNvSpPr/>
          <p:nvPr/>
        </p:nvSpPr>
        <p:spPr>
          <a:xfrm rot="18955142" flipH="1">
            <a:off x="6803800" y="870712"/>
            <a:ext cx="1008112" cy="731520"/>
          </a:xfrm>
          <a:prstGeom prst="curved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3228" y="4845919"/>
            <a:ext cx="2103437" cy="181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5751" flipH="1">
            <a:off x="6719208" y="4382064"/>
            <a:ext cx="2301290" cy="7324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65731">
            <a:off x="7373193" y="3682319"/>
            <a:ext cx="2065441" cy="1302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21699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200" dirty="0">
                <a:solidFill>
                  <a:schemeClr val="bg2">
                    <a:lumMod val="10000"/>
                  </a:schemeClr>
                </a:solidFill>
                <a:latin typeface="Arial Black" pitchFamily="34" charset="0"/>
              </a:rPr>
              <a:t>З’єднання кишені з пілочкою халата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51520" y="1484784"/>
            <a:ext cx="660648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ru-RU" sz="1600" dirty="0" err="1">
                <a:solidFill>
                  <a:srgbClr val="540000"/>
                </a:solidFill>
                <a:latin typeface="Arial Black" pitchFamily="34" charset="0"/>
              </a:rPr>
              <a:t>Беремо</a:t>
            </a:r>
            <a:r>
              <a:rPr lang="ru-RU" sz="1600" dirty="0">
                <a:solidFill>
                  <a:srgbClr val="540000"/>
                </a:solidFill>
                <a:latin typeface="Arial Black" pitchFamily="34" charset="0"/>
              </a:rPr>
              <a:t> </a:t>
            </a:r>
            <a:r>
              <a:rPr lang="ru-RU" sz="1600" dirty="0" err="1">
                <a:solidFill>
                  <a:srgbClr val="540000"/>
                </a:solidFill>
                <a:latin typeface="Arial Black" pitchFamily="34" charset="0"/>
              </a:rPr>
              <a:t>допоміжне</a:t>
            </a:r>
            <a:r>
              <a:rPr lang="ru-RU" sz="1600" dirty="0">
                <a:solidFill>
                  <a:srgbClr val="540000"/>
                </a:solidFill>
                <a:latin typeface="Arial Black" pitchFamily="34" charset="0"/>
              </a:rPr>
              <a:t> лекало для </a:t>
            </a:r>
            <a:r>
              <a:rPr lang="ru-RU" sz="1600" dirty="0" err="1">
                <a:solidFill>
                  <a:srgbClr val="540000"/>
                </a:solidFill>
                <a:latin typeface="Arial Black" pitchFamily="34" charset="0"/>
              </a:rPr>
              <a:t>запрасування</a:t>
            </a:r>
            <a:r>
              <a:rPr lang="ru-RU" sz="1600" dirty="0">
                <a:solidFill>
                  <a:srgbClr val="540000"/>
                </a:solidFill>
                <a:latin typeface="Arial Black" pitchFamily="34" charset="0"/>
              </a:rPr>
              <a:t> </a:t>
            </a:r>
            <a:r>
              <a:rPr lang="ru-RU" sz="1600" dirty="0" err="1">
                <a:solidFill>
                  <a:srgbClr val="540000"/>
                </a:solidFill>
                <a:latin typeface="Arial Black" pitchFamily="34" charset="0"/>
              </a:rPr>
              <a:t>кишені,накладаємо</a:t>
            </a:r>
            <a:r>
              <a:rPr lang="ru-RU" sz="1600" dirty="0">
                <a:solidFill>
                  <a:srgbClr val="540000"/>
                </a:solidFill>
                <a:latin typeface="Arial Black" pitchFamily="34" charset="0"/>
              </a:rPr>
              <a:t> </a:t>
            </a:r>
            <a:r>
              <a:rPr lang="ru-RU" sz="1600" dirty="0" err="1">
                <a:solidFill>
                  <a:srgbClr val="540000"/>
                </a:solidFill>
                <a:latin typeface="Arial Black" pitchFamily="34" charset="0"/>
              </a:rPr>
              <a:t>його</a:t>
            </a:r>
            <a:r>
              <a:rPr lang="ru-RU" sz="1600" dirty="0">
                <a:solidFill>
                  <a:srgbClr val="540000"/>
                </a:solidFill>
                <a:latin typeface="Arial Black" pitchFamily="34" charset="0"/>
              </a:rPr>
              <a:t> на </a:t>
            </a:r>
            <a:r>
              <a:rPr lang="ru-RU" sz="1600" dirty="0" err="1">
                <a:solidFill>
                  <a:srgbClr val="540000"/>
                </a:solidFill>
                <a:latin typeface="Arial Black" pitchFamily="34" charset="0"/>
              </a:rPr>
              <a:t>виворітній</a:t>
            </a:r>
            <a:r>
              <a:rPr lang="ru-RU" sz="1600" dirty="0">
                <a:solidFill>
                  <a:srgbClr val="540000"/>
                </a:solidFill>
                <a:latin typeface="Arial Black" pitchFamily="34" charset="0"/>
              </a:rPr>
              <a:t> </a:t>
            </a:r>
            <a:r>
              <a:rPr lang="ru-RU" sz="1600" dirty="0" err="1">
                <a:solidFill>
                  <a:srgbClr val="540000"/>
                </a:solidFill>
                <a:latin typeface="Arial Black" pitchFamily="34" charset="0"/>
              </a:rPr>
              <a:t>бік</a:t>
            </a:r>
            <a:r>
              <a:rPr lang="ru-RU" sz="1600" dirty="0">
                <a:solidFill>
                  <a:srgbClr val="540000"/>
                </a:solidFill>
                <a:latin typeface="Arial Black" pitchFamily="34" charset="0"/>
              </a:rPr>
              <a:t> </a:t>
            </a:r>
            <a:r>
              <a:rPr lang="ru-RU" sz="1600" dirty="0" err="1">
                <a:solidFill>
                  <a:srgbClr val="540000"/>
                </a:solidFill>
                <a:latin typeface="Arial Black" pitchFamily="34" charset="0"/>
              </a:rPr>
              <a:t>кишені,урівнюючи</a:t>
            </a:r>
            <a:r>
              <a:rPr lang="ru-RU" sz="1600" dirty="0">
                <a:solidFill>
                  <a:srgbClr val="540000"/>
                </a:solidFill>
                <a:latin typeface="Arial Black" pitchFamily="34" charset="0"/>
              </a:rPr>
              <a:t> </a:t>
            </a:r>
            <a:r>
              <a:rPr lang="ru-RU" sz="1600" dirty="0" err="1">
                <a:solidFill>
                  <a:srgbClr val="540000"/>
                </a:solidFill>
                <a:latin typeface="Arial Black" pitchFamily="34" charset="0"/>
              </a:rPr>
              <a:t>верхню</a:t>
            </a:r>
            <a:r>
              <a:rPr lang="ru-RU" sz="1600" dirty="0">
                <a:solidFill>
                  <a:srgbClr val="540000"/>
                </a:solidFill>
                <a:latin typeface="Arial Black" pitchFamily="34" charset="0"/>
              </a:rPr>
              <a:t> і </a:t>
            </a:r>
            <a:r>
              <a:rPr lang="ru-RU" sz="1600" dirty="0" err="1">
                <a:solidFill>
                  <a:srgbClr val="540000"/>
                </a:solidFill>
                <a:latin typeface="Arial Black" pitchFamily="34" charset="0"/>
              </a:rPr>
              <a:t>бокову</a:t>
            </a:r>
            <a:r>
              <a:rPr lang="ru-RU" sz="1600" dirty="0">
                <a:solidFill>
                  <a:srgbClr val="540000"/>
                </a:solidFill>
                <a:latin typeface="Arial Black" pitchFamily="34" charset="0"/>
              </a:rPr>
              <a:t> </a:t>
            </a:r>
            <a:r>
              <a:rPr lang="ru-RU" sz="1600" dirty="0" err="1">
                <a:solidFill>
                  <a:srgbClr val="540000"/>
                </a:solidFill>
                <a:latin typeface="Arial Black" pitchFamily="34" charset="0"/>
              </a:rPr>
              <a:t>частину</a:t>
            </a:r>
            <a:r>
              <a:rPr lang="ru-RU" sz="1600" dirty="0" smtClean="0">
                <a:solidFill>
                  <a:srgbClr val="540000"/>
                </a:solidFill>
                <a:latin typeface="Arial Black" pitchFamily="34" charset="0"/>
              </a:rPr>
              <a:t>, </a:t>
            </a:r>
            <a:r>
              <a:rPr lang="ru-RU" sz="1600" dirty="0" err="1" smtClean="0">
                <a:solidFill>
                  <a:srgbClr val="540000"/>
                </a:solidFill>
                <a:latin typeface="Arial Black" pitchFamily="34" charset="0"/>
              </a:rPr>
              <a:t>загортаємо</a:t>
            </a:r>
            <a:r>
              <a:rPr lang="ru-RU" sz="1600" dirty="0" smtClean="0">
                <a:solidFill>
                  <a:srgbClr val="540000"/>
                </a:solidFill>
                <a:latin typeface="Arial Black" pitchFamily="34" charset="0"/>
              </a:rPr>
              <a:t> </a:t>
            </a:r>
            <a:r>
              <a:rPr lang="ru-RU" sz="1600" dirty="0" err="1">
                <a:solidFill>
                  <a:srgbClr val="540000"/>
                </a:solidFill>
                <a:latin typeface="Arial Black" pitchFamily="34" charset="0"/>
              </a:rPr>
              <a:t>краї</a:t>
            </a:r>
            <a:r>
              <a:rPr lang="ru-RU" sz="1600" dirty="0">
                <a:solidFill>
                  <a:srgbClr val="540000"/>
                </a:solidFill>
                <a:latin typeface="Arial Black" pitchFamily="34" charset="0"/>
              </a:rPr>
              <a:t> </a:t>
            </a:r>
            <a:r>
              <a:rPr lang="ru-RU" sz="1600" dirty="0" err="1">
                <a:solidFill>
                  <a:srgbClr val="540000"/>
                </a:solidFill>
                <a:latin typeface="Arial Black" pitchFamily="34" charset="0"/>
              </a:rPr>
              <a:t>кишені</a:t>
            </a:r>
            <a:r>
              <a:rPr lang="ru-RU" sz="1600" dirty="0">
                <a:solidFill>
                  <a:srgbClr val="540000"/>
                </a:solidFill>
                <a:latin typeface="Arial Black" pitchFamily="34" charset="0"/>
              </a:rPr>
              <a:t> на шаблон і </a:t>
            </a:r>
            <a:r>
              <a:rPr lang="ru-RU" sz="1600" dirty="0" err="1">
                <a:solidFill>
                  <a:srgbClr val="540000"/>
                </a:solidFill>
                <a:latin typeface="Arial Black" pitchFamily="34" charset="0"/>
              </a:rPr>
              <a:t>запрасовуємо</a:t>
            </a:r>
            <a:r>
              <a:rPr lang="ru-RU" sz="1600" dirty="0">
                <a:solidFill>
                  <a:srgbClr val="540000"/>
                </a:solidFill>
                <a:latin typeface="Arial Black" pitchFamily="34" charset="0"/>
              </a:rPr>
              <a:t> </a:t>
            </a:r>
            <a:r>
              <a:rPr lang="ru-RU" sz="1600" dirty="0" err="1">
                <a:solidFill>
                  <a:srgbClr val="540000"/>
                </a:solidFill>
                <a:latin typeface="Arial Black" pitchFamily="34" charset="0"/>
              </a:rPr>
              <a:t>передню</a:t>
            </a:r>
            <a:r>
              <a:rPr lang="ru-RU" sz="1600" dirty="0">
                <a:solidFill>
                  <a:srgbClr val="540000"/>
                </a:solidFill>
                <a:latin typeface="Arial Black" pitchFamily="34" charset="0"/>
              </a:rPr>
              <a:t> і </a:t>
            </a:r>
            <a:r>
              <a:rPr lang="ru-RU" sz="1600" dirty="0" err="1">
                <a:solidFill>
                  <a:srgbClr val="540000"/>
                </a:solidFill>
                <a:latin typeface="Arial Black" pitchFamily="34" charset="0"/>
              </a:rPr>
              <a:t>нижню</a:t>
            </a:r>
            <a:r>
              <a:rPr lang="ru-RU" sz="1600" dirty="0">
                <a:solidFill>
                  <a:srgbClr val="540000"/>
                </a:solidFill>
                <a:latin typeface="Arial Black" pitchFamily="34" charset="0"/>
              </a:rPr>
              <a:t> </a:t>
            </a:r>
            <a:r>
              <a:rPr lang="ru-RU" sz="1600" dirty="0" err="1">
                <a:solidFill>
                  <a:srgbClr val="540000"/>
                </a:solidFill>
                <a:latin typeface="Arial Black" pitchFamily="34" charset="0"/>
              </a:rPr>
              <a:t>частину</a:t>
            </a:r>
            <a:r>
              <a:rPr lang="ru-RU" sz="1600" dirty="0">
                <a:solidFill>
                  <a:srgbClr val="540000"/>
                </a:solidFill>
                <a:latin typeface="Arial Black" pitchFamily="34" charset="0"/>
              </a:rPr>
              <a:t> </a:t>
            </a:r>
            <a:r>
              <a:rPr lang="ru-RU" sz="1600" dirty="0" err="1">
                <a:solidFill>
                  <a:srgbClr val="540000"/>
                </a:solidFill>
                <a:latin typeface="Arial Black" pitchFamily="34" charset="0"/>
              </a:rPr>
              <a:t>кишені</a:t>
            </a:r>
            <a:r>
              <a:rPr lang="ru-RU" sz="1600" dirty="0">
                <a:solidFill>
                  <a:srgbClr val="540000"/>
                </a:solidFill>
                <a:latin typeface="Arial Black" pitchFamily="34" charset="0"/>
              </a:rPr>
              <a:t>. 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sz="1600" dirty="0" err="1" smtClean="0">
                <a:solidFill>
                  <a:srgbClr val="540000"/>
                </a:solidFill>
                <a:latin typeface="Arial Black" pitchFamily="34" charset="0"/>
              </a:rPr>
              <a:t>Можна</a:t>
            </a:r>
            <a:r>
              <a:rPr lang="ru-RU" sz="1600" dirty="0" smtClean="0">
                <a:solidFill>
                  <a:srgbClr val="540000"/>
                </a:solidFill>
                <a:latin typeface="Arial Black" pitchFamily="34" charset="0"/>
              </a:rPr>
              <a:t> </a:t>
            </a:r>
            <a:r>
              <a:rPr lang="ru-RU" sz="1600" dirty="0" err="1" smtClean="0">
                <a:solidFill>
                  <a:srgbClr val="540000"/>
                </a:solidFill>
                <a:latin typeface="Arial Black" pitchFamily="34" charset="0"/>
              </a:rPr>
              <a:t>припрасований</a:t>
            </a:r>
            <a:r>
              <a:rPr lang="ru-RU" sz="1600" dirty="0" smtClean="0">
                <a:solidFill>
                  <a:srgbClr val="540000"/>
                </a:solidFill>
                <a:latin typeface="Arial Black" pitchFamily="34" charset="0"/>
              </a:rPr>
              <a:t> </a:t>
            </a:r>
            <a:r>
              <a:rPr lang="ru-RU" sz="1600" dirty="0">
                <a:solidFill>
                  <a:srgbClr val="540000"/>
                </a:solidFill>
                <a:latin typeface="Arial Black" pitchFamily="34" charset="0"/>
              </a:rPr>
              <a:t>край заколоти шпильками </a:t>
            </a:r>
            <a:r>
              <a:rPr lang="ru-RU" sz="1600" dirty="0" err="1">
                <a:solidFill>
                  <a:srgbClr val="540000"/>
                </a:solidFill>
                <a:latin typeface="Arial Black" pitchFamily="34" charset="0"/>
              </a:rPr>
              <a:t>або</a:t>
            </a:r>
            <a:r>
              <a:rPr lang="ru-RU" sz="1600" dirty="0">
                <a:solidFill>
                  <a:srgbClr val="540000"/>
                </a:solidFill>
                <a:latin typeface="Arial Black" pitchFamily="34" charset="0"/>
              </a:rPr>
              <a:t> ж </a:t>
            </a:r>
            <a:r>
              <a:rPr lang="ru-RU" sz="1600" dirty="0" err="1">
                <a:solidFill>
                  <a:srgbClr val="540000"/>
                </a:solidFill>
                <a:latin typeface="Arial Black" pitchFamily="34" charset="0"/>
              </a:rPr>
              <a:t>приметати</a:t>
            </a:r>
            <a:endParaRPr lang="ru-RU" sz="1600" dirty="0">
              <a:solidFill>
                <a:srgbClr val="540000"/>
              </a:solidFill>
              <a:latin typeface="Arial Black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3239110"/>
            <a:ext cx="66064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ru-RU" sz="1600" dirty="0" err="1">
                <a:solidFill>
                  <a:srgbClr val="540000"/>
                </a:solidFill>
                <a:latin typeface="Arial Black" pitchFamily="34" charset="0"/>
              </a:rPr>
              <a:t>Накласти</a:t>
            </a:r>
            <a:r>
              <a:rPr lang="ru-RU" sz="1600" dirty="0">
                <a:solidFill>
                  <a:srgbClr val="540000"/>
                </a:solidFill>
                <a:latin typeface="Arial Black" pitchFamily="34" charset="0"/>
              </a:rPr>
              <a:t> </a:t>
            </a:r>
            <a:r>
              <a:rPr lang="ru-RU" sz="1600" dirty="0" err="1">
                <a:solidFill>
                  <a:srgbClr val="540000"/>
                </a:solidFill>
                <a:latin typeface="Arial Black" pitchFamily="34" charset="0"/>
              </a:rPr>
              <a:t>кишеню</a:t>
            </a:r>
            <a:r>
              <a:rPr lang="ru-RU" sz="1600" dirty="0">
                <a:solidFill>
                  <a:srgbClr val="540000"/>
                </a:solidFill>
                <a:latin typeface="Arial Black" pitchFamily="34" charset="0"/>
              </a:rPr>
              <a:t> до бокового </a:t>
            </a:r>
            <a:r>
              <a:rPr lang="ru-RU" sz="1600" dirty="0" err="1">
                <a:solidFill>
                  <a:srgbClr val="540000"/>
                </a:solidFill>
                <a:latin typeface="Arial Black" pitchFamily="34" charset="0"/>
              </a:rPr>
              <a:t>зрізу</a:t>
            </a:r>
            <a:r>
              <a:rPr lang="ru-RU" sz="1600" dirty="0">
                <a:solidFill>
                  <a:srgbClr val="540000"/>
                </a:solidFill>
                <a:latin typeface="Arial Black" pitchFamily="34" charset="0"/>
              </a:rPr>
              <a:t> </a:t>
            </a:r>
            <a:r>
              <a:rPr lang="ru-RU" sz="1600" dirty="0" err="1">
                <a:solidFill>
                  <a:srgbClr val="540000"/>
                </a:solidFill>
                <a:latin typeface="Arial Black" pitchFamily="34" charset="0"/>
              </a:rPr>
              <a:t>урівнюючи</a:t>
            </a:r>
            <a:r>
              <a:rPr lang="ru-RU" sz="1600" dirty="0">
                <a:solidFill>
                  <a:srgbClr val="540000"/>
                </a:solidFill>
                <a:latin typeface="Arial Black" pitchFamily="34" charset="0"/>
              </a:rPr>
              <a:t> з </a:t>
            </a:r>
            <a:r>
              <a:rPr lang="ru-RU" sz="1600" dirty="0" err="1">
                <a:solidFill>
                  <a:srgbClr val="540000"/>
                </a:solidFill>
                <a:latin typeface="Arial Black" pitchFamily="34" charset="0"/>
              </a:rPr>
              <a:t>насічками</a:t>
            </a:r>
            <a:r>
              <a:rPr lang="ru-RU" sz="1600" dirty="0">
                <a:solidFill>
                  <a:srgbClr val="540000"/>
                </a:solidFill>
                <a:latin typeface="Arial Black" pitchFamily="34" charset="0"/>
              </a:rPr>
              <a:t> по боковому шву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23527" y="3933056"/>
            <a:ext cx="630512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ru-RU" sz="1600" dirty="0" err="1">
                <a:solidFill>
                  <a:srgbClr val="540000"/>
                </a:solidFill>
                <a:latin typeface="Arial Black" pitchFamily="34" charset="0"/>
              </a:rPr>
              <a:t>Наживити</a:t>
            </a:r>
            <a:r>
              <a:rPr lang="ru-RU" sz="1600" dirty="0">
                <a:solidFill>
                  <a:srgbClr val="540000"/>
                </a:solidFill>
                <a:latin typeface="Arial Black" pitchFamily="34" charset="0"/>
              </a:rPr>
              <a:t> </a:t>
            </a:r>
            <a:r>
              <a:rPr lang="ru-RU" sz="1600" dirty="0" err="1">
                <a:solidFill>
                  <a:srgbClr val="540000"/>
                </a:solidFill>
                <a:latin typeface="Arial Black" pitchFamily="34" charset="0"/>
              </a:rPr>
              <a:t>кишеню</a:t>
            </a:r>
            <a:r>
              <a:rPr lang="ru-RU" sz="1600" dirty="0">
                <a:solidFill>
                  <a:srgbClr val="540000"/>
                </a:solidFill>
                <a:latin typeface="Arial Black" pitchFamily="34" charset="0"/>
              </a:rPr>
              <a:t> </a:t>
            </a:r>
            <a:r>
              <a:rPr lang="ru-RU" sz="1600" dirty="0" err="1">
                <a:solidFill>
                  <a:srgbClr val="540000"/>
                </a:solidFill>
                <a:latin typeface="Arial Black" pitchFamily="34" charset="0"/>
              </a:rPr>
              <a:t>кравецькими</a:t>
            </a:r>
            <a:r>
              <a:rPr lang="ru-RU" sz="1600" dirty="0">
                <a:solidFill>
                  <a:srgbClr val="540000"/>
                </a:solidFill>
                <a:latin typeface="Arial Black" pitchFamily="34" charset="0"/>
              </a:rPr>
              <a:t> шпильками </a:t>
            </a:r>
            <a:r>
              <a:rPr lang="ru-RU" sz="1600" dirty="0" err="1">
                <a:solidFill>
                  <a:srgbClr val="540000"/>
                </a:solidFill>
                <a:latin typeface="Arial Black" pitchFamily="34" charset="0"/>
              </a:rPr>
              <a:t>або</a:t>
            </a:r>
            <a:r>
              <a:rPr lang="ru-RU" sz="1600" dirty="0">
                <a:solidFill>
                  <a:srgbClr val="540000"/>
                </a:solidFill>
                <a:latin typeface="Arial Black" pitchFamily="34" charset="0"/>
              </a:rPr>
              <a:t> </a:t>
            </a:r>
            <a:r>
              <a:rPr lang="ru-RU" sz="1600" dirty="0" err="1">
                <a:solidFill>
                  <a:srgbClr val="540000"/>
                </a:solidFill>
                <a:latin typeface="Arial Black" pitchFamily="34" charset="0"/>
              </a:rPr>
              <a:t>приметати</a:t>
            </a:r>
            <a:r>
              <a:rPr lang="ru-RU" sz="1600" dirty="0">
                <a:solidFill>
                  <a:srgbClr val="540000"/>
                </a:solidFill>
                <a:latin typeface="Arial Black" pitchFamily="34" charset="0"/>
              </a:rPr>
              <a:t> </a:t>
            </a:r>
            <a:r>
              <a:rPr lang="ru-RU" sz="1600" dirty="0" err="1">
                <a:solidFill>
                  <a:srgbClr val="540000"/>
                </a:solidFill>
                <a:latin typeface="Arial Black" pitchFamily="34" charset="0"/>
              </a:rPr>
              <a:t>кишеню</a:t>
            </a:r>
            <a:r>
              <a:rPr lang="ru-RU" sz="1600" dirty="0">
                <a:solidFill>
                  <a:srgbClr val="540000"/>
                </a:solidFill>
                <a:latin typeface="Arial Black" pitchFamily="34" charset="0"/>
              </a:rPr>
              <a:t> до </a:t>
            </a:r>
            <a:r>
              <a:rPr lang="ru-RU" sz="1600" dirty="0" err="1">
                <a:solidFill>
                  <a:srgbClr val="540000"/>
                </a:solidFill>
                <a:latin typeface="Arial Black" pitchFamily="34" charset="0"/>
              </a:rPr>
              <a:t>пілочки</a:t>
            </a:r>
            <a:endParaRPr lang="ru-RU" sz="1600" dirty="0">
              <a:solidFill>
                <a:srgbClr val="540000"/>
              </a:solidFill>
              <a:latin typeface="Arial Black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 rot="10800000" flipV="1">
            <a:off x="323527" y="4678621"/>
            <a:ext cx="630512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ru-RU" sz="1600" dirty="0" err="1">
                <a:solidFill>
                  <a:srgbClr val="540000"/>
                </a:solidFill>
                <a:latin typeface="Arial Black" pitchFamily="34" charset="0"/>
              </a:rPr>
              <a:t>Настрочити</a:t>
            </a:r>
            <a:r>
              <a:rPr lang="ru-RU" sz="1600" dirty="0">
                <a:solidFill>
                  <a:srgbClr val="540000"/>
                </a:solidFill>
                <a:latin typeface="Arial Black" pitchFamily="34" charset="0"/>
              </a:rPr>
              <a:t> </a:t>
            </a:r>
            <a:r>
              <a:rPr lang="ru-RU" sz="1600" dirty="0" err="1">
                <a:solidFill>
                  <a:srgbClr val="540000"/>
                </a:solidFill>
                <a:latin typeface="Arial Black" pitchFamily="34" charset="0"/>
              </a:rPr>
              <a:t>кишеню</a:t>
            </a:r>
            <a:r>
              <a:rPr lang="ru-RU" sz="1600" dirty="0">
                <a:solidFill>
                  <a:srgbClr val="540000"/>
                </a:solidFill>
                <a:latin typeface="Arial Black" pitchFamily="34" charset="0"/>
              </a:rPr>
              <a:t> на </a:t>
            </a:r>
            <a:r>
              <a:rPr lang="ru-RU" sz="1600" dirty="0" err="1">
                <a:solidFill>
                  <a:srgbClr val="540000"/>
                </a:solidFill>
                <a:latin typeface="Arial Black" pitchFamily="34" charset="0"/>
              </a:rPr>
              <a:t>пілочку</a:t>
            </a:r>
            <a:r>
              <a:rPr lang="ru-RU" sz="1600" dirty="0">
                <a:solidFill>
                  <a:srgbClr val="540000"/>
                </a:solidFill>
                <a:latin typeface="Arial Black" pitchFamily="34" charset="0"/>
              </a:rPr>
              <a:t> швом 0,1-0,2 </a:t>
            </a:r>
            <a:r>
              <a:rPr lang="ru-RU" sz="1600" dirty="0" smtClean="0">
                <a:solidFill>
                  <a:srgbClr val="540000"/>
                </a:solidFill>
                <a:latin typeface="Arial Black" pitchFamily="34" charset="0"/>
              </a:rPr>
              <a:t>см (</a:t>
            </a:r>
            <a:r>
              <a:rPr lang="ru-RU" sz="1600" dirty="0" err="1">
                <a:solidFill>
                  <a:srgbClr val="540000"/>
                </a:solidFill>
                <a:latin typeface="Arial Black" pitchFamily="34" charset="0"/>
              </a:rPr>
              <a:t>Звернути</a:t>
            </a:r>
            <a:r>
              <a:rPr lang="ru-RU" sz="1600" dirty="0">
                <a:solidFill>
                  <a:srgbClr val="540000"/>
                </a:solidFill>
                <a:latin typeface="Arial Black" pitchFamily="34" charset="0"/>
              </a:rPr>
              <a:t> </a:t>
            </a:r>
            <a:r>
              <a:rPr lang="ru-RU" sz="1600" dirty="0" err="1">
                <a:solidFill>
                  <a:srgbClr val="540000"/>
                </a:solidFill>
                <a:latin typeface="Arial Black" pitchFamily="34" charset="0"/>
              </a:rPr>
              <a:t>увагу</a:t>
            </a:r>
            <a:r>
              <a:rPr lang="ru-RU" sz="1600" dirty="0">
                <a:solidFill>
                  <a:srgbClr val="540000"/>
                </a:solidFill>
                <a:latin typeface="Arial Black" pitchFamily="34" charset="0"/>
              </a:rPr>
              <a:t> на кути </a:t>
            </a:r>
            <a:r>
              <a:rPr lang="ru-RU" sz="1600" dirty="0" err="1">
                <a:solidFill>
                  <a:srgbClr val="540000"/>
                </a:solidFill>
                <a:latin typeface="Arial Black" pitchFamily="34" charset="0"/>
              </a:rPr>
              <a:t>кишені</a:t>
            </a:r>
            <a:r>
              <a:rPr lang="ru-RU" sz="1600" dirty="0">
                <a:solidFill>
                  <a:srgbClr val="540000"/>
                </a:solidFill>
                <a:latin typeface="Arial Black" pitchFamily="34" charset="0"/>
              </a:rPr>
              <a:t>).</a:t>
            </a:r>
          </a:p>
        </p:txBody>
      </p:sp>
      <p:sp>
        <p:nvSpPr>
          <p:cNvPr id="7" name="Прямоугольник 6"/>
          <p:cNvSpPr/>
          <p:nvPr/>
        </p:nvSpPr>
        <p:spPr>
          <a:xfrm rot="10800000" flipV="1">
            <a:off x="336968" y="5309564"/>
            <a:ext cx="561662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ru-RU" sz="1600" dirty="0" err="1">
                <a:solidFill>
                  <a:srgbClr val="540000"/>
                </a:solidFill>
                <a:latin typeface="Arial Black" pitchFamily="34" charset="0"/>
              </a:rPr>
              <a:t>Припрасувати</a:t>
            </a:r>
            <a:r>
              <a:rPr lang="ru-RU" sz="1600" dirty="0">
                <a:solidFill>
                  <a:srgbClr val="540000"/>
                </a:solidFill>
                <a:latin typeface="Arial Black" pitchFamily="34" charset="0"/>
              </a:rPr>
              <a:t> </a:t>
            </a:r>
            <a:r>
              <a:rPr lang="ru-RU" sz="1600" dirty="0" err="1">
                <a:solidFill>
                  <a:srgbClr val="540000"/>
                </a:solidFill>
                <a:latin typeface="Arial Black" pitchFamily="34" charset="0"/>
              </a:rPr>
              <a:t>кишенюв</a:t>
            </a:r>
            <a:r>
              <a:rPr lang="ru-RU" sz="1600" dirty="0">
                <a:solidFill>
                  <a:srgbClr val="540000"/>
                </a:solidFill>
                <a:latin typeface="Arial Black" pitchFamily="34" charset="0"/>
              </a:rPr>
              <a:t> готовому </a:t>
            </a:r>
            <a:r>
              <a:rPr lang="ru-RU" sz="1600" dirty="0" err="1">
                <a:solidFill>
                  <a:srgbClr val="540000"/>
                </a:solidFill>
                <a:latin typeface="Arial Black" pitchFamily="34" charset="0"/>
              </a:rPr>
              <a:t>вигляді</a:t>
            </a:r>
            <a:endParaRPr lang="ru-RU" sz="1600" dirty="0">
              <a:solidFill>
                <a:srgbClr val="540000"/>
              </a:solidFill>
              <a:latin typeface="Arial Black" pitchFamily="34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6447" y="1740473"/>
            <a:ext cx="1735746" cy="1498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2228" y="1200377"/>
            <a:ext cx="1971904" cy="985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545849" y="824114"/>
            <a:ext cx="1529610" cy="1377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Блок-схема: ручной ввод 12"/>
          <p:cNvSpPr/>
          <p:nvPr/>
        </p:nvSpPr>
        <p:spPr>
          <a:xfrm flipH="1">
            <a:off x="7088017" y="1289409"/>
            <a:ext cx="1584176" cy="1792544"/>
          </a:xfrm>
          <a:prstGeom prst="flowChartManualInp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6675" y="3386138"/>
            <a:ext cx="1390650" cy="85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Выгнутая влево стрелка 14"/>
          <p:cNvSpPr/>
          <p:nvPr/>
        </p:nvSpPr>
        <p:spPr>
          <a:xfrm>
            <a:off x="6543640" y="2489791"/>
            <a:ext cx="365760" cy="363145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2536" y="3133312"/>
            <a:ext cx="338941" cy="351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2228" y="3597986"/>
            <a:ext cx="2070252" cy="33308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5648119"/>
            <a:ext cx="1140605" cy="816727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/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0230" y="5373216"/>
            <a:ext cx="1294257" cy="6563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701453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2566873"/>
            <a:ext cx="4131981" cy="3450696"/>
          </a:xfrm>
        </p:spPr>
        <p:txBody>
          <a:bodyPr>
            <a:normAutofit fontScale="92500" lnSpcReduction="10000"/>
          </a:bodyPr>
          <a:lstStyle/>
          <a:p>
            <a:pPr marL="457200" indent="-457200">
              <a:buFont typeface="Wingdings" pitchFamily="2" charset="2"/>
              <a:buAutoNum type="arabicPeriod"/>
            </a:pPr>
            <a:r>
              <a:rPr lang="ru-RU" dirty="0" smtClean="0">
                <a:solidFill>
                  <a:srgbClr val="540000"/>
                </a:solidFill>
                <a:latin typeface="Arial Black" pitchFamily="34" charset="0"/>
              </a:rPr>
              <a:t>Крива </a:t>
            </a:r>
            <a:r>
              <a:rPr lang="ru-RU" dirty="0">
                <a:solidFill>
                  <a:srgbClr val="540000"/>
                </a:solidFill>
                <a:latin typeface="Arial Black" pitchFamily="34" charset="0"/>
              </a:rPr>
              <a:t>строчка</a:t>
            </a:r>
          </a:p>
          <a:p>
            <a:pPr marL="457200" indent="-457200">
              <a:buFont typeface="Wingdings" pitchFamily="2" charset="2"/>
              <a:buAutoNum type="arabicPeriod"/>
            </a:pPr>
            <a:r>
              <a:rPr lang="ru-RU" dirty="0">
                <a:solidFill>
                  <a:srgbClr val="540000"/>
                </a:solidFill>
                <a:latin typeface="Arial Black" pitchFamily="34" charset="0"/>
              </a:rPr>
              <a:t>Не </a:t>
            </a:r>
            <a:r>
              <a:rPr lang="ru-RU" dirty="0" err="1">
                <a:solidFill>
                  <a:srgbClr val="540000"/>
                </a:solidFill>
                <a:latin typeface="Arial Black" pitchFamily="34" charset="0"/>
              </a:rPr>
              <a:t>відповідність</a:t>
            </a:r>
            <a:r>
              <a:rPr lang="ru-RU" dirty="0">
                <a:solidFill>
                  <a:srgbClr val="540000"/>
                </a:solidFill>
                <a:latin typeface="Arial Black" pitchFamily="34" charset="0"/>
              </a:rPr>
              <a:t> </a:t>
            </a:r>
            <a:r>
              <a:rPr lang="ru-RU" dirty="0" err="1">
                <a:solidFill>
                  <a:srgbClr val="540000"/>
                </a:solidFill>
                <a:latin typeface="Arial Black" pitchFamily="34" charset="0"/>
              </a:rPr>
              <a:t>ширини</a:t>
            </a:r>
            <a:r>
              <a:rPr lang="ru-RU" dirty="0">
                <a:solidFill>
                  <a:srgbClr val="540000"/>
                </a:solidFill>
                <a:latin typeface="Arial Black" pitchFamily="34" charset="0"/>
              </a:rPr>
              <a:t> шва ТВ</a:t>
            </a:r>
          </a:p>
          <a:p>
            <a:pPr marL="457200" indent="-457200">
              <a:buFont typeface="Wingdings" pitchFamily="2" charset="2"/>
              <a:buAutoNum type="arabicPeriod"/>
            </a:pPr>
            <a:r>
              <a:rPr lang="ru-RU" dirty="0" err="1">
                <a:solidFill>
                  <a:srgbClr val="540000"/>
                </a:solidFill>
                <a:latin typeface="Arial Black" pitchFamily="34" charset="0"/>
              </a:rPr>
              <a:t>Неякісне</a:t>
            </a:r>
            <a:r>
              <a:rPr lang="ru-RU" dirty="0">
                <a:solidFill>
                  <a:srgbClr val="540000"/>
                </a:solidFill>
                <a:latin typeface="Arial Black" pitchFamily="34" charset="0"/>
              </a:rPr>
              <a:t> </a:t>
            </a:r>
            <a:r>
              <a:rPr lang="ru-RU" dirty="0" err="1">
                <a:solidFill>
                  <a:srgbClr val="540000"/>
                </a:solidFill>
                <a:latin typeface="Arial Black" pitchFamily="34" charset="0"/>
              </a:rPr>
              <a:t>виконання</a:t>
            </a:r>
            <a:r>
              <a:rPr lang="ru-RU" dirty="0">
                <a:solidFill>
                  <a:srgbClr val="540000"/>
                </a:solidFill>
                <a:latin typeface="Arial Black" pitchFamily="34" charset="0"/>
              </a:rPr>
              <a:t> ВТО</a:t>
            </a:r>
          </a:p>
          <a:p>
            <a:pPr marL="457200" indent="-457200">
              <a:buFont typeface="Wingdings" pitchFamily="2" charset="2"/>
              <a:buAutoNum type="arabicPeriod"/>
            </a:pPr>
            <a:r>
              <a:rPr lang="ru-RU" dirty="0" err="1">
                <a:solidFill>
                  <a:srgbClr val="540000"/>
                </a:solidFill>
                <a:latin typeface="Arial Black" pitchFamily="34" charset="0"/>
              </a:rPr>
              <a:t>Різна</a:t>
            </a:r>
            <a:r>
              <a:rPr lang="ru-RU" dirty="0">
                <a:solidFill>
                  <a:srgbClr val="540000"/>
                </a:solidFill>
                <a:latin typeface="Arial Black" pitchFamily="34" charset="0"/>
              </a:rPr>
              <a:t> ширина </a:t>
            </a:r>
            <a:r>
              <a:rPr lang="ru-RU" dirty="0" err="1">
                <a:solidFill>
                  <a:srgbClr val="540000"/>
                </a:solidFill>
                <a:latin typeface="Arial Black" pitchFamily="34" charset="0"/>
              </a:rPr>
              <a:t>кишені</a:t>
            </a:r>
            <a:endParaRPr lang="ru-RU" dirty="0">
              <a:solidFill>
                <a:srgbClr val="540000"/>
              </a:solidFill>
              <a:latin typeface="Arial Black" pitchFamily="34" charset="0"/>
            </a:endParaRPr>
          </a:p>
          <a:p>
            <a:pPr marL="457200" indent="-457200">
              <a:buFont typeface="Wingdings" pitchFamily="2" charset="2"/>
              <a:buAutoNum type="arabicPeriod"/>
            </a:pPr>
            <a:r>
              <a:rPr lang="ru-RU" dirty="0" err="1">
                <a:solidFill>
                  <a:srgbClr val="540000"/>
                </a:solidFill>
                <a:latin typeface="Arial Black" pitchFamily="34" charset="0"/>
              </a:rPr>
              <a:t>Невідповідність</a:t>
            </a:r>
            <a:r>
              <a:rPr lang="ru-RU" dirty="0">
                <a:solidFill>
                  <a:srgbClr val="540000"/>
                </a:solidFill>
                <a:latin typeface="Arial Black" pitchFamily="34" charset="0"/>
              </a:rPr>
              <a:t> </a:t>
            </a:r>
            <a:r>
              <a:rPr lang="ru-RU" dirty="0" err="1">
                <a:solidFill>
                  <a:srgbClr val="540000"/>
                </a:solidFill>
                <a:latin typeface="Arial Black" pitchFamily="34" charset="0"/>
              </a:rPr>
              <a:t>кольору</a:t>
            </a:r>
            <a:r>
              <a:rPr lang="ru-RU" dirty="0">
                <a:solidFill>
                  <a:srgbClr val="540000"/>
                </a:solidFill>
                <a:latin typeface="Arial Black" pitchFamily="34" charset="0"/>
              </a:rPr>
              <a:t> ниток до  </a:t>
            </a:r>
            <a:r>
              <a:rPr lang="ru-RU" dirty="0" err="1">
                <a:solidFill>
                  <a:srgbClr val="540000"/>
                </a:solidFill>
                <a:latin typeface="Arial Black" pitchFamily="34" charset="0"/>
              </a:rPr>
              <a:t>кольору</a:t>
            </a:r>
            <a:r>
              <a:rPr lang="ru-RU" dirty="0">
                <a:solidFill>
                  <a:srgbClr val="540000"/>
                </a:solidFill>
                <a:latin typeface="Arial Black" pitchFamily="34" charset="0"/>
              </a:rPr>
              <a:t> </a:t>
            </a:r>
            <a:r>
              <a:rPr lang="ru-RU" dirty="0" err="1">
                <a:solidFill>
                  <a:srgbClr val="540000"/>
                </a:solidFill>
                <a:latin typeface="Arial Black" pitchFamily="34" charset="0"/>
              </a:rPr>
              <a:t>тканини</a:t>
            </a:r>
            <a:endParaRPr lang="ru-RU" dirty="0">
              <a:solidFill>
                <a:srgbClr val="540000"/>
              </a:solidFill>
              <a:latin typeface="Arial Black" pitchFamily="34" charset="0"/>
            </a:endParaRPr>
          </a:p>
          <a:p>
            <a:pPr marL="457200" indent="-457200">
              <a:buFont typeface="Wingdings" pitchFamily="2" charset="2"/>
              <a:buAutoNum type="arabicPeriod"/>
            </a:pPr>
            <a:r>
              <a:rPr lang="ru-RU" dirty="0" err="1">
                <a:solidFill>
                  <a:srgbClr val="540000"/>
                </a:solidFill>
                <a:latin typeface="Arial Black" pitchFamily="34" charset="0"/>
              </a:rPr>
              <a:t>Брудна</a:t>
            </a:r>
            <a:r>
              <a:rPr lang="ru-RU" dirty="0">
                <a:solidFill>
                  <a:srgbClr val="540000"/>
                </a:solidFill>
                <a:latin typeface="Arial Black" pitchFamily="34" charset="0"/>
              </a:rPr>
              <a:t> строчка</a:t>
            </a:r>
          </a:p>
          <a:p>
            <a:endParaRPr lang="uk-UA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620688"/>
            <a:ext cx="8136904" cy="1008112"/>
          </a:xfrm>
        </p:spPr>
        <p:txBody>
          <a:bodyPr>
            <a:normAutofit fontScale="90000"/>
          </a:bodyPr>
          <a:lstStyle/>
          <a:p>
            <a:r>
              <a:rPr lang="uk-UA" sz="3200" dirty="0">
                <a:solidFill>
                  <a:srgbClr val="C00000"/>
                </a:solidFill>
                <a:latin typeface="Arial Black" pitchFamily="34" charset="0"/>
              </a:rPr>
              <a:t>ОБРОБКА НАКЛАДНОЇ КИШЕНІ З ВІДРІЗНОЮ ПЛАНКОЮ ТА З’ЄДНАННЯ ЇЇ З ПІЛОЧКОЮ ХАЛАТА</a:t>
            </a:r>
            <a:br>
              <a:rPr lang="uk-UA" sz="3200" dirty="0">
                <a:solidFill>
                  <a:srgbClr val="C00000"/>
                </a:solidFill>
                <a:latin typeface="Arial Black" pitchFamily="34" charset="0"/>
              </a:rPr>
            </a:br>
            <a:endParaRPr lang="uk-UA" sz="3200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572000" y="2537895"/>
            <a:ext cx="4572000" cy="34778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AutoNum type="arabicPeriod"/>
            </a:pPr>
            <a:r>
              <a:rPr lang="ru-RU" sz="2000" dirty="0" err="1">
                <a:solidFill>
                  <a:srgbClr val="540000"/>
                </a:solidFill>
                <a:latin typeface="Arial Black" pitchFamily="34" charset="0"/>
              </a:rPr>
              <a:t>Видалити</a:t>
            </a:r>
            <a:r>
              <a:rPr lang="ru-RU" sz="2000" dirty="0">
                <a:solidFill>
                  <a:srgbClr val="540000"/>
                </a:solidFill>
                <a:latin typeface="Arial Black" pitchFamily="34" charset="0"/>
              </a:rPr>
              <a:t> строчку і </a:t>
            </a:r>
            <a:r>
              <a:rPr lang="ru-RU" sz="2000" dirty="0" err="1">
                <a:solidFill>
                  <a:srgbClr val="540000"/>
                </a:solidFill>
                <a:latin typeface="Arial Black" pitchFamily="34" charset="0"/>
              </a:rPr>
              <a:t>прокласти</a:t>
            </a:r>
            <a:r>
              <a:rPr lang="ru-RU" sz="2000" dirty="0">
                <a:solidFill>
                  <a:srgbClr val="540000"/>
                </a:solidFill>
                <a:latin typeface="Arial Black" pitchFamily="34" charset="0"/>
              </a:rPr>
              <a:t> </a:t>
            </a:r>
            <a:r>
              <a:rPr lang="ru-RU" sz="2000" dirty="0" err="1">
                <a:solidFill>
                  <a:srgbClr val="540000"/>
                </a:solidFill>
                <a:latin typeface="Arial Black" pitchFamily="34" charset="0"/>
              </a:rPr>
              <a:t>рівну</a:t>
            </a:r>
            <a:endParaRPr lang="ru-RU" sz="2000" dirty="0">
              <a:solidFill>
                <a:srgbClr val="540000"/>
              </a:solidFill>
              <a:latin typeface="Arial Black" pitchFamily="34" charset="0"/>
            </a:endParaRPr>
          </a:p>
          <a:p>
            <a:pPr marL="457200" indent="-457200">
              <a:buFont typeface="Wingdings" pitchFamily="2" charset="2"/>
              <a:buAutoNum type="arabicPeriod"/>
            </a:pPr>
            <a:r>
              <a:rPr lang="ru-RU" sz="2000" dirty="0" err="1">
                <a:solidFill>
                  <a:srgbClr val="540000"/>
                </a:solidFill>
                <a:latin typeface="Arial Black" pitchFamily="34" charset="0"/>
              </a:rPr>
              <a:t>Видалити</a:t>
            </a:r>
            <a:r>
              <a:rPr lang="ru-RU" sz="2000" dirty="0">
                <a:solidFill>
                  <a:srgbClr val="540000"/>
                </a:solidFill>
                <a:latin typeface="Arial Black" pitchFamily="34" charset="0"/>
              </a:rPr>
              <a:t> строчку</a:t>
            </a:r>
          </a:p>
          <a:p>
            <a:pPr marL="457200" indent="-457200">
              <a:buFont typeface="Wingdings" pitchFamily="2" charset="2"/>
              <a:buAutoNum type="arabicPeriod"/>
            </a:pPr>
            <a:r>
              <a:rPr lang="ru-RU" sz="2000" dirty="0" err="1">
                <a:solidFill>
                  <a:srgbClr val="540000"/>
                </a:solidFill>
                <a:latin typeface="Arial Black" pitchFamily="34" charset="0"/>
              </a:rPr>
              <a:t>Дотримуватись</a:t>
            </a:r>
            <a:r>
              <a:rPr lang="ru-RU" sz="2000" dirty="0">
                <a:solidFill>
                  <a:srgbClr val="540000"/>
                </a:solidFill>
                <a:latin typeface="Arial Black" pitchFamily="34" charset="0"/>
              </a:rPr>
              <a:t> </a:t>
            </a:r>
            <a:r>
              <a:rPr lang="ru-RU" sz="2000" dirty="0" err="1">
                <a:solidFill>
                  <a:srgbClr val="540000"/>
                </a:solidFill>
                <a:latin typeface="Arial Black" pitchFamily="34" charset="0"/>
              </a:rPr>
              <a:t>усіх</a:t>
            </a:r>
            <a:r>
              <a:rPr lang="ru-RU" sz="2000" dirty="0">
                <a:solidFill>
                  <a:srgbClr val="540000"/>
                </a:solidFill>
                <a:latin typeface="Arial Black" pitchFamily="34" charset="0"/>
              </a:rPr>
              <a:t> </a:t>
            </a:r>
            <a:r>
              <a:rPr lang="ru-RU" sz="2000" dirty="0" err="1">
                <a:solidFill>
                  <a:srgbClr val="540000"/>
                </a:solidFill>
                <a:latin typeface="Arial Black" pitchFamily="34" charset="0"/>
              </a:rPr>
              <a:t>операцій</a:t>
            </a:r>
            <a:r>
              <a:rPr lang="ru-RU" sz="2000" dirty="0">
                <a:solidFill>
                  <a:srgbClr val="540000"/>
                </a:solidFill>
                <a:latin typeface="Arial Black" pitchFamily="34" charset="0"/>
              </a:rPr>
              <a:t> ВТО</a:t>
            </a:r>
          </a:p>
          <a:p>
            <a:pPr marL="457200" indent="-457200">
              <a:buFont typeface="Wingdings" pitchFamily="2" charset="2"/>
              <a:buAutoNum type="arabicPeriod"/>
            </a:pPr>
            <a:r>
              <a:rPr lang="ru-RU" sz="2000" dirty="0" err="1">
                <a:solidFill>
                  <a:srgbClr val="540000"/>
                </a:solidFill>
                <a:latin typeface="Arial Black" pitchFamily="34" charset="0"/>
              </a:rPr>
              <a:t>Уточнити</a:t>
            </a:r>
            <a:r>
              <a:rPr lang="ru-RU" sz="2000" dirty="0">
                <a:solidFill>
                  <a:srgbClr val="540000"/>
                </a:solidFill>
                <a:latin typeface="Arial Black" pitchFamily="34" charset="0"/>
              </a:rPr>
              <a:t> деталь </a:t>
            </a:r>
            <a:r>
              <a:rPr lang="ru-RU" sz="2000" dirty="0" err="1">
                <a:solidFill>
                  <a:srgbClr val="540000"/>
                </a:solidFill>
                <a:latin typeface="Arial Black" pitchFamily="34" charset="0"/>
              </a:rPr>
              <a:t>кишені</a:t>
            </a:r>
            <a:r>
              <a:rPr lang="ru-RU" sz="2000" dirty="0">
                <a:solidFill>
                  <a:srgbClr val="540000"/>
                </a:solidFill>
                <a:latin typeface="Arial Black" pitchFamily="34" charset="0"/>
              </a:rPr>
              <a:t> за лекалом</a:t>
            </a:r>
          </a:p>
          <a:p>
            <a:pPr marL="457200" indent="-457200">
              <a:buFont typeface="Wingdings" pitchFamily="2" charset="2"/>
              <a:buAutoNum type="arabicPeriod"/>
            </a:pPr>
            <a:r>
              <a:rPr lang="ru-RU" sz="2000" dirty="0" err="1">
                <a:solidFill>
                  <a:srgbClr val="540000"/>
                </a:solidFill>
                <a:latin typeface="Arial Black" pitchFamily="34" charset="0"/>
              </a:rPr>
              <a:t>Замінити</a:t>
            </a:r>
            <a:r>
              <a:rPr lang="ru-RU" sz="2000" dirty="0">
                <a:solidFill>
                  <a:srgbClr val="540000"/>
                </a:solidFill>
                <a:latin typeface="Arial Black" pitchFamily="34" charset="0"/>
              </a:rPr>
              <a:t> нитки в </a:t>
            </a:r>
            <a:r>
              <a:rPr lang="ru-RU" sz="2000" dirty="0" err="1">
                <a:solidFill>
                  <a:srgbClr val="540000"/>
                </a:solidFill>
                <a:latin typeface="Arial Black" pitchFamily="34" charset="0"/>
              </a:rPr>
              <a:t>колір</a:t>
            </a:r>
            <a:r>
              <a:rPr lang="ru-RU" sz="2000" dirty="0">
                <a:solidFill>
                  <a:srgbClr val="540000"/>
                </a:solidFill>
                <a:latin typeface="Arial Black" pitchFamily="34" charset="0"/>
              </a:rPr>
              <a:t> </a:t>
            </a:r>
            <a:r>
              <a:rPr lang="ru-RU" sz="2000" dirty="0" err="1">
                <a:solidFill>
                  <a:srgbClr val="540000"/>
                </a:solidFill>
                <a:latin typeface="Arial Black" pitchFamily="34" charset="0"/>
              </a:rPr>
              <a:t>тканини</a:t>
            </a:r>
            <a:r>
              <a:rPr lang="ru-RU" sz="2000" dirty="0">
                <a:solidFill>
                  <a:srgbClr val="540000"/>
                </a:solidFill>
                <a:latin typeface="Arial Black" pitchFamily="34" charset="0"/>
              </a:rPr>
              <a:t>.</a:t>
            </a:r>
          </a:p>
          <a:p>
            <a:pPr marL="457200" indent="-457200">
              <a:buFont typeface="Wingdings" pitchFamily="2" charset="2"/>
              <a:buAutoNum type="arabicPeriod"/>
            </a:pPr>
            <a:r>
              <a:rPr lang="ru-RU" sz="2000" dirty="0" err="1">
                <a:solidFill>
                  <a:srgbClr val="540000"/>
                </a:solidFill>
                <a:latin typeface="Arial Black" pitchFamily="34" charset="0"/>
              </a:rPr>
              <a:t>Почистити</a:t>
            </a:r>
            <a:r>
              <a:rPr lang="ru-RU" sz="2000" dirty="0">
                <a:solidFill>
                  <a:srgbClr val="540000"/>
                </a:solidFill>
                <a:latin typeface="Arial Black" pitchFamily="34" charset="0"/>
              </a:rPr>
              <a:t> машину, </a:t>
            </a:r>
            <a:r>
              <a:rPr lang="ru-RU" sz="2000" dirty="0" err="1">
                <a:solidFill>
                  <a:srgbClr val="540000"/>
                </a:solidFill>
                <a:latin typeface="Arial Black" pitchFamily="34" charset="0"/>
              </a:rPr>
              <a:t>видалити</a:t>
            </a:r>
            <a:r>
              <a:rPr lang="ru-RU" sz="2000" dirty="0">
                <a:solidFill>
                  <a:srgbClr val="540000"/>
                </a:solidFill>
                <a:latin typeface="Arial Black" pitchFamily="34" charset="0"/>
              </a:rPr>
              <a:t> </a:t>
            </a:r>
            <a:r>
              <a:rPr lang="ru-RU" sz="2000" dirty="0" err="1">
                <a:solidFill>
                  <a:srgbClr val="540000"/>
                </a:solidFill>
                <a:latin typeface="Arial Black" pitchFamily="34" charset="0"/>
              </a:rPr>
              <a:t>плями</a:t>
            </a:r>
            <a:r>
              <a:rPr lang="ru-RU" sz="2000" dirty="0">
                <a:solidFill>
                  <a:srgbClr val="540000"/>
                </a:solidFill>
                <a:latin typeface="Arial Black" pitchFamily="34" charset="0"/>
              </a:rPr>
              <a:t>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1772816"/>
            <a:ext cx="741682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  <a:latin typeface="Arial Black" pitchFamily="34" charset="0"/>
              </a:rPr>
              <a:t>ДЕФЕКТИ </a:t>
            </a:r>
            <a:r>
              <a:rPr lang="ru-RU" dirty="0" smtClean="0">
                <a:solidFill>
                  <a:srgbClr val="002060"/>
                </a:solidFill>
              </a:rPr>
              <a:t>                                                 </a:t>
            </a:r>
            <a:r>
              <a:rPr lang="ru-RU" sz="2000" dirty="0" smtClean="0">
                <a:solidFill>
                  <a:srgbClr val="002060"/>
                </a:solidFill>
                <a:latin typeface="Arial Black" pitchFamily="34" charset="0"/>
              </a:rPr>
              <a:t>СПОСОБИ УСУНЕННЯ</a:t>
            </a:r>
            <a:endParaRPr lang="uk-UA" sz="2000" dirty="0">
              <a:solidFill>
                <a:srgbClr val="002060"/>
              </a:solidFill>
              <a:latin typeface="Arial Black" pitchFamily="34" charset="0"/>
            </a:endParaRP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7495754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504</TotalTime>
  <Words>613</Words>
  <Application>Microsoft Office PowerPoint</Application>
  <PresentationFormat>Экран (4:3)</PresentationFormat>
  <Paragraphs>109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Волна</vt:lpstr>
      <vt:lpstr> </vt:lpstr>
      <vt:lpstr>Презентация PowerPoint</vt:lpstr>
      <vt:lpstr>  ОБРОБКА НАКЛАДНОЇ КИШЕНІ З ВІДРІЗНОЮ ПЛАНКОЮ ТА З’ЄДНАННЯ ЇЇ З ПІЛОЧКОЮ ХАЛАТА  </vt:lpstr>
      <vt:lpstr>Дайте відповіді !!!</vt:lpstr>
      <vt:lpstr>Спеціфікація деталей</vt:lpstr>
      <vt:lpstr>Обробка відрізної  планки</vt:lpstr>
      <vt:lpstr>Пришивання планки до зрізу кишені</vt:lpstr>
      <vt:lpstr>З’єднання кишені з пілочкою халата</vt:lpstr>
      <vt:lpstr>ОБРОБКА НАКЛАДНОЇ КИШЕНІ З ВІДРІЗНОЮ ПЛАНКОЮ ТА З’ЄДНАННЯ ЇЇ З ПІЛОЧКОЮ ХАЛАТА </vt:lpstr>
      <vt:lpstr>КАРТКА КОНТРОЛЮ</vt:lpstr>
      <vt:lpstr>Правила безпечних умов праці</vt:lpstr>
      <vt:lpstr>Завдання на день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Лера</cp:lastModifiedBy>
  <cp:revision>38</cp:revision>
  <dcterms:created xsi:type="dcterms:W3CDTF">2017-02-16T11:10:06Z</dcterms:created>
  <dcterms:modified xsi:type="dcterms:W3CDTF">2017-02-28T17:46:55Z</dcterms:modified>
</cp:coreProperties>
</file>